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96" r:id="rId1"/>
    <p:sldMasterId id="2147483732" r:id="rId2"/>
    <p:sldMasterId id="2147483806" r:id="rId3"/>
  </p:sldMasterIdLst>
  <p:notesMasterIdLst>
    <p:notesMasterId r:id="rId24"/>
  </p:notesMasterIdLst>
  <p:sldIdLst>
    <p:sldId id="256" r:id="rId4"/>
    <p:sldId id="257" r:id="rId5"/>
    <p:sldId id="369" r:id="rId6"/>
    <p:sldId id="386" r:id="rId7"/>
    <p:sldId id="377" r:id="rId8"/>
    <p:sldId id="378" r:id="rId9"/>
    <p:sldId id="379" r:id="rId10"/>
    <p:sldId id="380" r:id="rId11"/>
    <p:sldId id="370" r:id="rId12"/>
    <p:sldId id="371" r:id="rId13"/>
    <p:sldId id="384" r:id="rId14"/>
    <p:sldId id="373" r:id="rId15"/>
    <p:sldId id="374" r:id="rId16"/>
    <p:sldId id="375" r:id="rId17"/>
    <p:sldId id="376" r:id="rId18"/>
    <p:sldId id="381" r:id="rId19"/>
    <p:sldId id="382" r:id="rId20"/>
    <p:sldId id="385" r:id="rId21"/>
    <p:sldId id="383" r:id="rId22"/>
    <p:sldId id="368" r:id="rId23"/>
  </p:sldIdLst>
  <p:sldSz cx="9144000" cy="6858000" type="screen4x3"/>
  <p:notesSz cx="7315200" cy="96012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24A38"/>
    <a:srgbClr val="0033CC"/>
    <a:srgbClr val="990099"/>
    <a:srgbClr val="0000CC"/>
    <a:srgbClr val="990000"/>
    <a:srgbClr val="800080"/>
    <a:srgbClr val="17228D"/>
    <a:srgbClr val="D7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9DC60-B590-47D2-8113-E6CE04E3D73F}" v="62" dt="2022-02-14T19:06:51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599DC60-B590-47D2-8113-E6CE04E3D73F}"/>
    <pc:docChg chg="undo custSel addSld delSld modSld sldOrd delMainMaster">
      <pc:chgData name="NAMohammed" userId="818e9af9-07b9-4e66-926f-ccbf6f764297" providerId="ADAL" clId="{9599DC60-B590-47D2-8113-E6CE04E3D73F}" dt="2022-02-23T19:09:14.795" v="984" actId="14100"/>
      <pc:docMkLst>
        <pc:docMk/>
      </pc:docMkLst>
      <pc:sldChg chg="modSp modAnim">
        <pc:chgData name="NAMohammed" userId="818e9af9-07b9-4e66-926f-ccbf6f764297" providerId="ADAL" clId="{9599DC60-B590-47D2-8113-E6CE04E3D73F}" dt="2022-02-13T18:43:17.969" v="42" actId="114"/>
        <pc:sldMkLst>
          <pc:docMk/>
          <pc:sldMk cId="0" sldId="256"/>
        </pc:sldMkLst>
        <pc:spChg chg="mod">
          <ac:chgData name="NAMohammed" userId="818e9af9-07b9-4e66-926f-ccbf6f764297" providerId="ADAL" clId="{9599DC60-B590-47D2-8113-E6CE04E3D73F}" dt="2022-02-13T18:43:17.969" v="42" actId="114"/>
          <ac:spMkLst>
            <pc:docMk/>
            <pc:sldMk cId="0" sldId="256"/>
            <ac:spMk id="2052" creationId="{00000000-0000-0000-0000-000000000000}"/>
          </ac:spMkLst>
        </pc:spChg>
      </pc:sldChg>
      <pc:sldChg chg="addSp modSp mod modAnim">
        <pc:chgData name="NAMohammed" userId="818e9af9-07b9-4e66-926f-ccbf6f764297" providerId="ADAL" clId="{9599DC60-B590-47D2-8113-E6CE04E3D73F}" dt="2022-02-13T18:56:08.923" v="63" actId="14100"/>
        <pc:sldMkLst>
          <pc:docMk/>
          <pc:sldMk cId="0" sldId="257"/>
        </pc:sldMkLst>
        <pc:spChg chg="mod">
          <ac:chgData name="NAMohammed" userId="818e9af9-07b9-4e66-926f-ccbf6f764297" providerId="ADAL" clId="{9599DC60-B590-47D2-8113-E6CE04E3D73F}" dt="2022-02-13T18:55:10.406" v="48" actId="20577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NAMohammed" userId="818e9af9-07b9-4e66-926f-ccbf6f764297" providerId="ADAL" clId="{9599DC60-B590-47D2-8113-E6CE04E3D73F}" dt="2022-02-13T18:55:35.704" v="58" actId="5793"/>
          <ac:spMkLst>
            <pc:docMk/>
            <pc:sldMk cId="0" sldId="257"/>
            <ac:spMk id="3075" creationId="{00000000-0000-0000-0000-000000000000}"/>
          </ac:spMkLst>
        </pc:spChg>
        <pc:picChg chg="add mod">
          <ac:chgData name="NAMohammed" userId="818e9af9-07b9-4e66-926f-ccbf6f764297" providerId="ADAL" clId="{9599DC60-B590-47D2-8113-E6CE04E3D73F}" dt="2022-02-13T18:56:08.923" v="63" actId="14100"/>
          <ac:picMkLst>
            <pc:docMk/>
            <pc:sldMk cId="0" sldId="257"/>
            <ac:picMk id="3" creationId="{57DC0DF8-2640-4F1B-800F-70BC08E5DAFB}"/>
          </ac:picMkLst>
        </pc:picChg>
      </pc:sldChg>
      <pc:sldChg chg="del">
        <pc:chgData name="NAMohammed" userId="818e9af9-07b9-4e66-926f-ccbf6f764297" providerId="ADAL" clId="{9599DC60-B590-47D2-8113-E6CE04E3D73F}" dt="2022-02-13T18:56:25.385" v="64" actId="2696"/>
        <pc:sldMkLst>
          <pc:docMk/>
          <pc:sldMk cId="0" sldId="258"/>
        </pc:sldMkLst>
      </pc:sldChg>
      <pc:sldChg chg="del">
        <pc:chgData name="NAMohammed" userId="818e9af9-07b9-4e66-926f-ccbf6f764297" providerId="ADAL" clId="{9599DC60-B590-47D2-8113-E6CE04E3D73F}" dt="2022-02-13T22:20:15.634" v="635" actId="2696"/>
        <pc:sldMkLst>
          <pc:docMk/>
          <pc:sldMk cId="0" sldId="259"/>
        </pc:sldMkLst>
      </pc:sldChg>
      <pc:sldChg chg="del">
        <pc:chgData name="NAMohammed" userId="818e9af9-07b9-4e66-926f-ccbf6f764297" providerId="ADAL" clId="{9599DC60-B590-47D2-8113-E6CE04E3D73F}" dt="2022-02-13T22:20:23.772" v="636" actId="2696"/>
        <pc:sldMkLst>
          <pc:docMk/>
          <pc:sldMk cId="0" sldId="262"/>
        </pc:sldMkLst>
      </pc:sldChg>
      <pc:sldChg chg="del">
        <pc:chgData name="NAMohammed" userId="818e9af9-07b9-4e66-926f-ccbf6f764297" providerId="ADAL" clId="{9599DC60-B590-47D2-8113-E6CE04E3D73F}" dt="2022-02-13T22:21:08.443" v="644" actId="2696"/>
        <pc:sldMkLst>
          <pc:docMk/>
          <pc:sldMk cId="0" sldId="265"/>
        </pc:sldMkLst>
      </pc:sldChg>
      <pc:sldChg chg="del">
        <pc:chgData name="NAMohammed" userId="818e9af9-07b9-4e66-926f-ccbf6f764297" providerId="ADAL" clId="{9599DC60-B590-47D2-8113-E6CE04E3D73F}" dt="2022-02-13T22:22:15.836" v="652" actId="2696"/>
        <pc:sldMkLst>
          <pc:docMk/>
          <pc:sldMk cId="0" sldId="266"/>
        </pc:sldMkLst>
      </pc:sldChg>
      <pc:sldChg chg="del">
        <pc:chgData name="NAMohammed" userId="818e9af9-07b9-4e66-926f-ccbf6f764297" providerId="ADAL" clId="{9599DC60-B590-47D2-8113-E6CE04E3D73F}" dt="2022-02-13T22:21:35.140" v="645" actId="2696"/>
        <pc:sldMkLst>
          <pc:docMk/>
          <pc:sldMk cId="0" sldId="267"/>
        </pc:sldMkLst>
      </pc:sldChg>
      <pc:sldChg chg="del">
        <pc:chgData name="NAMohammed" userId="818e9af9-07b9-4e66-926f-ccbf6f764297" providerId="ADAL" clId="{9599DC60-B590-47D2-8113-E6CE04E3D73F}" dt="2022-02-13T22:20:48.029" v="640" actId="2696"/>
        <pc:sldMkLst>
          <pc:docMk/>
          <pc:sldMk cId="0" sldId="268"/>
        </pc:sldMkLst>
      </pc:sldChg>
      <pc:sldChg chg="del">
        <pc:chgData name="NAMohammed" userId="818e9af9-07b9-4e66-926f-ccbf6f764297" providerId="ADAL" clId="{9599DC60-B590-47D2-8113-E6CE04E3D73F}" dt="2022-02-13T22:20:57.405" v="642" actId="2696"/>
        <pc:sldMkLst>
          <pc:docMk/>
          <pc:sldMk cId="0" sldId="269"/>
        </pc:sldMkLst>
      </pc:sldChg>
      <pc:sldChg chg="del">
        <pc:chgData name="NAMohammed" userId="818e9af9-07b9-4e66-926f-ccbf6f764297" providerId="ADAL" clId="{9599DC60-B590-47D2-8113-E6CE04E3D73F}" dt="2022-02-13T22:21:02.374" v="643" actId="2696"/>
        <pc:sldMkLst>
          <pc:docMk/>
          <pc:sldMk cId="0" sldId="270"/>
        </pc:sldMkLst>
      </pc:sldChg>
      <pc:sldChg chg="del">
        <pc:chgData name="NAMohammed" userId="818e9af9-07b9-4e66-926f-ccbf6f764297" providerId="ADAL" clId="{9599DC60-B590-47D2-8113-E6CE04E3D73F}" dt="2022-02-13T22:20:29.210" v="637" actId="2696"/>
        <pc:sldMkLst>
          <pc:docMk/>
          <pc:sldMk cId="0" sldId="271"/>
        </pc:sldMkLst>
      </pc:sldChg>
      <pc:sldChg chg="del">
        <pc:chgData name="NAMohammed" userId="818e9af9-07b9-4e66-926f-ccbf6f764297" providerId="ADAL" clId="{9599DC60-B590-47D2-8113-E6CE04E3D73F}" dt="2022-02-13T22:21:42.797" v="646" actId="2696"/>
        <pc:sldMkLst>
          <pc:docMk/>
          <pc:sldMk cId="0" sldId="272"/>
        </pc:sldMkLst>
      </pc:sldChg>
      <pc:sldChg chg="del">
        <pc:chgData name="NAMohammed" userId="818e9af9-07b9-4e66-926f-ccbf6f764297" providerId="ADAL" clId="{9599DC60-B590-47D2-8113-E6CE04E3D73F}" dt="2022-02-13T22:20:40.374" v="639" actId="2696"/>
        <pc:sldMkLst>
          <pc:docMk/>
          <pc:sldMk cId="0" sldId="273"/>
        </pc:sldMkLst>
      </pc:sldChg>
      <pc:sldChg chg="del">
        <pc:chgData name="NAMohammed" userId="818e9af9-07b9-4e66-926f-ccbf6f764297" providerId="ADAL" clId="{9599DC60-B590-47D2-8113-E6CE04E3D73F}" dt="2022-02-13T22:21:59.107" v="649" actId="2696"/>
        <pc:sldMkLst>
          <pc:docMk/>
          <pc:sldMk cId="0" sldId="274"/>
        </pc:sldMkLst>
      </pc:sldChg>
      <pc:sldChg chg="del">
        <pc:chgData name="NAMohammed" userId="818e9af9-07b9-4e66-926f-ccbf6f764297" providerId="ADAL" clId="{9599DC60-B590-47D2-8113-E6CE04E3D73F}" dt="2022-02-13T22:22:04.351" v="650" actId="2696"/>
        <pc:sldMkLst>
          <pc:docMk/>
          <pc:sldMk cId="0" sldId="294"/>
        </pc:sldMkLst>
      </pc:sldChg>
      <pc:sldChg chg="del">
        <pc:chgData name="NAMohammed" userId="818e9af9-07b9-4e66-926f-ccbf6f764297" providerId="ADAL" clId="{9599DC60-B590-47D2-8113-E6CE04E3D73F}" dt="2022-02-13T22:22:11.559" v="651" actId="2696"/>
        <pc:sldMkLst>
          <pc:docMk/>
          <pc:sldMk cId="0" sldId="295"/>
        </pc:sldMkLst>
      </pc:sldChg>
      <pc:sldChg chg="del">
        <pc:chgData name="NAMohammed" userId="818e9af9-07b9-4e66-926f-ccbf6f764297" providerId="ADAL" clId="{9599DC60-B590-47D2-8113-E6CE04E3D73F}" dt="2022-02-13T22:22:21.513" v="653" actId="2696"/>
        <pc:sldMkLst>
          <pc:docMk/>
          <pc:sldMk cId="0" sldId="296"/>
        </pc:sldMkLst>
      </pc:sldChg>
      <pc:sldChg chg="del">
        <pc:chgData name="NAMohammed" userId="818e9af9-07b9-4e66-926f-ccbf6f764297" providerId="ADAL" clId="{9599DC60-B590-47D2-8113-E6CE04E3D73F}" dt="2022-02-13T22:22:25.657" v="654" actId="2696"/>
        <pc:sldMkLst>
          <pc:docMk/>
          <pc:sldMk cId="0" sldId="297"/>
        </pc:sldMkLst>
      </pc:sldChg>
      <pc:sldChg chg="del">
        <pc:chgData name="NAMohammed" userId="818e9af9-07b9-4e66-926f-ccbf6f764297" providerId="ADAL" clId="{9599DC60-B590-47D2-8113-E6CE04E3D73F}" dt="2022-02-13T22:21:46.721" v="647" actId="2696"/>
        <pc:sldMkLst>
          <pc:docMk/>
          <pc:sldMk cId="0" sldId="300"/>
        </pc:sldMkLst>
      </pc:sldChg>
      <pc:sldChg chg="del">
        <pc:chgData name="NAMohammed" userId="818e9af9-07b9-4e66-926f-ccbf6f764297" providerId="ADAL" clId="{9599DC60-B590-47D2-8113-E6CE04E3D73F}" dt="2022-02-13T22:21:55.025" v="648" actId="2696"/>
        <pc:sldMkLst>
          <pc:docMk/>
          <pc:sldMk cId="0" sldId="347"/>
        </pc:sldMkLst>
      </pc:sldChg>
      <pc:sldChg chg="del">
        <pc:chgData name="NAMohammed" userId="818e9af9-07b9-4e66-926f-ccbf6f764297" providerId="ADAL" clId="{9599DC60-B590-47D2-8113-E6CE04E3D73F}" dt="2022-02-13T22:20:52.668" v="641" actId="2696"/>
        <pc:sldMkLst>
          <pc:docMk/>
          <pc:sldMk cId="0" sldId="350"/>
        </pc:sldMkLst>
      </pc:sldChg>
      <pc:sldChg chg="del">
        <pc:chgData name="NAMohammed" userId="818e9af9-07b9-4e66-926f-ccbf6f764297" providerId="ADAL" clId="{9599DC60-B590-47D2-8113-E6CE04E3D73F}" dt="2022-02-13T22:20:34.752" v="638" actId="2696"/>
        <pc:sldMkLst>
          <pc:docMk/>
          <pc:sldMk cId="0" sldId="353"/>
        </pc:sldMkLst>
      </pc:sldChg>
      <pc:sldChg chg="addSp modSp new mod">
        <pc:chgData name="NAMohammed" userId="818e9af9-07b9-4e66-926f-ccbf6f764297" providerId="ADAL" clId="{9599DC60-B590-47D2-8113-E6CE04E3D73F}" dt="2022-02-14T19:29:16.375" v="947" actId="113"/>
        <pc:sldMkLst>
          <pc:docMk/>
          <pc:sldMk cId="179863057" sldId="369"/>
        </pc:sldMkLst>
        <pc:spChg chg="mod">
          <ac:chgData name="NAMohammed" userId="818e9af9-07b9-4e66-926f-ccbf6f764297" providerId="ADAL" clId="{9599DC60-B590-47D2-8113-E6CE04E3D73F}" dt="2022-02-13T18:56:49.426" v="66" actId="14100"/>
          <ac:spMkLst>
            <pc:docMk/>
            <pc:sldMk cId="179863057" sldId="369"/>
            <ac:spMk id="2" creationId="{4FBC2175-E327-4E6C-ACA6-DF38581250EB}"/>
          </ac:spMkLst>
        </pc:spChg>
        <pc:spChg chg="mod">
          <ac:chgData name="NAMohammed" userId="818e9af9-07b9-4e66-926f-ccbf6f764297" providerId="ADAL" clId="{9599DC60-B590-47D2-8113-E6CE04E3D73F}" dt="2022-02-14T19:29:16.375" v="947" actId="113"/>
          <ac:spMkLst>
            <pc:docMk/>
            <pc:sldMk cId="179863057" sldId="369"/>
            <ac:spMk id="3" creationId="{0F77E912-4970-41CA-AC62-956082189176}"/>
          </ac:spMkLst>
        </pc:spChg>
        <pc:picChg chg="add mod">
          <ac:chgData name="NAMohammed" userId="818e9af9-07b9-4e66-926f-ccbf6f764297" providerId="ADAL" clId="{9599DC60-B590-47D2-8113-E6CE04E3D73F}" dt="2022-02-13T19:10:20.260" v="116" actId="14100"/>
          <ac:picMkLst>
            <pc:docMk/>
            <pc:sldMk cId="179863057" sldId="369"/>
            <ac:picMk id="5" creationId="{3CD534CF-0AC8-482F-A846-4085022A870F}"/>
          </ac:picMkLst>
        </pc:picChg>
      </pc:sldChg>
      <pc:sldChg chg="modSp new mod">
        <pc:chgData name="NAMohammed" userId="818e9af9-07b9-4e66-926f-ccbf6f764297" providerId="ADAL" clId="{9599DC60-B590-47D2-8113-E6CE04E3D73F}" dt="2022-02-13T19:20:23.323" v="165" actId="255"/>
        <pc:sldMkLst>
          <pc:docMk/>
          <pc:sldMk cId="1789766328" sldId="370"/>
        </pc:sldMkLst>
        <pc:spChg chg="mod">
          <ac:chgData name="NAMohammed" userId="818e9af9-07b9-4e66-926f-ccbf6f764297" providerId="ADAL" clId="{9599DC60-B590-47D2-8113-E6CE04E3D73F}" dt="2022-02-13T19:12:36.312" v="129" actId="255"/>
          <ac:spMkLst>
            <pc:docMk/>
            <pc:sldMk cId="1789766328" sldId="370"/>
            <ac:spMk id="2" creationId="{69B74F88-EF2E-41D3-A2CD-323EBCF32A69}"/>
          </ac:spMkLst>
        </pc:spChg>
        <pc:spChg chg="mod">
          <ac:chgData name="NAMohammed" userId="818e9af9-07b9-4e66-926f-ccbf6f764297" providerId="ADAL" clId="{9599DC60-B590-47D2-8113-E6CE04E3D73F}" dt="2022-02-13T19:20:23.323" v="165" actId="255"/>
          <ac:spMkLst>
            <pc:docMk/>
            <pc:sldMk cId="1789766328" sldId="370"/>
            <ac:spMk id="3" creationId="{785166C5-F48A-4A84-A513-179EF9255FB8}"/>
          </ac:spMkLst>
        </pc:spChg>
      </pc:sldChg>
      <pc:sldChg chg="addSp delSp modSp new mod">
        <pc:chgData name="NAMohammed" userId="818e9af9-07b9-4e66-926f-ccbf6f764297" providerId="ADAL" clId="{9599DC60-B590-47D2-8113-E6CE04E3D73F}" dt="2022-02-14T18:05:53.800" v="670" actId="20577"/>
        <pc:sldMkLst>
          <pc:docMk/>
          <pc:sldMk cId="150081080" sldId="371"/>
        </pc:sldMkLst>
        <pc:spChg chg="mod">
          <ac:chgData name="NAMohammed" userId="818e9af9-07b9-4e66-926f-ccbf6f764297" providerId="ADAL" clId="{9599DC60-B590-47D2-8113-E6CE04E3D73F}" dt="2022-02-13T19:28:15.941" v="167" actId="14100"/>
          <ac:spMkLst>
            <pc:docMk/>
            <pc:sldMk cId="150081080" sldId="371"/>
            <ac:spMk id="2" creationId="{2DC1E9D5-9D06-4ADA-A452-6B2CFAC229B9}"/>
          </ac:spMkLst>
        </pc:spChg>
        <pc:spChg chg="mod">
          <ac:chgData name="NAMohammed" userId="818e9af9-07b9-4e66-926f-ccbf6f764297" providerId="ADAL" clId="{9599DC60-B590-47D2-8113-E6CE04E3D73F}" dt="2022-02-14T18:05:53.800" v="670" actId="20577"/>
          <ac:spMkLst>
            <pc:docMk/>
            <pc:sldMk cId="150081080" sldId="371"/>
            <ac:spMk id="3" creationId="{C0505A38-E011-41FE-B742-D5AFFAFA5664}"/>
          </ac:spMkLst>
        </pc:spChg>
        <pc:picChg chg="add del mod">
          <ac:chgData name="NAMohammed" userId="818e9af9-07b9-4e66-926f-ccbf6f764297" providerId="ADAL" clId="{9599DC60-B590-47D2-8113-E6CE04E3D73F}" dt="2022-02-13T19:43:11.984" v="268" actId="21"/>
          <ac:picMkLst>
            <pc:docMk/>
            <pc:sldMk cId="150081080" sldId="371"/>
            <ac:picMk id="5" creationId="{5AD6F49C-98DB-48B4-BD8C-D9F033CFC60B}"/>
          </ac:picMkLst>
        </pc:picChg>
      </pc:sldChg>
      <pc:sldChg chg="addSp delSp modSp new del mod">
        <pc:chgData name="NAMohammed" userId="818e9af9-07b9-4e66-926f-ccbf6f764297" providerId="ADAL" clId="{9599DC60-B590-47D2-8113-E6CE04E3D73F}" dt="2022-02-23T19:04:23.722" v="955" actId="2696"/>
        <pc:sldMkLst>
          <pc:docMk/>
          <pc:sldMk cId="1008545573" sldId="372"/>
        </pc:sldMkLst>
        <pc:spChg chg="mod">
          <ac:chgData name="NAMohammed" userId="818e9af9-07b9-4e66-926f-ccbf6f764297" providerId="ADAL" clId="{9599DC60-B590-47D2-8113-E6CE04E3D73F}" dt="2022-02-13T19:43:26.901" v="270" actId="14100"/>
          <ac:spMkLst>
            <pc:docMk/>
            <pc:sldMk cId="1008545573" sldId="372"/>
            <ac:spMk id="2" creationId="{372FB8A6-30A8-440F-9D8C-31D8461D1890}"/>
          </ac:spMkLst>
        </pc:spChg>
        <pc:spChg chg="del mod">
          <ac:chgData name="NAMohammed" userId="818e9af9-07b9-4e66-926f-ccbf6f764297" providerId="ADAL" clId="{9599DC60-B590-47D2-8113-E6CE04E3D73F}" dt="2022-02-13T19:43:31.830" v="272"/>
          <ac:spMkLst>
            <pc:docMk/>
            <pc:sldMk cId="1008545573" sldId="372"/>
            <ac:spMk id="3" creationId="{8C75B08A-F604-436F-AE01-34178F4D3FF7}"/>
          </ac:spMkLst>
        </pc:spChg>
        <pc:picChg chg="add mod">
          <ac:chgData name="NAMohammed" userId="818e9af9-07b9-4e66-926f-ccbf6f764297" providerId="ADAL" clId="{9599DC60-B590-47D2-8113-E6CE04E3D73F}" dt="2022-02-13T19:43:53.133" v="276" actId="14100"/>
          <ac:picMkLst>
            <pc:docMk/>
            <pc:sldMk cId="1008545573" sldId="372"/>
            <ac:picMk id="4" creationId="{43C54009-7BCA-47A5-9591-E621191741BB}"/>
          </ac:picMkLst>
        </pc:picChg>
      </pc:sldChg>
      <pc:sldChg chg="modSp new mod ord">
        <pc:chgData name="NAMohammed" userId="818e9af9-07b9-4e66-926f-ccbf6f764297" providerId="ADAL" clId="{9599DC60-B590-47D2-8113-E6CE04E3D73F}" dt="2022-02-14T18:08:32.894" v="674" actId="20577"/>
        <pc:sldMkLst>
          <pc:docMk/>
          <pc:sldMk cId="712205345" sldId="373"/>
        </pc:sldMkLst>
        <pc:spChg chg="mod">
          <ac:chgData name="NAMohammed" userId="818e9af9-07b9-4e66-926f-ccbf6f764297" providerId="ADAL" clId="{9599DC60-B590-47D2-8113-E6CE04E3D73F}" dt="2022-02-13T20:04:54.373" v="315" actId="14100"/>
          <ac:spMkLst>
            <pc:docMk/>
            <pc:sldMk cId="712205345" sldId="373"/>
            <ac:spMk id="2" creationId="{91B9CC7B-C5AC-4052-9AB7-60C338433E27}"/>
          </ac:spMkLst>
        </pc:spChg>
        <pc:spChg chg="mod">
          <ac:chgData name="NAMohammed" userId="818e9af9-07b9-4e66-926f-ccbf6f764297" providerId="ADAL" clId="{9599DC60-B590-47D2-8113-E6CE04E3D73F}" dt="2022-02-14T18:08:32.894" v="674" actId="20577"/>
          <ac:spMkLst>
            <pc:docMk/>
            <pc:sldMk cId="712205345" sldId="373"/>
            <ac:spMk id="3" creationId="{1A899C69-8F3D-4825-9697-3D1BCE59EEE0}"/>
          </ac:spMkLst>
        </pc:spChg>
      </pc:sldChg>
      <pc:sldChg chg="modSp new mod">
        <pc:chgData name="NAMohammed" userId="818e9af9-07b9-4e66-926f-ccbf6f764297" providerId="ADAL" clId="{9599DC60-B590-47D2-8113-E6CE04E3D73F}" dt="2022-02-14T18:10:32.434" v="676" actId="20577"/>
        <pc:sldMkLst>
          <pc:docMk/>
          <pc:sldMk cId="2032584740" sldId="374"/>
        </pc:sldMkLst>
        <pc:spChg chg="mod">
          <ac:chgData name="NAMohammed" userId="818e9af9-07b9-4e66-926f-ccbf6f764297" providerId="ADAL" clId="{9599DC60-B590-47D2-8113-E6CE04E3D73F}" dt="2022-02-13T20:40:25.362" v="402" actId="255"/>
          <ac:spMkLst>
            <pc:docMk/>
            <pc:sldMk cId="2032584740" sldId="374"/>
            <ac:spMk id="2" creationId="{92D908D0-2794-411F-89D1-7FB28CD75E95}"/>
          </ac:spMkLst>
        </pc:spChg>
        <pc:spChg chg="mod">
          <ac:chgData name="NAMohammed" userId="818e9af9-07b9-4e66-926f-ccbf6f764297" providerId="ADAL" clId="{9599DC60-B590-47D2-8113-E6CE04E3D73F}" dt="2022-02-14T18:10:32.434" v="676" actId="20577"/>
          <ac:spMkLst>
            <pc:docMk/>
            <pc:sldMk cId="2032584740" sldId="374"/>
            <ac:spMk id="3" creationId="{34D00436-78AD-44D5-8C04-FD1246E5F005}"/>
          </ac:spMkLst>
        </pc:spChg>
      </pc:sldChg>
      <pc:sldChg chg="modSp new mod">
        <pc:chgData name="NAMohammed" userId="818e9af9-07b9-4e66-926f-ccbf6f764297" providerId="ADAL" clId="{9599DC60-B590-47D2-8113-E6CE04E3D73F}" dt="2022-02-23T19:06:20.500" v="970" actId="255"/>
        <pc:sldMkLst>
          <pc:docMk/>
          <pc:sldMk cId="2927980310" sldId="375"/>
        </pc:sldMkLst>
        <pc:spChg chg="mod">
          <ac:chgData name="NAMohammed" userId="818e9af9-07b9-4e66-926f-ccbf6f764297" providerId="ADAL" clId="{9599DC60-B590-47D2-8113-E6CE04E3D73F}" dt="2022-02-13T20:41:10.340" v="404" actId="14100"/>
          <ac:spMkLst>
            <pc:docMk/>
            <pc:sldMk cId="2927980310" sldId="375"/>
            <ac:spMk id="2" creationId="{112C6668-BCB2-4E4F-9FB1-B87802AE5963}"/>
          </ac:spMkLst>
        </pc:spChg>
        <pc:spChg chg="mod">
          <ac:chgData name="NAMohammed" userId="818e9af9-07b9-4e66-926f-ccbf6f764297" providerId="ADAL" clId="{9599DC60-B590-47D2-8113-E6CE04E3D73F}" dt="2022-02-23T19:06:20.500" v="970" actId="255"/>
          <ac:spMkLst>
            <pc:docMk/>
            <pc:sldMk cId="2927980310" sldId="375"/>
            <ac:spMk id="3" creationId="{21624090-77F7-4140-9D12-8BBF262B0938}"/>
          </ac:spMkLst>
        </pc:spChg>
      </pc:sldChg>
      <pc:sldChg chg="modSp new mod">
        <pc:chgData name="NAMohammed" userId="818e9af9-07b9-4e66-926f-ccbf6f764297" providerId="ADAL" clId="{9599DC60-B590-47D2-8113-E6CE04E3D73F}" dt="2022-02-14T19:03:38.729" v="831" actId="113"/>
        <pc:sldMkLst>
          <pc:docMk/>
          <pc:sldMk cId="773513631" sldId="376"/>
        </pc:sldMkLst>
        <pc:spChg chg="mod">
          <ac:chgData name="NAMohammed" userId="818e9af9-07b9-4e66-926f-ccbf6f764297" providerId="ADAL" clId="{9599DC60-B590-47D2-8113-E6CE04E3D73F}" dt="2022-02-14T18:20:24.436" v="682" actId="14100"/>
          <ac:spMkLst>
            <pc:docMk/>
            <pc:sldMk cId="773513631" sldId="376"/>
            <ac:spMk id="2" creationId="{90DB5602-0A23-413C-98A1-D553EDC9F74A}"/>
          </ac:spMkLst>
        </pc:spChg>
        <pc:spChg chg="mod">
          <ac:chgData name="NAMohammed" userId="818e9af9-07b9-4e66-926f-ccbf6f764297" providerId="ADAL" clId="{9599DC60-B590-47D2-8113-E6CE04E3D73F}" dt="2022-02-14T19:03:38.729" v="831" actId="113"/>
          <ac:spMkLst>
            <pc:docMk/>
            <pc:sldMk cId="773513631" sldId="376"/>
            <ac:spMk id="3" creationId="{1A506343-E67E-410E-9D8A-F5D362C6DF73}"/>
          </ac:spMkLst>
        </pc:spChg>
      </pc:sldChg>
      <pc:sldChg chg="addSp modSp new mod">
        <pc:chgData name="NAMohammed" userId="818e9af9-07b9-4e66-926f-ccbf6f764297" providerId="ADAL" clId="{9599DC60-B590-47D2-8113-E6CE04E3D73F}" dt="2022-02-13T21:51:27.994" v="538" actId="20577"/>
        <pc:sldMkLst>
          <pc:docMk/>
          <pc:sldMk cId="3063142050" sldId="377"/>
        </pc:sldMkLst>
        <pc:spChg chg="mod">
          <ac:chgData name="NAMohammed" userId="818e9af9-07b9-4e66-926f-ccbf6f764297" providerId="ADAL" clId="{9599DC60-B590-47D2-8113-E6CE04E3D73F}" dt="2022-02-13T20:59:33.289" v="473" actId="255"/>
          <ac:spMkLst>
            <pc:docMk/>
            <pc:sldMk cId="3063142050" sldId="377"/>
            <ac:spMk id="2" creationId="{F30F90F7-38F3-4F50-8B39-AF5ED5DFC496}"/>
          </ac:spMkLst>
        </pc:spChg>
        <pc:spChg chg="mod">
          <ac:chgData name="NAMohammed" userId="818e9af9-07b9-4e66-926f-ccbf6f764297" providerId="ADAL" clId="{9599DC60-B590-47D2-8113-E6CE04E3D73F}" dt="2022-02-13T21:51:27.994" v="538" actId="20577"/>
          <ac:spMkLst>
            <pc:docMk/>
            <pc:sldMk cId="3063142050" sldId="377"/>
            <ac:spMk id="3" creationId="{FFFE6C7C-F027-408F-B11D-14B8972F393F}"/>
          </ac:spMkLst>
        </pc:spChg>
        <pc:picChg chg="add mod">
          <ac:chgData name="NAMohammed" userId="818e9af9-07b9-4e66-926f-ccbf6f764297" providerId="ADAL" clId="{9599DC60-B590-47D2-8113-E6CE04E3D73F}" dt="2022-02-13T21:50:50.814" v="532" actId="14100"/>
          <ac:picMkLst>
            <pc:docMk/>
            <pc:sldMk cId="3063142050" sldId="377"/>
            <ac:picMk id="4" creationId="{43CDDA1D-67EB-4795-9037-CB939514A6E9}"/>
          </ac:picMkLst>
        </pc:picChg>
      </pc:sldChg>
      <pc:sldChg chg="addSp delSp modSp new mod">
        <pc:chgData name="NAMohammed" userId="818e9af9-07b9-4e66-926f-ccbf6f764297" providerId="ADAL" clId="{9599DC60-B590-47D2-8113-E6CE04E3D73F}" dt="2022-02-14T17:59:28.073" v="657" actId="20577"/>
        <pc:sldMkLst>
          <pc:docMk/>
          <pc:sldMk cId="3988244098" sldId="378"/>
        </pc:sldMkLst>
        <pc:spChg chg="mod">
          <ac:chgData name="NAMohammed" userId="818e9af9-07b9-4e66-926f-ccbf6f764297" providerId="ADAL" clId="{9599DC60-B590-47D2-8113-E6CE04E3D73F}" dt="2022-02-13T21:46:32.608" v="500" actId="14100"/>
          <ac:spMkLst>
            <pc:docMk/>
            <pc:sldMk cId="3988244098" sldId="378"/>
            <ac:spMk id="2" creationId="{FCE5A371-35DC-4903-AC88-EEEC2BA65467}"/>
          </ac:spMkLst>
        </pc:spChg>
        <pc:spChg chg="del mod">
          <ac:chgData name="NAMohammed" userId="818e9af9-07b9-4e66-926f-ccbf6f764297" providerId="ADAL" clId="{9599DC60-B590-47D2-8113-E6CE04E3D73F}" dt="2022-02-13T21:46:53.881" v="502" actId="22"/>
          <ac:spMkLst>
            <pc:docMk/>
            <pc:sldMk cId="3988244098" sldId="378"/>
            <ac:spMk id="3" creationId="{1B328022-AB89-45A5-B2D3-AD3359FAFD17}"/>
          </ac:spMkLst>
        </pc:spChg>
        <pc:spChg chg="add mod">
          <ac:chgData name="NAMohammed" userId="818e9af9-07b9-4e66-926f-ccbf6f764297" providerId="ADAL" clId="{9599DC60-B590-47D2-8113-E6CE04E3D73F}" dt="2022-02-14T17:59:28.073" v="657" actId="20577"/>
          <ac:spMkLst>
            <pc:docMk/>
            <pc:sldMk cId="3988244098" sldId="378"/>
            <ac:spMk id="7" creationId="{0A08BCD2-B3CC-4CB2-993D-54C069A1C0BE}"/>
          </ac:spMkLst>
        </pc:spChg>
        <pc:picChg chg="add del mod ord">
          <ac:chgData name="NAMohammed" userId="818e9af9-07b9-4e66-926f-ccbf6f764297" providerId="ADAL" clId="{9599DC60-B590-47D2-8113-E6CE04E3D73F}" dt="2022-02-13T21:47:05.008" v="503" actId="21"/>
          <ac:picMkLst>
            <pc:docMk/>
            <pc:sldMk cId="3988244098" sldId="378"/>
            <ac:picMk id="5" creationId="{0614B5F4-A910-40C5-AF7E-91A1C74EC546}"/>
          </ac:picMkLst>
        </pc:picChg>
      </pc:sldChg>
      <pc:sldChg chg="modSp new mod">
        <pc:chgData name="NAMohammed" userId="818e9af9-07b9-4e66-926f-ccbf6f764297" providerId="ADAL" clId="{9599DC60-B590-47D2-8113-E6CE04E3D73F}" dt="2022-02-13T22:23:23.299" v="655" actId="255"/>
        <pc:sldMkLst>
          <pc:docMk/>
          <pc:sldMk cId="3223124362" sldId="379"/>
        </pc:sldMkLst>
        <pc:spChg chg="mod">
          <ac:chgData name="NAMohammed" userId="818e9af9-07b9-4e66-926f-ccbf6f764297" providerId="ADAL" clId="{9599DC60-B590-47D2-8113-E6CE04E3D73F}" dt="2022-02-13T21:52:46.013" v="542" actId="14100"/>
          <ac:spMkLst>
            <pc:docMk/>
            <pc:sldMk cId="3223124362" sldId="379"/>
            <ac:spMk id="2" creationId="{39AFAB22-ABA0-4121-8782-BA7FF9817D7B}"/>
          </ac:spMkLst>
        </pc:spChg>
        <pc:spChg chg="mod">
          <ac:chgData name="NAMohammed" userId="818e9af9-07b9-4e66-926f-ccbf6f764297" providerId="ADAL" clId="{9599DC60-B590-47D2-8113-E6CE04E3D73F}" dt="2022-02-13T22:23:23.299" v="655" actId="255"/>
          <ac:spMkLst>
            <pc:docMk/>
            <pc:sldMk cId="3223124362" sldId="379"/>
            <ac:spMk id="3" creationId="{C83EFF60-B685-4421-9CC8-C3BCE84F3D54}"/>
          </ac:spMkLst>
        </pc:spChg>
      </pc:sldChg>
      <pc:sldChg chg="addSp delSp modSp new mod">
        <pc:chgData name="NAMohammed" userId="818e9af9-07b9-4e66-926f-ccbf6f764297" providerId="ADAL" clId="{9599DC60-B590-47D2-8113-E6CE04E3D73F}" dt="2022-02-13T22:18:40.370" v="634" actId="14100"/>
        <pc:sldMkLst>
          <pc:docMk/>
          <pc:sldMk cId="3279181582" sldId="380"/>
        </pc:sldMkLst>
        <pc:spChg chg="mod">
          <ac:chgData name="NAMohammed" userId="818e9af9-07b9-4e66-926f-ccbf6f764297" providerId="ADAL" clId="{9599DC60-B590-47D2-8113-E6CE04E3D73F}" dt="2022-02-13T22:17:55.210" v="625" actId="14100"/>
          <ac:spMkLst>
            <pc:docMk/>
            <pc:sldMk cId="3279181582" sldId="380"/>
            <ac:spMk id="2" creationId="{AD4D3F2E-C7CA-4735-A9A3-5EBEE1750D77}"/>
          </ac:spMkLst>
        </pc:spChg>
        <pc:spChg chg="del mod">
          <ac:chgData name="NAMohammed" userId="818e9af9-07b9-4e66-926f-ccbf6f764297" providerId="ADAL" clId="{9599DC60-B590-47D2-8113-E6CE04E3D73F}" dt="2022-02-13T22:18:03.472" v="628" actId="22"/>
          <ac:spMkLst>
            <pc:docMk/>
            <pc:sldMk cId="3279181582" sldId="380"/>
            <ac:spMk id="3" creationId="{DFEBD11C-68A3-485B-9B7B-F31C598E5350}"/>
          </ac:spMkLst>
        </pc:spChg>
        <pc:picChg chg="add mod ord">
          <ac:chgData name="NAMohammed" userId="818e9af9-07b9-4e66-926f-ccbf6f764297" providerId="ADAL" clId="{9599DC60-B590-47D2-8113-E6CE04E3D73F}" dt="2022-02-13T22:18:40.370" v="634" actId="14100"/>
          <ac:picMkLst>
            <pc:docMk/>
            <pc:sldMk cId="3279181582" sldId="380"/>
            <ac:picMk id="5" creationId="{52EC7434-3E0B-4915-834E-38AD6F35C23F}"/>
          </ac:picMkLst>
        </pc:picChg>
      </pc:sldChg>
      <pc:sldChg chg="modSp new mod">
        <pc:chgData name="NAMohammed" userId="818e9af9-07b9-4e66-926f-ccbf6f764297" providerId="ADAL" clId="{9599DC60-B590-47D2-8113-E6CE04E3D73F}" dt="2022-02-14T19:06:31.369" v="843" actId="20577"/>
        <pc:sldMkLst>
          <pc:docMk/>
          <pc:sldMk cId="205917001" sldId="381"/>
        </pc:sldMkLst>
        <pc:spChg chg="mod">
          <ac:chgData name="NAMohammed" userId="818e9af9-07b9-4e66-926f-ccbf6f764297" providerId="ADAL" clId="{9599DC60-B590-47D2-8113-E6CE04E3D73F}" dt="2022-02-14T18:23:39.227" v="711" actId="14100"/>
          <ac:spMkLst>
            <pc:docMk/>
            <pc:sldMk cId="205917001" sldId="381"/>
            <ac:spMk id="2" creationId="{54887E25-A167-4818-907B-AA814DE9EB85}"/>
          </ac:spMkLst>
        </pc:spChg>
        <pc:spChg chg="mod">
          <ac:chgData name="NAMohammed" userId="818e9af9-07b9-4e66-926f-ccbf6f764297" providerId="ADAL" clId="{9599DC60-B590-47D2-8113-E6CE04E3D73F}" dt="2022-02-14T19:06:31.369" v="843" actId="20577"/>
          <ac:spMkLst>
            <pc:docMk/>
            <pc:sldMk cId="205917001" sldId="381"/>
            <ac:spMk id="3" creationId="{8F4E9C29-0E75-45F2-BE37-73295E116990}"/>
          </ac:spMkLst>
        </pc:spChg>
      </pc:sldChg>
      <pc:sldChg chg="modSp new mod">
        <pc:chgData name="NAMohammed" userId="818e9af9-07b9-4e66-926f-ccbf6f764297" providerId="ADAL" clId="{9599DC60-B590-47D2-8113-E6CE04E3D73F}" dt="2022-02-14T19:08:31.002" v="848" actId="20577"/>
        <pc:sldMkLst>
          <pc:docMk/>
          <pc:sldMk cId="318576475" sldId="382"/>
        </pc:sldMkLst>
        <pc:spChg chg="mod">
          <ac:chgData name="NAMohammed" userId="818e9af9-07b9-4e66-926f-ccbf6f764297" providerId="ADAL" clId="{9599DC60-B590-47D2-8113-E6CE04E3D73F}" dt="2022-02-14T18:30:41.376" v="765" actId="14100"/>
          <ac:spMkLst>
            <pc:docMk/>
            <pc:sldMk cId="318576475" sldId="382"/>
            <ac:spMk id="2" creationId="{45FE8C63-E0E6-4A04-A93F-29A2F46A9477}"/>
          </ac:spMkLst>
        </pc:spChg>
        <pc:spChg chg="mod">
          <ac:chgData name="NAMohammed" userId="818e9af9-07b9-4e66-926f-ccbf6f764297" providerId="ADAL" clId="{9599DC60-B590-47D2-8113-E6CE04E3D73F}" dt="2022-02-14T19:08:31.002" v="848" actId="20577"/>
          <ac:spMkLst>
            <pc:docMk/>
            <pc:sldMk cId="318576475" sldId="382"/>
            <ac:spMk id="3" creationId="{45C6A01C-F048-4770-98C3-4D455A9BAF3D}"/>
          </ac:spMkLst>
        </pc:spChg>
      </pc:sldChg>
      <pc:sldChg chg="modSp new mod">
        <pc:chgData name="NAMohammed" userId="818e9af9-07b9-4e66-926f-ccbf6f764297" providerId="ADAL" clId="{9599DC60-B590-47D2-8113-E6CE04E3D73F}" dt="2022-02-14T19:28:01.977" v="945" actId="114"/>
        <pc:sldMkLst>
          <pc:docMk/>
          <pc:sldMk cId="2060432306" sldId="383"/>
        </pc:sldMkLst>
        <pc:spChg chg="mod">
          <ac:chgData name="NAMohammed" userId="818e9af9-07b9-4e66-926f-ccbf6f764297" providerId="ADAL" clId="{9599DC60-B590-47D2-8113-E6CE04E3D73F}" dt="2022-02-14T19:12:38.107" v="859" actId="14100"/>
          <ac:spMkLst>
            <pc:docMk/>
            <pc:sldMk cId="2060432306" sldId="383"/>
            <ac:spMk id="2" creationId="{9ED4299F-A001-47B1-B7AC-D5C43C2191A1}"/>
          </ac:spMkLst>
        </pc:spChg>
        <pc:spChg chg="mod">
          <ac:chgData name="NAMohammed" userId="818e9af9-07b9-4e66-926f-ccbf6f764297" providerId="ADAL" clId="{9599DC60-B590-47D2-8113-E6CE04E3D73F}" dt="2022-02-14T19:28:01.977" v="945" actId="114"/>
          <ac:spMkLst>
            <pc:docMk/>
            <pc:sldMk cId="2060432306" sldId="383"/>
            <ac:spMk id="3" creationId="{90C74340-A4A2-47AA-9032-C93FDFB2B49C}"/>
          </ac:spMkLst>
        </pc:spChg>
      </pc:sldChg>
      <pc:sldChg chg="addSp delSp modSp new mod">
        <pc:chgData name="NAMohammed" userId="818e9af9-07b9-4e66-926f-ccbf6f764297" providerId="ADAL" clId="{9599DC60-B590-47D2-8113-E6CE04E3D73F}" dt="2022-02-23T19:04:13.621" v="954" actId="14100"/>
        <pc:sldMkLst>
          <pc:docMk/>
          <pc:sldMk cId="4231847118" sldId="384"/>
        </pc:sldMkLst>
        <pc:spChg chg="del">
          <ac:chgData name="NAMohammed" userId="818e9af9-07b9-4e66-926f-ccbf6f764297" providerId="ADAL" clId="{9599DC60-B590-47D2-8113-E6CE04E3D73F}" dt="2022-02-23T19:03:53.698" v="949" actId="22"/>
          <ac:spMkLst>
            <pc:docMk/>
            <pc:sldMk cId="4231847118" sldId="384"/>
            <ac:spMk id="3" creationId="{CEEDD78D-70ED-4736-917B-0059305683A7}"/>
          </ac:spMkLst>
        </pc:spChg>
        <pc:picChg chg="add mod ord">
          <ac:chgData name="NAMohammed" userId="818e9af9-07b9-4e66-926f-ccbf6f764297" providerId="ADAL" clId="{9599DC60-B590-47D2-8113-E6CE04E3D73F}" dt="2022-02-23T19:04:13.621" v="954" actId="14100"/>
          <ac:picMkLst>
            <pc:docMk/>
            <pc:sldMk cId="4231847118" sldId="384"/>
            <ac:picMk id="5" creationId="{5CA5FD1F-59DD-4C26-BFA4-6BD364D3660D}"/>
          </ac:picMkLst>
        </pc:picChg>
      </pc:sldChg>
      <pc:sldChg chg="addSp delSp modSp new mod">
        <pc:chgData name="NAMohammed" userId="818e9af9-07b9-4e66-926f-ccbf6f764297" providerId="ADAL" clId="{9599DC60-B590-47D2-8113-E6CE04E3D73F}" dt="2022-02-23T19:09:14.795" v="984" actId="14100"/>
        <pc:sldMkLst>
          <pc:docMk/>
          <pc:sldMk cId="1242392275" sldId="385"/>
        </pc:sldMkLst>
        <pc:spChg chg="del">
          <ac:chgData name="NAMohammed" userId="818e9af9-07b9-4e66-926f-ccbf6f764297" providerId="ADAL" clId="{9599DC60-B590-47D2-8113-E6CE04E3D73F}" dt="2022-02-23T19:08:29.677" v="972" actId="22"/>
          <ac:spMkLst>
            <pc:docMk/>
            <pc:sldMk cId="1242392275" sldId="385"/>
            <ac:spMk id="3" creationId="{CB2F1B41-E3DF-4DAD-90A7-C12C7A765EFE}"/>
          </ac:spMkLst>
        </pc:spChg>
        <pc:picChg chg="add mod ord">
          <ac:chgData name="NAMohammed" userId="818e9af9-07b9-4e66-926f-ccbf6f764297" providerId="ADAL" clId="{9599DC60-B590-47D2-8113-E6CE04E3D73F}" dt="2022-02-23T19:09:14.795" v="984" actId="14100"/>
          <ac:picMkLst>
            <pc:docMk/>
            <pc:sldMk cId="1242392275" sldId="385"/>
            <ac:picMk id="5" creationId="{9659723E-5DE3-41F2-B843-2A65E7BBBC22}"/>
          </ac:picMkLst>
        </pc:picChg>
      </pc:sldChg>
      <pc:sldMasterChg chg="del delSldLayout">
        <pc:chgData name="NAMohammed" userId="818e9af9-07b9-4e66-926f-ccbf6f764297" providerId="ADAL" clId="{9599DC60-B590-47D2-8113-E6CE04E3D73F}" dt="2022-02-13T22:20:15.634" v="635" actId="2696"/>
        <pc:sldMasterMkLst>
          <pc:docMk/>
          <pc:sldMasterMk cId="0" sldId="2147483648"/>
        </pc:sldMasterMkLst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02.374" v="643" actId="2696"/>
        <pc:sldMasterMkLst>
          <pc:docMk/>
          <pc:sldMasterMk cId="0" sldId="2147483660"/>
        </pc:sldMasterMkLst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2:15.836" v="652" actId="2696"/>
        <pc:sldMasterMkLst>
          <pc:docMk/>
          <pc:sldMasterMk cId="0" sldId="2147483672"/>
        </pc:sldMasterMkLst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18:56:25.385" v="64" actId="2696"/>
        <pc:sldMasterMkLst>
          <pc:docMk/>
          <pc:sldMasterMk cId="0" sldId="2147483684"/>
        </pc:sldMasterMkLst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40.374" v="639" actId="2696"/>
        <pc:sldMasterMkLst>
          <pc:docMk/>
          <pc:sldMasterMk cId="0" sldId="2147483708"/>
        </pc:sldMasterMkLst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09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0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1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2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3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4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5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6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7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8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9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52.668" v="641" actId="2696"/>
        <pc:sldMasterMkLst>
          <pc:docMk/>
          <pc:sldMasterMk cId="0" sldId="2147483720"/>
        </pc:sldMasterMkLst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2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3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4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5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6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7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8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9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30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3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08.443" v="644" actId="2696"/>
        <pc:sldMasterMkLst>
          <pc:docMk/>
          <pc:sldMasterMk cId="0" sldId="2147483744"/>
        </pc:sldMasterMkLst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6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7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8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9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0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1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2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3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4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5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57.405" v="642" actId="2696"/>
        <pc:sldMasterMkLst>
          <pc:docMk/>
          <pc:sldMasterMk cId="0" sldId="2147483756"/>
        </pc:sldMasterMkLst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7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8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9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0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1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2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3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4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5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6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7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2:25.657" v="654" actId="2696"/>
        <pc:sldMasterMkLst>
          <pc:docMk/>
          <pc:sldMasterMk cId="0" sldId="2147483768"/>
        </pc:sldMasterMkLst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69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0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1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2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3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4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5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6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7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8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9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80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8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34.752" v="638" actId="2696"/>
        <pc:sldMasterMkLst>
          <pc:docMk/>
          <pc:sldMasterMk cId="0" sldId="2147483782"/>
        </pc:sldMasterMkLst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3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4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5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6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7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8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9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0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1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2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3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59.107" v="649" actId="2696"/>
        <pc:sldMasterMkLst>
          <pc:docMk/>
          <pc:sldMasterMk cId="0" sldId="2147483794"/>
        </pc:sldMasterMkLst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5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6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7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8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9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0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1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2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3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4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/>
            </a:lvl1pPr>
          </a:lstStyle>
          <a:p>
            <a:fld id="{14AD7533-2B38-4633-AAD4-DF002A5433E9}" type="slidenum">
              <a:rPr lang="ar-SA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pic>
        <p:nvPicPr>
          <p:cNvPr id="3277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7054C5C-BB19-43E5-B566-900E13511733}" type="slidenum">
              <a:rPr lang="ar-SA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15F6-C2B4-49DA-988A-74E3CCADEA5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79691-63B4-4337-A9D7-A0AC54E931EA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F6335D4-B7DD-42C9-A07B-C303DBC5535D}" type="slidenum">
              <a:rPr lang="ar-SA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17EE0-F413-4BE4-83C6-0AB1E7932CFE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3E4-2C9F-463F-80B6-F30AE39EEC8E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B944C-B6A4-46C0-81D0-3DBADB75B327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C7B4-415F-41B6-8492-91393EA452CC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BEE9-3460-42AB-8382-D157365CE486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55EF1-81CC-40F2-8627-FDA55B27EBC2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AADF-1E67-4F3A-A3D3-77751021C08A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BDE8-ABE2-4410-A6EB-69939DEF9525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517-CA6C-4587-AA3D-377D36A32F5F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D57A-6E3E-4026-965C-6229F93BE0DD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6935-0E49-4CF3-AFF3-D531C4AEE1B9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149508" name="Freeform 4"/>
              <p:cNvSpPr/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09" name="Freeform 5"/>
              <p:cNvSpPr/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0" name="Freeform 6"/>
              <p:cNvSpPr/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1" name="Freeform 7"/>
              <p:cNvSpPr/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2" name="Freeform 8"/>
              <p:cNvSpPr/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3" name="Freeform 9"/>
              <p:cNvSpPr/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Freeform 10"/>
              <p:cNvSpPr/>
              <p:nvPr userDrawn="1"/>
            </p:nvSpPr>
            <p:spPr bwMode="hidden">
              <a:xfrm rot="3318475">
                <a:off x="2254" y="18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5" name="Freeform 11"/>
              <p:cNvSpPr/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6" name="Freeform 12"/>
              <p:cNvSpPr/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7" name="Freeform 13"/>
              <p:cNvSpPr/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8" name="Freeform 14"/>
              <p:cNvSpPr/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9" name="Freeform 15"/>
              <p:cNvSpPr/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0" name="Freeform 16"/>
              <p:cNvSpPr/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1" name="Freeform 17"/>
              <p:cNvSpPr/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2" name="Freeform 18"/>
              <p:cNvSpPr/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3" name="Freeform 19"/>
              <p:cNvSpPr/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4" name="Freeform 20"/>
              <p:cNvSpPr/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5" name="Freeform 21"/>
              <p:cNvSpPr/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6" name="Freeform 22"/>
              <p:cNvSpPr/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7" name="Freeform 23"/>
              <p:cNvSpPr/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8" name="Freeform 24"/>
              <p:cNvSpPr/>
              <p:nvPr userDrawn="1"/>
            </p:nvSpPr>
            <p:spPr bwMode="hidden">
              <a:xfrm rot="3318475">
                <a:off x="-73" y="200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9" name="Freeform 25"/>
              <p:cNvSpPr/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0" name="Freeform 26"/>
              <p:cNvSpPr/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1" name="Freeform 27"/>
              <p:cNvSpPr/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2" name="Freeform 28"/>
              <p:cNvSpPr/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3" name="Freeform 29"/>
              <p:cNvSpPr/>
              <p:nvPr userDrawn="1"/>
            </p:nvSpPr>
            <p:spPr bwMode="hidden">
              <a:xfrm rot="6284068">
                <a:off x="1169" y="290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4" name="Freeform 30"/>
              <p:cNvSpPr/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5" name="Freeform 31"/>
              <p:cNvSpPr/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6" name="Freeform 32"/>
              <p:cNvSpPr/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7" name="Freeform 33"/>
              <p:cNvSpPr/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8" name="Freeform 34"/>
              <p:cNvSpPr/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9" name="Freeform 35"/>
              <p:cNvSpPr/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0" name="Freeform 36"/>
              <p:cNvSpPr/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1" name="Freeform 37"/>
              <p:cNvSpPr/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2" name="Freeform 38"/>
              <p:cNvSpPr/>
              <p:nvPr userDrawn="1"/>
            </p:nvSpPr>
            <p:spPr bwMode="hidden">
              <a:xfrm rot="3318475">
                <a:off x="186" y="-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3" name="Freeform 39"/>
              <p:cNvSpPr/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4" name="Freeform 40"/>
              <p:cNvSpPr/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5" name="Freeform 41"/>
              <p:cNvSpPr/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6" name="Freeform 42"/>
              <p:cNvSpPr/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7" name="Freeform 43"/>
              <p:cNvSpPr/>
              <p:nvPr userDrawn="1"/>
            </p:nvSpPr>
            <p:spPr bwMode="hidden">
              <a:xfrm rot="6284068">
                <a:off x="1296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8" name="Freeform 44"/>
              <p:cNvSpPr/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9" name="Freeform 45"/>
              <p:cNvSpPr/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0" name="Freeform 46"/>
              <p:cNvSpPr/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1" name="Freeform 47"/>
              <p:cNvSpPr/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2" name="Freeform 48"/>
              <p:cNvSpPr/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3" name="Freeform 49"/>
              <p:cNvSpPr/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4" name="Freeform 50"/>
              <p:cNvSpPr/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5" name="Freeform 51"/>
              <p:cNvSpPr/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6" name="Freeform 52"/>
              <p:cNvSpPr/>
              <p:nvPr userDrawn="1"/>
            </p:nvSpPr>
            <p:spPr bwMode="hidden">
              <a:xfrm rot="3318475">
                <a:off x="2005" y="5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7" name="Freeform 53"/>
              <p:cNvSpPr/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8" name="Freeform 54"/>
              <p:cNvSpPr/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9" name="Freeform 55"/>
              <p:cNvSpPr/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0" name="Freeform 56"/>
              <p:cNvSpPr/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1" name="Freeform 57"/>
              <p:cNvSpPr/>
              <p:nvPr userDrawn="1"/>
            </p:nvSpPr>
            <p:spPr bwMode="hidden">
              <a:xfrm rot="6284068">
                <a:off x="3391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2" name="Freeform 58"/>
              <p:cNvSpPr/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3" name="Freeform 59"/>
              <p:cNvSpPr/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4" name="Freeform 60"/>
              <p:cNvSpPr/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5" name="Freeform 61"/>
              <p:cNvSpPr/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6" name="Freeform 62"/>
              <p:cNvSpPr/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7" name="Freeform 63"/>
              <p:cNvSpPr/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8" name="Freeform 64"/>
              <p:cNvSpPr/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9" name="Freeform 65"/>
              <p:cNvSpPr/>
              <p:nvPr userDrawn="1"/>
            </p:nvSpPr>
            <p:spPr bwMode="hidden">
              <a:xfrm rot="3318475">
                <a:off x="4137" y="-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0" name="Freeform 66"/>
              <p:cNvSpPr/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1" name="Freeform 67"/>
              <p:cNvSpPr/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2" name="Freeform 68"/>
              <p:cNvSpPr/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3" name="Freeform 69"/>
              <p:cNvSpPr/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4" name="Freeform 70"/>
              <p:cNvSpPr/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5" name="Freeform 71"/>
              <p:cNvSpPr/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6" name="Freeform 72"/>
              <p:cNvSpPr/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7" name="Freeform 73"/>
              <p:cNvSpPr/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8" name="Freeform 74"/>
              <p:cNvSpPr/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9" name="Freeform 75"/>
              <p:cNvSpPr/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0" name="Freeform 76"/>
              <p:cNvSpPr/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1" name="Freeform 77"/>
              <p:cNvSpPr/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2" name="Freeform 78"/>
              <p:cNvSpPr/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3" name="Freeform 79"/>
              <p:cNvSpPr/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4" name="Freeform 80"/>
              <p:cNvSpPr/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5" name="Freeform 81"/>
              <p:cNvSpPr/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6" name="Freeform 82"/>
              <p:cNvSpPr/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7" name="Freeform 83"/>
              <p:cNvSpPr/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8" name="Freeform 84"/>
              <p:cNvSpPr/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/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149590" name="Freeform 86"/>
              <p:cNvSpPr/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87"/>
              <p:cNvGrpSpPr/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49592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3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90"/>
              <p:cNvGrpSpPr/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49595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6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3"/>
              <p:cNvGrpSpPr/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49598" name="Freeform 94"/>
                <p:cNvSpPr/>
                <p:nvPr/>
              </p:nvSpPr>
              <p:spPr bwMode="auto">
                <a:xfrm>
                  <a:off x="1016" y="970"/>
                  <a:ext cx="2844" cy="2614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9" name="Freeform 95"/>
                <p:cNvSpPr/>
                <p:nvPr/>
              </p:nvSpPr>
              <p:spPr bwMode="auto">
                <a:xfrm>
                  <a:off x="1068" y="985"/>
                  <a:ext cx="642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0" name="Freeform 96"/>
                <p:cNvSpPr/>
                <p:nvPr/>
              </p:nvSpPr>
              <p:spPr bwMode="auto">
                <a:xfrm>
                  <a:off x="1196" y="940"/>
                  <a:ext cx="2411" cy="630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1" name="Freeform 97"/>
                <p:cNvSpPr/>
                <p:nvPr/>
              </p:nvSpPr>
              <p:spPr bwMode="auto">
                <a:xfrm>
                  <a:off x="1849" y="1637"/>
                  <a:ext cx="1547" cy="1502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2" name="Freeform 98"/>
                <p:cNvSpPr/>
                <p:nvPr/>
              </p:nvSpPr>
              <p:spPr bwMode="auto">
                <a:xfrm>
                  <a:off x="1633" y="1453"/>
                  <a:ext cx="921" cy="912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9603" name="Rectangle 9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9604" name="Rectangle 10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9605" name="Rectangle 10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6" name="Rectangle 10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7" name="Rectangle 10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704368-E67F-44D5-98CD-AB03C25C2319}" type="slidenum">
              <a:rPr lang="ar-SA" smtClean="0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11CA-0BC5-4DCB-8105-CAE9DD26612B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09BE-50CC-4200-BF86-DA4F6425FB34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8494-722A-4535-ADE8-4D6C12F8B81A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DB5A-A437-4CCB-9644-E966043ECCE6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FA9D-2457-45F1-830C-C8E7D6E8A7FF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5307-6513-460F-9AFA-9B233AB6893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0810-838F-489C-8F63-F26040C66A65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AF26-0502-4E21-9B2C-21260313075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B8C2-9610-4A0F-850F-C72D012346D7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05822-A65B-4EC2-B3DF-9ED844E2BD7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B76E-BBC2-4629-A6A3-9155AACC5C2E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17E2E1-1099-4695-8C7E-F3F0EE39CBB3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71733-F07E-4663-8F79-B18603D84BC0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42AD-A98F-41BB-A96C-9CA7E90884A0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5D52-180A-4883-A50A-6E6E6871148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9AEDC-4382-4926-A9D4-E77D40343604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49FD-36ED-4E28-9505-17B66CC5D05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EF80-7C28-442E-AE4B-98323D0B0DB2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175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B7A900FD-AC69-49FC-B4DF-00BB764D1D36}" type="slidenum">
              <a:rPr lang="ar-SA"/>
              <a:t>‹#›</a:t>
            </a:fld>
            <a:endParaRPr lang="en-US" sz="1400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199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DDC6C4E-346D-4D5D-8255-4478C2E99B8F}" type="slidenum">
              <a:rPr lang="ar-SA"/>
              <a:t>‹#›</a:t>
            </a:fld>
            <a:endParaRPr lang="en-US" sz="1400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48484" name="Freeform 4"/>
              <p:cNvSpPr/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5" name="Freeform 5"/>
              <p:cNvSpPr/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6" name="Freeform 6"/>
              <p:cNvSpPr/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7" name="Freeform 7"/>
              <p:cNvSpPr/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8" name="Freeform 8"/>
              <p:cNvSpPr/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9" name="Freeform 9"/>
              <p:cNvSpPr/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0" name="Freeform 10"/>
              <p:cNvSpPr/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1" name="Freeform 11"/>
              <p:cNvSpPr/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2" name="Freeform 12"/>
              <p:cNvSpPr/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3" name="Freeform 13"/>
              <p:cNvSpPr/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4" name="Freeform 14"/>
              <p:cNvSpPr/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5" name="Freeform 15"/>
              <p:cNvSpPr/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6" name="Freeform 16"/>
              <p:cNvSpPr/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7" name="Freeform 17"/>
              <p:cNvSpPr/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8" name="Freeform 18"/>
              <p:cNvSpPr/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9" name="Freeform 19"/>
              <p:cNvSpPr/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0" name="Freeform 20"/>
              <p:cNvSpPr/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1" name="Freeform 21"/>
              <p:cNvSpPr/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2" name="Freeform 22"/>
              <p:cNvSpPr/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3" name="Freeform 23"/>
              <p:cNvSpPr/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Freeform 24"/>
              <p:cNvSpPr/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5" name="Freeform 25"/>
              <p:cNvSpPr/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6" name="Freeform 26"/>
              <p:cNvSpPr/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7" name="Freeform 27"/>
              <p:cNvSpPr/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8" name="Freeform 28"/>
              <p:cNvSpPr/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9" name="Freeform 29"/>
              <p:cNvSpPr/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0" name="Freeform 30"/>
              <p:cNvSpPr/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1" name="Freeform 31"/>
              <p:cNvSpPr/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2" name="Freeform 32"/>
              <p:cNvSpPr/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3" name="Freeform 33"/>
              <p:cNvSpPr/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4" name="Freeform 34"/>
              <p:cNvSpPr/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5" name="Freeform 35"/>
              <p:cNvSpPr/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6" name="Freeform 36"/>
              <p:cNvSpPr/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7" name="Freeform 37"/>
              <p:cNvSpPr/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8" name="Freeform 38"/>
              <p:cNvSpPr/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9" name="Freeform 39"/>
              <p:cNvSpPr/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0" name="Freeform 40"/>
              <p:cNvSpPr/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1" name="Freeform 41"/>
              <p:cNvSpPr/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2" name="Freeform 42"/>
              <p:cNvSpPr/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3" name="Freeform 43"/>
              <p:cNvSpPr/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4" name="Freeform 44"/>
              <p:cNvSpPr/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5" name="Freeform 45"/>
              <p:cNvSpPr/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6" name="Freeform 46"/>
              <p:cNvSpPr/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7" name="Freeform 47"/>
              <p:cNvSpPr/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8" name="Freeform 48"/>
              <p:cNvSpPr/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9" name="Freeform 49"/>
              <p:cNvSpPr/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0" name="Freeform 50"/>
              <p:cNvSpPr/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1" name="Freeform 51"/>
              <p:cNvSpPr/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2" name="Freeform 52"/>
              <p:cNvSpPr/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3" name="Freeform 53"/>
              <p:cNvSpPr/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4" name="Freeform 54"/>
              <p:cNvSpPr/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5" name="Freeform 55"/>
              <p:cNvSpPr/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6" name="Freeform 56"/>
              <p:cNvSpPr/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7" name="Freeform 57"/>
              <p:cNvSpPr/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8" name="Freeform 58"/>
              <p:cNvSpPr/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9" name="Freeform 59"/>
              <p:cNvSpPr/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0" name="Freeform 60"/>
              <p:cNvSpPr/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1" name="Freeform 61"/>
              <p:cNvSpPr/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2" name="Freeform 62"/>
              <p:cNvSpPr/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3" name="Freeform 63"/>
              <p:cNvSpPr/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4" name="Freeform 64"/>
              <p:cNvSpPr/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5" name="Freeform 65"/>
              <p:cNvSpPr/>
              <p:nvPr userDrawn="1"/>
            </p:nvSpPr>
            <p:spPr bwMode="hidden">
              <a:xfrm rot="3318475">
                <a:off x="4139" y="-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6" name="Freeform 66"/>
              <p:cNvSpPr/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7" name="Freeform 67"/>
              <p:cNvSpPr/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8" name="Freeform 68"/>
              <p:cNvSpPr/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9" name="Freeform 69"/>
              <p:cNvSpPr/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0" name="Freeform 70"/>
              <p:cNvSpPr/>
              <p:nvPr userDrawn="1"/>
            </p:nvSpPr>
            <p:spPr bwMode="hidden">
              <a:xfrm rot="6284068">
                <a:off x="4901" y="7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1" name="Freeform 71"/>
              <p:cNvSpPr/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2" name="Freeform 72"/>
              <p:cNvSpPr/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3" name="Freeform 73"/>
              <p:cNvSpPr/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4" name="Freeform 74"/>
              <p:cNvSpPr/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5" name="Freeform 75"/>
              <p:cNvSpPr/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6" name="Freeform 76"/>
              <p:cNvSpPr/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7" name="Freeform 77"/>
              <p:cNvSpPr/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8" name="Freeform 78"/>
              <p:cNvSpPr/>
              <p:nvPr userDrawn="1"/>
            </p:nvSpPr>
            <p:spPr bwMode="hidden">
              <a:xfrm rot="3318475">
                <a:off x="4103" y="199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9" name="Freeform 79"/>
              <p:cNvSpPr/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0" name="Freeform 80"/>
              <p:cNvSpPr/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1" name="Freeform 81"/>
              <p:cNvSpPr/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2" name="Freeform 82"/>
              <p:cNvSpPr/>
              <p:nvPr userDrawn="1"/>
            </p:nvSpPr>
            <p:spPr bwMode="hidden">
              <a:xfrm rot="6284068">
                <a:off x="4589" y="2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3" name="Freeform 83"/>
              <p:cNvSpPr/>
              <p:nvPr userDrawn="1"/>
            </p:nvSpPr>
            <p:spPr bwMode="hidden">
              <a:xfrm rot="15949041" flipV="1">
                <a:off x="5118" y="209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4" name="Freeform 84"/>
              <p:cNvSpPr/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/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48566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7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/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48569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0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8571" name="Freeform 91"/>
            <p:cNvSpPr/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92"/>
            <p:cNvGrpSpPr/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48573" name="Freeform 93"/>
              <p:cNvSpPr/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4" name="Freeform 94"/>
              <p:cNvSpPr/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5" name="Freeform 95"/>
              <p:cNvSpPr/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6" name="Freeform 96"/>
              <p:cNvSpPr/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7" name="Freeform 97"/>
              <p:cNvSpPr/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8578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8579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48580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1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2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fld id="{0AA5BEF9-90B1-4130-A4EC-F8BB3CA0862C}" type="slidenum">
              <a:rPr lang="ar-SA" smtClean="0"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spd="med"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769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n-US" sz="3600" kern="10" dirty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/>
              </a:rPr>
              <a:t>Physiology of peripheral nerves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71600" y="4221088"/>
            <a:ext cx="727280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Dr \ Nour A. Mohammed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420888"/>
            <a:ext cx="107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By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5085184"/>
            <a:ext cx="58326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E9D5-9D06-4ADA-A452-6B2CFAC2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0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5A38-E011-41FE-B742-D5AFFAFA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8200"/>
            <a:ext cx="8496944" cy="5903168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endParaRPr lang="en-US" sz="2000" b="1" i="1" u="none" strike="noStrike" baseline="0" dirty="0">
              <a:solidFill>
                <a:srgbClr val="002060"/>
              </a:solidFill>
              <a:latin typeface="Calibri,BoldItalic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000" b="1" i="1" u="none" strike="noStrike" baseline="0" dirty="0">
                <a:solidFill>
                  <a:srgbClr val="002060"/>
                </a:solidFill>
                <a:latin typeface="Calibri,BoldItalic"/>
              </a:rPr>
              <a:t> Rate of rise of intensity of the stimulus: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a 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Calibri,Bold"/>
              </a:rPr>
              <a:t>subthreshold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 is applied to the nerve and increased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slowly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nerve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accommodate itself to the passage of the current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 response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intensity increased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rapidly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accommodation is not observed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response</a:t>
            </a:r>
            <a:endParaRPr lang="en-US" sz="20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«"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Strength-duration curve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a relationship between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intensity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the stimulus &amp;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time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its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application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the nerve to give a response.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Within limits,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stronger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stimulus,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shorter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its duration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From the curve 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Rheobase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"/>
              </a:rPr>
              <a:t>It is the minimal strength of current that can excite the nerve (threshold).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Utilization time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"/>
              </a:rPr>
              <a:t>It is the time needed for excitation by </a:t>
            </a:r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Rheobase</a:t>
            </a:r>
          </a:p>
        </p:txBody>
      </p:sp>
    </p:spTree>
    <p:extLst>
      <p:ext uri="{BB962C8B-B14F-4D97-AF65-F5344CB8AC3E}">
        <p14:creationId xmlns:p14="http://schemas.microsoft.com/office/powerpoint/2010/main" val="1500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475C-C7F5-47FE-84EA-F74368BD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FD1F-59DD-4C26-BFA4-6BD364D3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692696"/>
            <a:ext cx="8534401" cy="5543128"/>
          </a:xfrm>
        </p:spPr>
      </p:pic>
    </p:spTree>
    <p:extLst>
      <p:ext uri="{BB962C8B-B14F-4D97-AF65-F5344CB8AC3E}">
        <p14:creationId xmlns:p14="http://schemas.microsoft.com/office/powerpoint/2010/main" val="42318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CC7B-C5AC-4052-9AB7-60C33843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214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C69-8F3D-4825-9697-3D1BCE59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163914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latin typeface="BookAntiqua,Bold"/>
              </a:rPr>
              <a:t>Chronaxie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 is the time needed by a current double the rheobase to excite the nerve.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It’s used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BookAntiqua"/>
              </a:rPr>
              <a:t>measure the excitability</a:t>
            </a:r>
            <a:r>
              <a:rPr lang="en-US" sz="2400" b="0" i="0" u="none" strike="noStrike" baseline="0" dirty="0">
                <a:latin typeface="BookAntiqua"/>
              </a:rPr>
              <a:t> </a:t>
            </a:r>
            <a:r>
              <a:rPr lang="en-US" sz="2400" b="0" i="1" u="none" strike="noStrike" baseline="0" dirty="0">
                <a:latin typeface="BookAntiqua,Italic"/>
              </a:rPr>
              <a:t>The longer the chronaxie </a:t>
            </a:r>
            <a:r>
              <a:rPr lang="en-US" sz="2400" b="0" i="0" u="none" strike="noStrike" baseline="0" dirty="0">
                <a:latin typeface="Wingdings" panose="05000000000000000000" pitchFamily="2" charset="2"/>
              </a:rPr>
              <a:t> </a:t>
            </a:r>
            <a:r>
              <a:rPr lang="en-US" sz="2400" b="0" i="1" u="none" strike="noStrike" baseline="0" dirty="0">
                <a:latin typeface="BookAntiqua,Italic"/>
              </a:rPr>
              <a:t>the less the excitability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Minimal time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 is the minimal time below which no excitation occurs whatever the strength of the stimulus i.e. stimuli of extreme short duration will not excite.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2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08D0-2794-411F-89D1-7FB28CD7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43056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Antiqua,Bold"/>
                <a:ea typeface="+mn-ea"/>
                <a:cs typeface="+mn-cs"/>
              </a:rPr>
              <a:t>Factors Affecting the Excitability of Nerves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0436-78AD-44D5-8C04-FD1246E5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340768"/>
            <a:ext cx="8011616" cy="5256584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latin typeface="BookAntiqua,Bold"/>
              </a:rPr>
              <a:t>Temperature</a:t>
            </a:r>
            <a:r>
              <a:rPr lang="en-US" sz="2400" b="0" i="0" u="none" strike="noStrike" baseline="0" dirty="0">
                <a:latin typeface="BookAntiqua"/>
              </a:rPr>
              <a:t>: </a:t>
            </a:r>
            <a:r>
              <a:rPr lang="en-US" sz="2400" b="0" i="1" u="none" strike="noStrike" baseline="0" dirty="0">
                <a:latin typeface="BookAntiqua,Italic"/>
              </a:rPr>
              <a:t>Cooling </a:t>
            </a:r>
            <a:r>
              <a:rPr lang="en-US" sz="2400" b="0" i="0" u="none" strike="noStrike" baseline="0" dirty="0">
                <a:latin typeface="BookAntiqua"/>
              </a:rPr>
              <a:t>decreases nerve excitability </a:t>
            </a:r>
            <a:r>
              <a:rPr lang="en-US" sz="2400" dirty="0">
                <a:latin typeface="BookAntiqua"/>
              </a:rPr>
              <a:t>While </a:t>
            </a:r>
            <a:r>
              <a:rPr lang="en-US" sz="2400" b="0" i="1" u="none" strike="noStrike" baseline="0" dirty="0">
                <a:latin typeface="BookAntiqua,Italic"/>
              </a:rPr>
              <a:t>warming </a:t>
            </a:r>
            <a:r>
              <a:rPr lang="en-US" sz="2400" b="0" i="0" u="none" strike="noStrike" baseline="0" dirty="0">
                <a:latin typeface="BookAntiqua"/>
              </a:rPr>
              <a:t>increases it.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Pressure</a:t>
            </a:r>
            <a:r>
              <a:rPr lang="en-US" sz="2400" b="0" i="0" u="none" strike="noStrike" baseline="0" dirty="0">
                <a:latin typeface="BookAntiqua"/>
              </a:rPr>
              <a:t>: Mechanical pressure on a nerve reduces its excitability</a:t>
            </a:r>
            <a:r>
              <a:rPr lang="en-US" sz="2400" dirty="0">
                <a:latin typeface="BookAntiqua"/>
              </a:rPr>
              <a:t>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Blood supply</a:t>
            </a:r>
            <a:r>
              <a:rPr lang="en-US" sz="2400" b="0" i="0" u="none" strike="noStrike" baseline="0" dirty="0">
                <a:latin typeface="BookAntiqua"/>
              </a:rPr>
              <a:t>: Nerve excitability is decreased in cases of ischemia.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Oxygen supply</a:t>
            </a:r>
            <a:r>
              <a:rPr lang="en-US" sz="2400" b="0" i="0" u="none" strike="noStrike" baseline="0" dirty="0">
                <a:latin typeface="BookAntiqua"/>
              </a:rPr>
              <a:t>: O2 lack decreases nerve excitability</a:t>
            </a:r>
            <a:endParaRPr lang="en-US" sz="2400" dirty="0">
              <a:latin typeface="BookAntiqua"/>
            </a:endParaRP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H+ concentration</a:t>
            </a:r>
            <a:r>
              <a:rPr lang="en-US" sz="2400" b="0" i="0" u="none" strike="noStrike" baseline="0" dirty="0">
                <a:latin typeface="BookAntiqua"/>
              </a:rPr>
              <a:t>: **Alkalinity increases while acidity decreases the excitability of nerves.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Chemicals</a:t>
            </a:r>
            <a:r>
              <a:rPr lang="en-US" sz="2400" b="0" i="0" u="none" strike="noStrike" baseline="0" dirty="0">
                <a:latin typeface="BookAntiqua"/>
              </a:rPr>
              <a:t>: nerve excitability is decreased by </a:t>
            </a:r>
            <a:r>
              <a:rPr lang="en-US" sz="2400" b="0" i="1" u="none" strike="noStrike" baseline="0" dirty="0">
                <a:latin typeface="BookAntiqua,Italic"/>
              </a:rPr>
              <a:t>excess CO2 </a:t>
            </a:r>
            <a:r>
              <a:rPr lang="en-US" sz="2400" b="0" i="0" u="none" strike="noStrike" baseline="0" dirty="0">
                <a:latin typeface="BookAntiqua"/>
              </a:rPr>
              <a:t>and </a:t>
            </a:r>
            <a:r>
              <a:rPr lang="en-US" sz="2400" b="0" i="1" u="none" strike="noStrike" baseline="0" dirty="0">
                <a:latin typeface="BookAntiqua,Italic"/>
              </a:rPr>
              <a:t>alcohol </a:t>
            </a:r>
            <a:r>
              <a:rPr lang="en-US" sz="2400" b="0" i="0" u="none" strike="noStrike" baseline="0" dirty="0">
                <a:latin typeface="BookAntiqua"/>
              </a:rPr>
              <a:t>and anesthetic drugs e.g., </a:t>
            </a:r>
            <a:r>
              <a:rPr lang="en-US" sz="2400" b="0" i="1" u="none" strike="noStrike" baseline="0" dirty="0">
                <a:latin typeface="BookAntiqua,Italic"/>
              </a:rPr>
              <a:t>ether</a:t>
            </a:r>
            <a:r>
              <a:rPr lang="en-US" sz="2400" b="0" i="0" u="none" strike="noStrike" baseline="0" dirty="0">
                <a:latin typeface="BookAntiqua"/>
              </a:rPr>
              <a:t>, </a:t>
            </a:r>
            <a:r>
              <a:rPr lang="en-US" sz="2400" b="0" i="1" u="none" strike="noStrike" baseline="0" dirty="0">
                <a:latin typeface="BookAntiqua,Italic"/>
              </a:rPr>
              <a:t>chloroform </a:t>
            </a:r>
            <a:r>
              <a:rPr lang="en-US" sz="2400" b="0" i="0" u="none" strike="noStrike" baseline="0" dirty="0">
                <a:latin typeface="BookAntiqua"/>
              </a:rPr>
              <a:t>and </a:t>
            </a:r>
            <a:r>
              <a:rPr lang="en-US" sz="2400" b="0" i="1" u="none" strike="noStrike" baseline="0" dirty="0">
                <a:latin typeface="BookAntiqua,Italic"/>
              </a:rPr>
              <a:t>novocaine</a:t>
            </a:r>
            <a:r>
              <a:rPr lang="en-US" sz="2400" b="0" i="0" u="none" strike="noStrike" baseline="0" dirty="0">
                <a:latin typeface="BookAntiqua"/>
              </a:rPr>
              <a:t>.</a:t>
            </a:r>
          </a:p>
          <a:p>
            <a:pPr marL="0" indent="0" algn="l">
              <a:buNone/>
            </a:pPr>
            <a:endParaRPr lang="en-US" sz="2400" b="0" i="0" u="none" strike="noStrike" baseline="0" dirty="0">
              <a:latin typeface="BookAntiqua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6668-BCB2-4E4F-9FB1-B87802AE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214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4090-77F7-4140-9D12-8BBF262B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7867600" cy="5544616"/>
          </a:xfrm>
        </p:spPr>
        <p:txBody>
          <a:bodyPr/>
          <a:lstStyle/>
          <a:p>
            <a:r>
              <a:rPr lang="en-US" sz="2800" b="1" i="0" u="none" strike="noStrike" baseline="0" dirty="0">
                <a:latin typeface="BookAntiqua,Bold"/>
              </a:rPr>
              <a:t>Electrolytes</a:t>
            </a:r>
            <a:endParaRPr lang="en-US" sz="2800" dirty="0">
              <a:latin typeface="BookAntiqua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A.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Ionic changes that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increase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nerve excitability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1- </a:t>
            </a:r>
            <a:r>
              <a:rPr lang="en-US" sz="2400" b="1" i="0" u="none" strike="noStrike" baseline="0" dirty="0">
                <a:latin typeface="BookAntiqua"/>
              </a:rPr>
              <a:t>Decreased Ca2+ concentration</a:t>
            </a:r>
            <a:r>
              <a:rPr lang="en-US" sz="2400" b="0" i="0" u="none" strike="noStrike" baseline="0" dirty="0">
                <a:latin typeface="BookAntiqua"/>
              </a:rPr>
              <a:t>: This increases the membrane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permeability</a:t>
            </a:r>
            <a:r>
              <a:rPr lang="ar-EG" sz="240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to Na+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2- </a:t>
            </a:r>
            <a:r>
              <a:rPr lang="en-US" sz="2400" b="1" i="0" u="none" strike="noStrike" baseline="0" dirty="0">
                <a:latin typeface="BookAntiqua"/>
              </a:rPr>
              <a:t>Increased Na+ concentration</a:t>
            </a:r>
            <a:r>
              <a:rPr lang="en-US" sz="2400" b="0" i="0" u="none" strike="noStrike" baseline="0" dirty="0">
                <a:latin typeface="BookAntiqua"/>
              </a:rPr>
              <a:t>: This facilitates the process of depolarization.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B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. Ionic changes that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decrease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nerve excitability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BookAntiqua"/>
              </a:rPr>
              <a:t>1- Increased Ca2+ concentration</a:t>
            </a:r>
            <a:r>
              <a:rPr lang="en-US" sz="2400" b="0" i="0" u="none" strike="noStrike" baseline="0" dirty="0">
                <a:latin typeface="BookAntiqua"/>
              </a:rPr>
              <a:t>: This decreases the membrane permeability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to Na+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BookAntiqua"/>
              </a:rPr>
              <a:t>2- Decreased Na+ concentration</a:t>
            </a:r>
            <a:r>
              <a:rPr lang="en-US" sz="2400" b="0" i="0" u="none" strike="noStrike" baseline="0" dirty="0">
                <a:latin typeface="BookAntiqua"/>
              </a:rPr>
              <a:t>: This decreases nerve excitability by delaying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the process of depolarization.</a:t>
            </a:r>
          </a:p>
        </p:txBody>
      </p:sp>
    </p:spTree>
    <p:extLst>
      <p:ext uri="{BB962C8B-B14F-4D97-AF65-F5344CB8AC3E}">
        <p14:creationId xmlns:p14="http://schemas.microsoft.com/office/powerpoint/2010/main" val="29279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5602-0A23-413C-98A1-D553EDC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555402"/>
          </a:xfrm>
        </p:spPr>
        <p:txBody>
          <a:bodyPr/>
          <a:lstStyle/>
          <a:p>
            <a:pPr algn="ctr"/>
            <a:r>
              <a:rPr lang="en-US" sz="2800" b="1" i="0" u="none" strike="noStrike" baseline="0" dirty="0">
                <a:latin typeface="BookAntiqua,Bold"/>
              </a:rPr>
              <a:t>Electrotonic Potentials (ETPs)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6343-E67E-410E-9D8A-F5D362C6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19898"/>
          </a:xfrm>
        </p:spPr>
        <p:txBody>
          <a:bodyPr/>
          <a:lstStyle/>
          <a:p>
            <a:pPr algn="l"/>
            <a:r>
              <a:rPr lang="en-US" sz="3600" b="0" i="0" u="none" strike="noStrike" baseline="0" dirty="0">
                <a:latin typeface="+mj-lt"/>
              </a:rPr>
              <a:t>ETPs are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localized potential changes </a:t>
            </a:r>
            <a:r>
              <a:rPr lang="en-US" sz="3600" b="0" i="0" u="none" strike="noStrike" baseline="0" dirty="0">
                <a:latin typeface="+mj-lt"/>
              </a:rPr>
              <a:t>that occur in nerves when stimulated by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subthreshold</a:t>
            </a:r>
            <a:r>
              <a:rPr lang="en-US" sz="3600" b="1" i="0" u="none" strike="noStrike" baseline="0" dirty="0">
                <a:latin typeface="+mj-lt"/>
              </a:rPr>
              <a:t>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constant</a:t>
            </a:r>
            <a:r>
              <a:rPr lang="en-US" sz="3600" b="0" i="0" u="none" strike="noStrike" baseline="0" dirty="0">
                <a:latin typeface="+mj-lt"/>
              </a:rPr>
              <a:t> currents. </a:t>
            </a:r>
          </a:p>
          <a:p>
            <a:pPr algn="l"/>
            <a:r>
              <a:rPr lang="en-US" sz="3600" b="0" i="0" u="none" strike="noStrike" baseline="0" dirty="0">
                <a:latin typeface="+mj-lt"/>
              </a:rPr>
              <a:t>Such currents are obtained from batteries and either the cathode (-ve electrode) or the anode (+ve electrode) can be used for stimulation.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5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7E25-A167-4818-907B-AA814DE9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627410"/>
          </a:xfrm>
        </p:spPr>
        <p:txBody>
          <a:bodyPr/>
          <a:lstStyle/>
          <a:p>
            <a:pPr algn="ctr"/>
            <a:r>
              <a:rPr lang="en-US" sz="2800" b="1" i="0" u="none" strike="noStrike" baseline="0" dirty="0"/>
              <a:t>Anelectrotonic potential  (or </a:t>
            </a:r>
            <a:r>
              <a:rPr lang="en-US" sz="2800" b="1" i="0" u="none" strike="noStrike" baseline="0" dirty="0" smtClean="0"/>
              <a:t>AN-</a:t>
            </a:r>
            <a:r>
              <a:rPr lang="en-US" sz="2800" b="1" dirty="0"/>
              <a:t> </a:t>
            </a:r>
            <a:r>
              <a:rPr lang="en-US" sz="2800" b="1" i="0" u="none" strike="noStrike" baseline="0" dirty="0" err="1" smtClean="0"/>
              <a:t>electrotonus</a:t>
            </a:r>
            <a:r>
              <a:rPr lang="en-US" sz="2800" b="1" i="0" u="none" strike="noStrike" baseline="0" dirty="0" smtClean="0"/>
              <a:t> </a:t>
            </a:r>
            <a:r>
              <a:rPr lang="en-US" sz="2800" b="1" i="0" u="none" strike="noStrike" baseline="0" dirty="0"/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9C29-0E75-45F2-BE37-73295E11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2776"/>
            <a:ext cx="7772400" cy="4803874"/>
          </a:xfrm>
        </p:spPr>
        <p:txBody>
          <a:bodyPr/>
          <a:lstStyle/>
          <a:p>
            <a:pPr algn="l"/>
            <a:r>
              <a:rPr lang="en-US" sz="2800" b="0" i="0" u="none" strike="noStrike" baseline="0" dirty="0">
                <a:latin typeface="+mj-lt"/>
              </a:rPr>
              <a:t>This is the potential change that occurs when using anodal (+ve) currents for stimulation. It is a state of </a:t>
            </a:r>
            <a:r>
              <a:rPr lang="en-US" sz="2800" b="1" u="none" strike="noStrike" baseline="0" dirty="0">
                <a:solidFill>
                  <a:srgbClr val="C00000"/>
                </a:solidFill>
                <a:latin typeface="+mj-lt"/>
              </a:rPr>
              <a:t>hyperpolarization</a:t>
            </a:r>
            <a:r>
              <a:rPr lang="en-US" sz="2800" b="0" i="1" u="none" strike="noStrike" baseline="0" dirty="0">
                <a:latin typeface="+mj-lt"/>
              </a:rPr>
              <a:t> </a:t>
            </a:r>
            <a:r>
              <a:rPr lang="en-US" sz="2800" b="0" i="0" u="none" strike="noStrike" baseline="0" dirty="0">
                <a:latin typeface="+mj-lt"/>
              </a:rPr>
              <a:t>caused by net addition of +ve charges at the outer surface of the nerve membrane.</a:t>
            </a:r>
          </a:p>
          <a:p>
            <a:pPr algn="l"/>
            <a:r>
              <a:rPr lang="en-US" sz="2800" b="0" i="0" u="none" strike="noStrike" baseline="0" dirty="0">
                <a:latin typeface="+mj-lt"/>
              </a:rPr>
              <a:t>It is associated with </a:t>
            </a:r>
            <a:r>
              <a:rPr lang="en-US" sz="2800" b="1" u="none" strike="noStrike" baseline="0" dirty="0">
                <a:solidFill>
                  <a:srgbClr val="C00000"/>
                </a:solidFill>
                <a:latin typeface="+mj-lt"/>
              </a:rPr>
              <a:t>a decrease of excitability </a:t>
            </a:r>
            <a:r>
              <a:rPr lang="en-US" sz="2800" b="0" i="0" u="none" strike="noStrike" baseline="0" dirty="0">
                <a:latin typeface="+mj-lt"/>
              </a:rPr>
              <a:t>of the nerve so, the nerve excitability may be completely lost 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+mj-lt"/>
              </a:rPr>
              <a:t>(anodal block).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8C63-E0E6-4A04-A93F-29A2F46A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r>
              <a:rPr lang="en-US" sz="2800" b="1" i="0" u="none" strike="noStrike" baseline="0" dirty="0"/>
              <a:t>Catelectrotonic potential  (CAT –electrotonus)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A01C-F048-4770-98C3-4D455A9B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54046"/>
            <a:ext cx="7772400" cy="5143306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+mj-lt"/>
              </a:rPr>
              <a:t>This is the potential change that occurs when using cathodal (–ve) currents for stimulation. It is a state of 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+mj-lt"/>
              </a:rPr>
              <a:t>partial depolarization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Caused by net addition of –ve charges at the outer surface of the nerve membrane It is associated with 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+mj-lt"/>
              </a:rPr>
              <a:t>an increase of excitability </a:t>
            </a:r>
            <a:r>
              <a:rPr lang="en-US" sz="2400" b="0" i="0" u="none" strike="noStrike" baseline="0" dirty="0">
                <a:latin typeface="+mj-lt"/>
              </a:rPr>
              <a:t>of the nerve.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However, the decrease of the membrane polarity leads to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+mj-lt"/>
              </a:rPr>
              <a:t>an increase in both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+mj-lt"/>
              </a:rPr>
              <a:t>K+ efflux </a:t>
            </a:r>
            <a:r>
              <a:rPr lang="en-US" sz="2400" b="0" i="0" u="none" strike="noStrike" baseline="0" dirty="0">
                <a:latin typeface="+mj-lt"/>
              </a:rPr>
              <a:t>&amp;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+mj-lt"/>
              </a:rPr>
              <a:t>Cl- influx</a:t>
            </a:r>
            <a:r>
              <a:rPr lang="en-US" sz="2400" b="0" i="0" u="none" strike="noStrike" baseline="0" dirty="0">
                <a:latin typeface="+mj-lt"/>
              </a:rPr>
              <a:t> which repolarizes the membrane and restores the resting membrane potential.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8381-B7C1-48E1-BC9E-3BD0C466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9723E-5DE3-41F2-B843-2A65E7BB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92696"/>
            <a:ext cx="8534400" cy="6048672"/>
          </a:xfrm>
        </p:spPr>
      </p:pic>
    </p:spTree>
    <p:extLst>
      <p:ext uri="{BB962C8B-B14F-4D97-AF65-F5344CB8AC3E}">
        <p14:creationId xmlns:p14="http://schemas.microsoft.com/office/powerpoint/2010/main" val="12423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299F-A001-47B1-B7AC-D5C43C2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4704"/>
            <a:ext cx="7537648" cy="432049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latin typeface="BookAntiqua,Bold"/>
              </a:rPr>
              <a:t>Types of Nerve Fibers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4340-A4A2-47AA-9032-C93FDFB2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3"/>
            <a:ext cx="8299648" cy="5544615"/>
          </a:xfrm>
        </p:spPr>
        <p:txBody>
          <a:bodyPr/>
          <a:lstStyle/>
          <a:p>
            <a:pPr algn="l"/>
            <a:r>
              <a:rPr lang="en-US" sz="2000" b="1" u="none" strike="noStrike" baseline="0" dirty="0">
                <a:latin typeface="BookAntiqua,BoldItalic"/>
              </a:rPr>
              <a:t>1. Group A nerve fibers: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BookAntiqua"/>
              </a:rPr>
              <a:t>These have the largest </a:t>
            </a:r>
            <a:r>
              <a:rPr lang="en-US" sz="2000" b="0" i="1" u="none" strike="noStrike" baseline="0" dirty="0">
                <a:latin typeface="BookAntiqua,Italic"/>
              </a:rPr>
              <a:t>diameters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(1-20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m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) </a:t>
            </a:r>
            <a:r>
              <a:rPr lang="en-US" sz="2000" b="0" i="0" u="none" strike="noStrike" baseline="0" dirty="0">
                <a:latin typeface="BookAntiqua"/>
              </a:rPr>
              <a:t>and the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highest </a:t>
            </a:r>
            <a:r>
              <a:rPr lang="en-US" sz="2000" b="1" i="1" u="none" strike="noStrike" baseline="0" dirty="0">
                <a:solidFill>
                  <a:srgbClr val="C00000"/>
                </a:solidFill>
                <a:latin typeface="BookAntiqua,Italic"/>
              </a:rPr>
              <a:t>speeds of conduction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(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+mj-lt"/>
              </a:rPr>
              <a:t>20 -120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m/sec)</a:t>
            </a:r>
            <a:r>
              <a:rPr lang="en-US" sz="2000" b="0" i="0" u="none" strike="noStrike" baseline="0" dirty="0">
                <a:latin typeface="BookAntiqua"/>
              </a:rPr>
              <a:t>.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BookAntiqua"/>
              </a:rPr>
              <a:t>They are further subdivided into: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*Alpha (</a:t>
            </a:r>
            <a:r>
              <a:rPr lang="el-GR" sz="2000" b="0" i="0" u="none" strike="noStrike" baseline="0" dirty="0">
                <a:latin typeface="BookAntiqua"/>
              </a:rPr>
              <a:t>α) *</a:t>
            </a:r>
            <a:r>
              <a:rPr lang="en-US" sz="2000" b="0" i="0" u="none" strike="noStrike" baseline="0" dirty="0">
                <a:latin typeface="BookAntiqua"/>
              </a:rPr>
              <a:t>Beta (</a:t>
            </a:r>
            <a:r>
              <a:rPr lang="el-GR" sz="2000" b="0" i="0" u="none" strike="noStrike" baseline="0" dirty="0">
                <a:latin typeface="BookAntiqua"/>
              </a:rPr>
              <a:t>β)</a:t>
            </a:r>
            <a:r>
              <a:rPr lang="en-US" sz="2000" b="0" i="0" u="none" strike="noStrike" baseline="0" dirty="0">
                <a:latin typeface="BookAntiqua"/>
              </a:rPr>
              <a:t> </a:t>
            </a:r>
            <a:r>
              <a:rPr lang="sv-SE" sz="2000" b="0" i="0" u="none" strike="noStrike" baseline="0" dirty="0">
                <a:latin typeface="BookAntiqua"/>
              </a:rPr>
              <a:t>*Gamma (γ) *Delta (</a:t>
            </a:r>
            <a:r>
              <a:rPr lang="sv-SE" sz="2000" b="0" i="0" u="none" strike="noStrike" baseline="0" dirty="0">
                <a:latin typeface="Symbol" panose="05050102010706020507" pitchFamily="18" charset="2"/>
              </a:rPr>
              <a:t>d)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sensitive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pressure</a:t>
            </a:r>
          </a:p>
          <a:p>
            <a:pPr algn="l"/>
            <a:r>
              <a:rPr lang="en-US" sz="2000" b="1" u="none" strike="noStrike" baseline="0" dirty="0">
                <a:latin typeface="BookAntiqua,BoldItalic"/>
              </a:rPr>
              <a:t>2. Group B nerve fibers:</a:t>
            </a:r>
            <a:endParaRPr lang="en-US" sz="2000" b="1" dirty="0">
              <a:solidFill>
                <a:srgbClr val="C00000"/>
              </a:solidFill>
              <a:latin typeface="BookAntiqua,BoldItalic"/>
            </a:endParaRP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These have smaller 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1 – 5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2000" b="1" i="0" u="none" strike="noStrike" dirty="0" smtClean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) </a:t>
            </a:r>
            <a:r>
              <a:rPr lang="en-US" sz="2000" b="0" i="0" u="none" strike="noStrike" baseline="0" dirty="0">
                <a:latin typeface="BookAntiqua"/>
              </a:rPr>
              <a:t>and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moderate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speed </a:t>
            </a:r>
            <a:r>
              <a:rPr lang="en-US" sz="2000" b="0" i="0" u="none" strike="noStrike" baseline="0" dirty="0">
                <a:latin typeface="BookAntiqua"/>
              </a:rPr>
              <a:t>of conduction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(5 -15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m/sec).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susceptible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O2 lack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"/>
              </a:rPr>
              <a:t>.</a:t>
            </a:r>
          </a:p>
          <a:p>
            <a:pPr algn="l"/>
            <a:r>
              <a:rPr lang="en-US" sz="2000" b="1" u="none" strike="noStrike" baseline="0" dirty="0">
                <a:latin typeface="BookAntiqua,BoldItalic"/>
              </a:rPr>
              <a:t>3. Group C nerve fibers:</a:t>
            </a:r>
            <a:endParaRPr lang="en-US" sz="2000" b="1" dirty="0">
              <a:solidFill>
                <a:srgbClr val="C00000"/>
              </a:solidFill>
              <a:latin typeface="BookAntiqua"/>
            </a:endParaRP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These have the smallest diameters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(Less than 1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2000" b="1" i="0" u="none" strike="noStrike" dirty="0" smtClean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) </a:t>
            </a:r>
            <a:r>
              <a:rPr lang="en-US" sz="2000" b="0" i="0" u="none" strike="noStrike" baseline="0" dirty="0">
                <a:latin typeface="BookAntiqua"/>
              </a:rPr>
              <a:t>and the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slowest</a:t>
            </a:r>
          </a:p>
          <a:p>
            <a:pPr algn="l"/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speed</a:t>
            </a:r>
            <a:r>
              <a:rPr lang="en-US" sz="2000" b="0" i="0" u="none" strike="noStrike" baseline="0" dirty="0" smtClean="0">
                <a:latin typeface="BookAntiqua"/>
              </a:rPr>
              <a:t> </a:t>
            </a:r>
            <a:r>
              <a:rPr lang="en-US" sz="2000" b="0" i="0" u="none" strike="noStrike" baseline="0" dirty="0">
                <a:latin typeface="BookAntiqua"/>
              </a:rPr>
              <a:t>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BookAntiqua"/>
              </a:rPr>
              <a:t>0.5 </a:t>
            </a:r>
            <a:r>
              <a:rPr lang="en-US" sz="2000" b="1" i="0" u="none" strike="noStrike" baseline="0" smtClean="0">
                <a:solidFill>
                  <a:srgbClr val="C00000"/>
                </a:solidFill>
                <a:latin typeface="BookAntiqua"/>
              </a:rPr>
              <a:t>- 2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m/sec).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susceptible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local anesthetic drugs </a:t>
            </a:r>
            <a:r>
              <a:rPr lang="en-US" sz="2000" b="0" i="0" u="none" strike="noStrike" baseline="0" dirty="0">
                <a:latin typeface="BookAntiqua"/>
              </a:rPr>
              <a:t>(e.g., cocaine and </a:t>
            </a:r>
            <a:r>
              <a:rPr lang="en-US" sz="2000" b="0" i="0" u="none" strike="noStrike" baseline="0" dirty="0" err="1">
                <a:latin typeface="BookAntiqua"/>
              </a:rPr>
              <a:t>novocaine</a:t>
            </a:r>
            <a:r>
              <a:rPr lang="en-US" sz="2000" b="0" i="0" u="none" strike="noStrike" baseline="0" dirty="0">
                <a:latin typeface="BookAntiqua"/>
              </a:rPr>
              <a:t>).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76673"/>
            <a:ext cx="4297362" cy="720080"/>
          </a:xfrm>
        </p:spPr>
        <p:txBody>
          <a:bodyPr/>
          <a:lstStyle/>
          <a:p>
            <a:r>
              <a:rPr lang="en-US" b="1" dirty="0"/>
              <a:t>Types of neurons</a:t>
            </a:r>
            <a:endParaRPr lang="en-US" sz="4000" b="1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3"/>
            <a:ext cx="7776863" cy="5661248"/>
          </a:xfrm>
        </p:spPr>
        <p:txBody>
          <a:bodyPr/>
          <a:lstStyle/>
          <a:p>
            <a:r>
              <a:rPr lang="en-US" b="1" dirty="0"/>
              <a:t>According to the processes:</a:t>
            </a:r>
            <a:r>
              <a:rPr lang="en-US" dirty="0"/>
              <a:t> (</a:t>
            </a:r>
            <a:r>
              <a:rPr lang="en-US" b="1" dirty="0"/>
              <a:t>shape)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Unipolar</a:t>
            </a:r>
            <a:r>
              <a:rPr lang="en-US" dirty="0"/>
              <a:t>: e.g. cells in dorsal root ganglia.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Bipolar</a:t>
            </a:r>
            <a:r>
              <a:rPr lang="en-US" dirty="0"/>
              <a:t>: e.g. bipolar cells of the retina.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Multipolar</a:t>
            </a:r>
            <a:r>
              <a:rPr lang="en-US" dirty="0"/>
              <a:t>: e.g. cells of cerebral cortex. </a:t>
            </a:r>
            <a:endParaRPr lang="en-US" sz="2400" b="1" dirty="0">
              <a:solidFill>
                <a:srgbClr val="17228D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0113" y="2349500"/>
            <a:ext cx="2952750" cy="5048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356100" y="3284538"/>
            <a:ext cx="2952204" cy="5045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sz="2800" b="1" dirty="0">
              <a:solidFill>
                <a:srgbClr val="A24A3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3141663"/>
            <a:ext cx="3671887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7174" y="2492375"/>
            <a:ext cx="3457153" cy="504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sz="2400" dirty="0">
              <a:solidFill>
                <a:srgbClr val="A24A3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C0DF8-2640-4F1B-800F-70BC08E5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89040"/>
            <a:ext cx="7056784" cy="2880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  <p:bldP spid="3077" grpId="0"/>
      <p:bldP spid="3078" grpId="0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قط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0573"/>
            <a:ext cx="2743200" cy="27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hanks heart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7200"/>
            <a:ext cx="39624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2175-E327-4E6C-ACA6-DF385812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E912-4970-41CA-AC62-95608218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0338"/>
            <a:ext cx="8424936" cy="5877272"/>
          </a:xfrm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According to function: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Sensory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fferent) which carry sensations from organs to the CNS.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Motor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fferent) which arise from CNS to carry orders to organs. </a:t>
            </a:r>
          </a:p>
          <a:p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According to myelination: </a:t>
            </a:r>
            <a:endParaRPr lang="en-US" sz="12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Myelinated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nerve fiber: e.g. preganglionic neuron. </a:t>
            </a:r>
            <a:endParaRPr lang="en-US" sz="12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Non-myelinated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nerve fiber: e.g. postganglionic neuron.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The myelin sheath</a:t>
            </a:r>
          </a:p>
          <a:p>
            <a:pPr marL="0" indent="0">
              <a:buNone/>
            </a:pPr>
            <a:endParaRPr lang="en-US" sz="1800" b="1" dirty="0">
              <a:solidFill>
                <a:srgbClr val="BF0000"/>
              </a:solidFill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534CF-0AC8-482F-A846-4085022A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73016"/>
            <a:ext cx="82996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92696"/>
            <a:ext cx="871296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90F7-38F3-4F50-8B39-AF5ED5DF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771426"/>
          </a:xfrm>
        </p:spPr>
        <p:txBody>
          <a:bodyPr/>
          <a:lstStyle/>
          <a:p>
            <a:pPr algn="ctr"/>
            <a:r>
              <a:rPr lang="en-US" sz="2400" b="1" i="0" u="none" strike="noStrike" baseline="0" dirty="0">
                <a:latin typeface="BookAntiqua,Bold"/>
              </a:rPr>
              <a:t>Mechanism of Nerve Impulse Conduction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6C7C-F027-408F-B11D-14B8972F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2776"/>
            <a:ext cx="8567544" cy="5445224"/>
          </a:xfrm>
        </p:spPr>
        <p:txBody>
          <a:bodyPr/>
          <a:lstStyle/>
          <a:p>
            <a:pPr algn="l"/>
            <a:r>
              <a:rPr lang="en-US" sz="2000" b="1" i="0" u="none" strike="noStrike" baseline="0" dirty="0">
                <a:solidFill>
                  <a:srgbClr val="0070C0"/>
                </a:solidFill>
                <a:latin typeface="Calibri,Bold"/>
              </a:rPr>
              <a:t>A. In the unmyelinated nerve fibers: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During rest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membrane is polarized. (+ve outside).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At site of stimulation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membrane is depolarized (-ve outside).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Then a 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Calibri,Bold"/>
              </a:rPr>
              <a:t>local current flow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occurs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between the depolarized area and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surroundings areas: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Ø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Calibri,Italic"/>
              </a:rPr>
              <a:t>In the inner surface: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+ve charges migrate from the point of depolarization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to the surrounding sites.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Ø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Calibri,Italic"/>
              </a:rPr>
              <a:t>In the outer surface: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+ve charges migrate from the surrounding sites to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point of depolarization.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DDA1D-67EB-4795-9037-CB939514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581127"/>
            <a:ext cx="5184576" cy="20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A371-35DC-4903-AC88-EEEC2BA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8BCD2-B3CC-4CB2-993D-54C069A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299648" cy="5235922"/>
          </a:xfrm>
        </p:spPr>
        <p:txBody>
          <a:bodyPr/>
          <a:lstStyle/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The results are: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Point of stimulation begins to repolarize.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surrounding sites being to depolarize partially till they reach the firing level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action potential.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is repeated. So, conduction occurs along the nerve fiber.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the (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Calibri,Bold"/>
              </a:rPr>
              <a:t>Current sink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speed of propagation is directly proportional to the diameter of the nerve.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2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AB22-ABA0-4121-8782-BA7FF981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2673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F60-B685-4421-9CC8-C3BCE84F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0793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B. In the myelinated nerve fibers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same mechanism as 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the unmyelinated But the impulse jump from 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node of Ranvier to the other because the myelin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is insulator for current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it is called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Jumping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US" sz="2400" b="1" i="0" u="none" strike="noStrike" baseline="0" dirty="0">
                <a:latin typeface="Calibri,Bold"/>
              </a:rPr>
              <a:t>Saltatory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or </a:t>
            </a:r>
            <a:r>
              <a:rPr lang="en-US" sz="2400" b="1" i="0" u="none" strike="noStrike" baseline="0" dirty="0">
                <a:latin typeface="Calibri,Bold"/>
              </a:rPr>
              <a:t>Node to node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) conduction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It is characterized by: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1) The rate of conduction 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the myelinated nerve is 50 to 100 times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faster than in the unmyelinated.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2) It occurs with less energy 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3F2E-C7CA-4735-A9A3-5EBEE175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C7434-3E0B-4915-834E-38AD6F35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68" t="1369" r="12827" b="2740"/>
          <a:stretch/>
        </p:blipFill>
        <p:spPr>
          <a:xfrm>
            <a:off x="1115616" y="1340768"/>
            <a:ext cx="6768752" cy="5040560"/>
          </a:xfrm>
        </p:spPr>
      </p:pic>
    </p:spTree>
    <p:extLst>
      <p:ext uri="{BB962C8B-B14F-4D97-AF65-F5344CB8AC3E}">
        <p14:creationId xmlns:p14="http://schemas.microsoft.com/office/powerpoint/2010/main" val="32791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4F88-EF2E-41D3-A2CD-323EBCF3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627410"/>
          </a:xfrm>
        </p:spPr>
        <p:txBody>
          <a:bodyPr/>
          <a:lstStyle/>
          <a:p>
            <a:pPr algn="ctr"/>
            <a:r>
              <a:rPr lang="en-US" sz="32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Excitability of nerve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66C5-F48A-4A84-A513-179EF925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371656" cy="5184576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Definition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ability of the living tissue to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respond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an adequate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stimulus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sz="1800" b="1" i="0" u="none" strike="noStrike" baseline="0" dirty="0" smtClean="0">
                <a:solidFill>
                  <a:srgbClr val="C00000"/>
                </a:solidFill>
                <a:latin typeface="Cambria,Bold"/>
              </a:rPr>
              <a:t>The stimulus</a:t>
            </a:r>
            <a:endParaRPr lang="en-US" sz="1800" b="1" i="0" u="none" strike="noStrike" baseline="0" dirty="0">
              <a:solidFill>
                <a:srgbClr val="C00000"/>
              </a:solidFill>
              <a:latin typeface="Cambria,Bold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change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environment of the living tissue which may be electrical,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chemical, mechanical or thermal.</a:t>
            </a:r>
          </a:p>
          <a:p>
            <a:r>
              <a:rPr lang="en-US" sz="1800" b="1" dirty="0">
                <a:solidFill>
                  <a:srgbClr val="C00000"/>
                </a:solidFill>
                <a:latin typeface="Cambria,Bold"/>
              </a:rPr>
              <a:t>Factors determine the effectiveness of the stimulus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i="1" u="none" strike="noStrike" baseline="0" dirty="0">
                <a:solidFill>
                  <a:srgbClr val="002060"/>
                </a:solidFill>
                <a:latin typeface="Calibri,BoldItalic"/>
              </a:rPr>
              <a:t>Intensity (strength) of the stimulus: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it is the minimal intensity which produces nerve impulse in the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nerve fiber.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Subthreshold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impulse (but local response).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Suprathreshold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same impulse of the threshold. But, in less time.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,Bold"/>
              </a:rPr>
              <a:t>single nerve fiber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obeys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all or none law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i="1" u="none" strike="noStrike" baseline="0" dirty="0">
                <a:solidFill>
                  <a:srgbClr val="002060"/>
                </a:solidFill>
                <a:latin typeface="Calibri,BoldItalic"/>
              </a:rPr>
              <a:t>Duration of the stimulus: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Duration of stimulus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intensity needed to give response.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97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Nature">
  <a:themeElements>
    <a:clrScheme name="6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6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Nature">
  <a:themeElements>
    <a:clrScheme name="1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1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1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2.xml><?xml version="1.0" encoding="utf-8"?>
<a:themeOverride xmlns:a="http://schemas.openxmlformats.org/drawingml/2006/main">
  <a:clrScheme name="6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3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1199</Words>
  <Application>Microsoft Office PowerPoint</Application>
  <PresentationFormat>On-screen Show (4:3)</PresentationFormat>
  <Paragraphs>112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Arial Black</vt:lpstr>
      <vt:lpstr>Arial Narrow</vt:lpstr>
      <vt:lpstr>BookAntiqua</vt:lpstr>
      <vt:lpstr>BookAntiqua,Bold</vt:lpstr>
      <vt:lpstr>BookAntiqua,BoldItalic</vt:lpstr>
      <vt:lpstr>BookAntiqua,Italic</vt:lpstr>
      <vt:lpstr>Calibri</vt:lpstr>
      <vt:lpstr>Calibri,Bold</vt:lpstr>
      <vt:lpstr>Calibri,BoldItalic</vt:lpstr>
      <vt:lpstr>Calibri,Italic</vt:lpstr>
      <vt:lpstr>Cambria</vt:lpstr>
      <vt:lpstr>Cambria,Bold</vt:lpstr>
      <vt:lpstr>Impact</vt:lpstr>
      <vt:lpstr>Symbol</vt:lpstr>
      <vt:lpstr>Times New Roman</vt:lpstr>
      <vt:lpstr>TimesNewRoman</vt:lpstr>
      <vt:lpstr>TimesNewRoman,Bold</vt:lpstr>
      <vt:lpstr>Wingdings</vt:lpstr>
      <vt:lpstr>6_Nature</vt:lpstr>
      <vt:lpstr>11_Nature</vt:lpstr>
      <vt:lpstr>1_LaVerne</vt:lpstr>
      <vt:lpstr>PowerPoint Presentation</vt:lpstr>
      <vt:lpstr>Types of neurons</vt:lpstr>
      <vt:lpstr>PowerPoint Presentation</vt:lpstr>
      <vt:lpstr>PowerPoint Presentation</vt:lpstr>
      <vt:lpstr>Mechanism of Nerve Impulse Conduction</vt:lpstr>
      <vt:lpstr>PowerPoint Presentation</vt:lpstr>
      <vt:lpstr>PowerPoint Presentation</vt:lpstr>
      <vt:lpstr>PowerPoint Presentation</vt:lpstr>
      <vt:lpstr>Excitability of nerve</vt:lpstr>
      <vt:lpstr>PowerPoint Presentation</vt:lpstr>
      <vt:lpstr>PowerPoint Presentation</vt:lpstr>
      <vt:lpstr>PowerPoint Presentation</vt:lpstr>
      <vt:lpstr>Factors Affecting the Excitability of Nerves</vt:lpstr>
      <vt:lpstr>PowerPoint Presentation</vt:lpstr>
      <vt:lpstr>Electrotonic Potentials (ETPs)</vt:lpstr>
      <vt:lpstr>Anelectrotonic potential  (or AN- electrotonus )</vt:lpstr>
      <vt:lpstr>Catelectrotonic potential  (CAT –electrotonus) </vt:lpstr>
      <vt:lpstr>PowerPoint Presentation</vt:lpstr>
      <vt:lpstr>Types of Nerve Fibers</vt:lpstr>
      <vt:lpstr>PowerPoint Presentation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Abeert</dc:creator>
  <cp:lastModifiedBy>DELL</cp:lastModifiedBy>
  <cp:revision>268</cp:revision>
  <dcterms:created xsi:type="dcterms:W3CDTF">2009-11-10T16:36:00Z</dcterms:created>
  <dcterms:modified xsi:type="dcterms:W3CDTF">2023-02-25T22:05:54Z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4525B64395C04C6E82502511957A4D79</vt:lpwstr>
  </property>
  <property fmtid="{D5CDD505-2E9C-101B-9397-08002B2CF9AE}" pid="3" name="KSOProductBuildVer">
    <vt:lpwstr>1033-11.2.0.10463</vt:lpwstr>
  </property>
</Properties>
</file>