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57" r:id="rId7"/>
    <p:sldId id="258" r:id="rId8"/>
    <p:sldId id="259" r:id="rId9"/>
    <p:sldId id="261" r:id="rId10"/>
    <p:sldId id="262" r:id="rId11"/>
    <p:sldId id="278" r:id="rId12"/>
    <p:sldId id="298" r:id="rId13"/>
    <p:sldId id="279" r:id="rId14"/>
    <p:sldId id="263" r:id="rId15"/>
    <p:sldId id="282" r:id="rId16"/>
    <p:sldId id="264" r:id="rId17"/>
    <p:sldId id="265" r:id="rId18"/>
    <p:sldId id="283" r:id="rId19"/>
    <p:sldId id="285" r:id="rId20"/>
    <p:sldId id="284" r:id="rId21"/>
    <p:sldId id="287" r:id="rId22"/>
    <p:sldId id="286" r:id="rId23"/>
    <p:sldId id="289" r:id="rId24"/>
    <p:sldId id="288" r:id="rId25"/>
    <p:sldId id="291" r:id="rId26"/>
    <p:sldId id="290" r:id="rId27"/>
    <p:sldId id="281" r:id="rId28"/>
    <p:sldId id="292" r:id="rId29"/>
    <p:sldId id="267" r:id="rId30"/>
    <p:sldId id="297" r:id="rId31"/>
    <p:sldId id="270" r:id="rId32"/>
    <p:sldId id="294" r:id="rId33"/>
    <p:sldId id="295" r:id="rId34"/>
    <p:sldId id="296" r:id="rId35"/>
    <p:sldId id="293" r:id="rId36"/>
    <p:sldId id="268" r:id="rId37"/>
    <p:sldId id="271"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7" d="100"/>
          <a:sy n="67" d="100"/>
        </p:scale>
        <p:origin x="-120" y="-1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576ED-80E5-4C21-92A9-AFC3C83F463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F89E96AD-1810-465B-B525-6EBD6E193122}">
      <dgm:prSet phldrT="[Text]" custT="1"/>
      <dgm:spPr/>
      <dgm:t>
        <a:bodyPr/>
        <a:lstStyle/>
        <a:p>
          <a:r>
            <a:rPr lang="en-US" sz="1600" b="1" dirty="0" smtClean="0"/>
            <a:t>Epidemiologic studies</a:t>
          </a:r>
          <a:endParaRPr lang="en-US" sz="1600" b="1" dirty="0"/>
        </a:p>
      </dgm:t>
    </dgm:pt>
    <dgm:pt modelId="{EAE387C9-F068-4634-A69A-2D03753FA0BB}" type="parTrans" cxnId="{AB8CF67D-88EB-4E5B-8A46-FAB86FAB9801}">
      <dgm:prSet/>
      <dgm:spPr/>
      <dgm:t>
        <a:bodyPr/>
        <a:lstStyle/>
        <a:p>
          <a:endParaRPr lang="en-US" sz="1600" b="1"/>
        </a:p>
      </dgm:t>
    </dgm:pt>
    <dgm:pt modelId="{0407E042-6813-44F4-AF92-CDF3C735B340}" type="sibTrans" cxnId="{AB8CF67D-88EB-4E5B-8A46-FAB86FAB9801}">
      <dgm:prSet/>
      <dgm:spPr/>
      <dgm:t>
        <a:bodyPr/>
        <a:lstStyle/>
        <a:p>
          <a:endParaRPr lang="en-US" sz="1600" b="1"/>
        </a:p>
      </dgm:t>
    </dgm:pt>
    <dgm:pt modelId="{09B8B23E-CD03-4E09-A5FD-D3C5FC9B9D7C}">
      <dgm:prSet phldrT="[Text]" custT="1"/>
      <dgm:spPr/>
      <dgm:t>
        <a:bodyPr/>
        <a:lstStyle/>
        <a:p>
          <a:r>
            <a:rPr lang="en-US" sz="1600" b="1" dirty="0" smtClean="0"/>
            <a:t>Observational</a:t>
          </a:r>
          <a:endParaRPr lang="en-US" sz="1600" b="1" dirty="0"/>
        </a:p>
      </dgm:t>
    </dgm:pt>
    <dgm:pt modelId="{AB319939-4E10-412E-BF4F-AF95CE651B5F}" type="parTrans" cxnId="{D66CA796-5464-44A1-AE27-EFA4E81E9497}">
      <dgm:prSet/>
      <dgm:spPr>
        <a:ln w="38100"/>
      </dgm:spPr>
      <dgm:t>
        <a:bodyPr/>
        <a:lstStyle/>
        <a:p>
          <a:endParaRPr lang="en-US" sz="1600" b="1"/>
        </a:p>
      </dgm:t>
    </dgm:pt>
    <dgm:pt modelId="{4B6CC97B-3AEB-477A-8194-784296469CA6}" type="sibTrans" cxnId="{D66CA796-5464-44A1-AE27-EFA4E81E9497}">
      <dgm:prSet/>
      <dgm:spPr/>
      <dgm:t>
        <a:bodyPr/>
        <a:lstStyle/>
        <a:p>
          <a:endParaRPr lang="en-US" sz="1600" b="1"/>
        </a:p>
      </dgm:t>
    </dgm:pt>
    <dgm:pt modelId="{B126C6B2-DE91-4255-A510-3E28003C23B5}">
      <dgm:prSet phldrT="[Text]" custT="1"/>
      <dgm:spPr/>
      <dgm:t>
        <a:bodyPr/>
        <a:lstStyle/>
        <a:p>
          <a:r>
            <a:rPr lang="en-US" sz="1600" b="1" dirty="0" smtClean="0"/>
            <a:t>Individual data</a:t>
          </a:r>
          <a:endParaRPr lang="en-US" sz="1600" b="1" dirty="0"/>
        </a:p>
      </dgm:t>
    </dgm:pt>
    <dgm:pt modelId="{F0DCFB90-831C-459D-8BDD-04D2FCE49078}" type="parTrans" cxnId="{03231DA5-2046-4689-8C78-E7CCFB56E3D9}">
      <dgm:prSet/>
      <dgm:spPr>
        <a:ln w="38100"/>
      </dgm:spPr>
      <dgm:t>
        <a:bodyPr/>
        <a:lstStyle/>
        <a:p>
          <a:endParaRPr lang="en-US" sz="1600" b="1"/>
        </a:p>
      </dgm:t>
    </dgm:pt>
    <dgm:pt modelId="{53CB6D41-184A-4D54-AF26-D2FA4CE2D3A0}" type="sibTrans" cxnId="{03231DA5-2046-4689-8C78-E7CCFB56E3D9}">
      <dgm:prSet/>
      <dgm:spPr/>
      <dgm:t>
        <a:bodyPr/>
        <a:lstStyle/>
        <a:p>
          <a:endParaRPr lang="en-US" sz="1600" b="1"/>
        </a:p>
      </dgm:t>
    </dgm:pt>
    <dgm:pt modelId="{06B956B3-C47A-4128-B3B8-CE87B55992F7}">
      <dgm:prSet phldrT="[Text]" custT="1"/>
      <dgm:spPr/>
      <dgm:t>
        <a:bodyPr/>
        <a:lstStyle/>
        <a:p>
          <a:r>
            <a:rPr lang="en-US" sz="1600" b="1" dirty="0" smtClean="0"/>
            <a:t>Aggregated data</a:t>
          </a:r>
          <a:endParaRPr lang="en-US" sz="1600" b="1" dirty="0"/>
        </a:p>
      </dgm:t>
    </dgm:pt>
    <dgm:pt modelId="{7A99E66B-D0D2-4293-BE1F-5C632D43C97E}" type="parTrans" cxnId="{014EDFB0-25B2-4181-9E0A-74D07CBE566B}">
      <dgm:prSet/>
      <dgm:spPr>
        <a:ln w="38100"/>
      </dgm:spPr>
      <dgm:t>
        <a:bodyPr/>
        <a:lstStyle/>
        <a:p>
          <a:endParaRPr lang="en-US" sz="1600" b="1"/>
        </a:p>
      </dgm:t>
    </dgm:pt>
    <dgm:pt modelId="{DA787BE0-7413-4D62-A5AB-D5B3E4BCFC80}" type="sibTrans" cxnId="{014EDFB0-25B2-4181-9E0A-74D07CBE566B}">
      <dgm:prSet/>
      <dgm:spPr/>
      <dgm:t>
        <a:bodyPr/>
        <a:lstStyle/>
        <a:p>
          <a:endParaRPr lang="en-US" sz="1600" b="1"/>
        </a:p>
      </dgm:t>
    </dgm:pt>
    <dgm:pt modelId="{B030524A-5A5F-4238-B650-AB7845979AF2}">
      <dgm:prSet phldrT="[Text]" custT="1"/>
      <dgm:spPr/>
      <dgm:t>
        <a:bodyPr/>
        <a:lstStyle/>
        <a:p>
          <a:r>
            <a:rPr lang="en-US" sz="1600" b="1" dirty="0" smtClean="0"/>
            <a:t>Experimental (Interventional)</a:t>
          </a:r>
          <a:endParaRPr lang="en-US" sz="1600" b="1" dirty="0"/>
        </a:p>
      </dgm:t>
    </dgm:pt>
    <dgm:pt modelId="{4635E4D7-2B6C-4426-AD18-0B3C0A04E798}" type="parTrans" cxnId="{A453696C-595E-4B1F-A28F-CF13F0704B49}">
      <dgm:prSet/>
      <dgm:spPr>
        <a:ln w="38100"/>
      </dgm:spPr>
      <dgm:t>
        <a:bodyPr/>
        <a:lstStyle/>
        <a:p>
          <a:endParaRPr lang="en-US" sz="1600" b="1"/>
        </a:p>
      </dgm:t>
    </dgm:pt>
    <dgm:pt modelId="{8CE1773B-926D-47E1-982F-BED47C89E8F0}" type="sibTrans" cxnId="{A453696C-595E-4B1F-A28F-CF13F0704B49}">
      <dgm:prSet/>
      <dgm:spPr/>
      <dgm:t>
        <a:bodyPr/>
        <a:lstStyle/>
        <a:p>
          <a:endParaRPr lang="en-US" sz="1600" b="1"/>
        </a:p>
      </dgm:t>
    </dgm:pt>
    <dgm:pt modelId="{F10AEA56-B0EF-483E-803E-6865D1C20A4E}">
      <dgm:prSet phldrT="[Text]" custT="1"/>
      <dgm:spPr/>
      <dgm:t>
        <a:bodyPr/>
        <a:lstStyle/>
        <a:p>
          <a:r>
            <a:rPr lang="en-US" sz="1600" b="1" dirty="0" smtClean="0"/>
            <a:t>Individual data</a:t>
          </a:r>
          <a:endParaRPr lang="en-US" sz="1600" b="1" dirty="0"/>
        </a:p>
      </dgm:t>
    </dgm:pt>
    <dgm:pt modelId="{A4085DAD-E4C5-44D4-AC12-0491427082DB}" type="parTrans" cxnId="{D4B58DC0-0D7B-4DC0-A74F-4DAB8D9B02B1}">
      <dgm:prSet/>
      <dgm:spPr>
        <a:ln w="38100"/>
      </dgm:spPr>
      <dgm:t>
        <a:bodyPr/>
        <a:lstStyle/>
        <a:p>
          <a:endParaRPr lang="en-US" sz="1600" b="1"/>
        </a:p>
      </dgm:t>
    </dgm:pt>
    <dgm:pt modelId="{A3113FD8-CCF3-403B-80CA-B48B00B4ED8A}" type="sibTrans" cxnId="{D4B58DC0-0D7B-4DC0-A74F-4DAB8D9B02B1}">
      <dgm:prSet/>
      <dgm:spPr/>
      <dgm:t>
        <a:bodyPr/>
        <a:lstStyle/>
        <a:p>
          <a:endParaRPr lang="en-US" sz="1600" b="1"/>
        </a:p>
      </dgm:t>
    </dgm:pt>
    <dgm:pt modelId="{4D1B4B26-B588-4B83-AA92-43AC8D08C5D2}">
      <dgm:prSet custT="1"/>
      <dgm:spPr/>
      <dgm:t>
        <a:bodyPr/>
        <a:lstStyle/>
        <a:p>
          <a:r>
            <a:rPr lang="en-US" sz="1600" b="1" dirty="0" smtClean="0"/>
            <a:t>Aggregated</a:t>
          </a:r>
          <a:endParaRPr lang="en-US" sz="1600" b="1" dirty="0"/>
        </a:p>
      </dgm:t>
    </dgm:pt>
    <dgm:pt modelId="{9157861A-547D-4B8C-9A31-233EA0AB43D5}" type="parTrans" cxnId="{B3CD6F17-4DBD-48FF-90EC-F2095E2B5D93}">
      <dgm:prSet/>
      <dgm:spPr>
        <a:ln w="38100"/>
      </dgm:spPr>
      <dgm:t>
        <a:bodyPr/>
        <a:lstStyle/>
        <a:p>
          <a:endParaRPr lang="en-US" sz="1600" b="1"/>
        </a:p>
      </dgm:t>
    </dgm:pt>
    <dgm:pt modelId="{0F0B4020-2211-47BF-9BF1-DB02E6B630AE}" type="sibTrans" cxnId="{B3CD6F17-4DBD-48FF-90EC-F2095E2B5D93}">
      <dgm:prSet/>
      <dgm:spPr/>
      <dgm:t>
        <a:bodyPr/>
        <a:lstStyle/>
        <a:p>
          <a:endParaRPr lang="en-US" sz="1600" b="1"/>
        </a:p>
      </dgm:t>
    </dgm:pt>
    <dgm:pt modelId="{30A200A8-A9B6-401B-A765-D5F8222B7C23}">
      <dgm:prSet custT="1"/>
      <dgm:spPr/>
      <dgm:t>
        <a:bodyPr/>
        <a:lstStyle/>
        <a:p>
          <a:r>
            <a:rPr lang="en-US" sz="1600" b="1" dirty="0" smtClean="0"/>
            <a:t>Descriptive</a:t>
          </a:r>
          <a:endParaRPr lang="en-US" sz="1600" b="1" dirty="0"/>
        </a:p>
      </dgm:t>
    </dgm:pt>
    <dgm:pt modelId="{A36C35ED-27C9-43D9-8B5C-9A1E30C4C362}" type="parTrans" cxnId="{2E985555-1D3D-47CB-8645-8F0F1A31C83F}">
      <dgm:prSet/>
      <dgm:spPr>
        <a:ln w="38100"/>
      </dgm:spPr>
      <dgm:t>
        <a:bodyPr/>
        <a:lstStyle/>
        <a:p>
          <a:endParaRPr lang="en-US" sz="1600" b="1"/>
        </a:p>
      </dgm:t>
    </dgm:pt>
    <dgm:pt modelId="{135A1782-E5CC-45A5-8216-F1FCE77D65D0}" type="sibTrans" cxnId="{2E985555-1D3D-47CB-8645-8F0F1A31C83F}">
      <dgm:prSet/>
      <dgm:spPr/>
      <dgm:t>
        <a:bodyPr/>
        <a:lstStyle/>
        <a:p>
          <a:endParaRPr lang="en-US" sz="1600" b="1"/>
        </a:p>
      </dgm:t>
    </dgm:pt>
    <dgm:pt modelId="{FF79BE8D-85C4-4103-846B-D49F60D6DCE4}">
      <dgm:prSet custT="1"/>
      <dgm:spPr/>
      <dgm:t>
        <a:bodyPr/>
        <a:lstStyle/>
        <a:p>
          <a:r>
            <a:rPr lang="en-US" sz="1600" b="1" dirty="0" smtClean="0"/>
            <a:t>Analytic</a:t>
          </a:r>
          <a:endParaRPr lang="en-US" sz="1600" b="1" dirty="0"/>
        </a:p>
      </dgm:t>
    </dgm:pt>
    <dgm:pt modelId="{F7B14C19-B018-4047-9A20-0F37F831B446}" type="parTrans" cxnId="{7AE71174-0C8E-4754-8D3B-09C3B76BF556}">
      <dgm:prSet/>
      <dgm:spPr>
        <a:ln w="38100"/>
      </dgm:spPr>
      <dgm:t>
        <a:bodyPr/>
        <a:lstStyle/>
        <a:p>
          <a:endParaRPr lang="en-US" sz="1600" b="1"/>
        </a:p>
      </dgm:t>
    </dgm:pt>
    <dgm:pt modelId="{1197F32E-CBEF-4306-9FA1-C0C327641CF2}" type="sibTrans" cxnId="{7AE71174-0C8E-4754-8D3B-09C3B76BF556}">
      <dgm:prSet/>
      <dgm:spPr/>
      <dgm:t>
        <a:bodyPr/>
        <a:lstStyle/>
        <a:p>
          <a:endParaRPr lang="en-US" sz="1600" b="1"/>
        </a:p>
      </dgm:t>
    </dgm:pt>
    <dgm:pt modelId="{5F88C362-B4DD-468A-BF55-374EA8F07D6B}">
      <dgm:prSet custT="1"/>
      <dgm:spPr/>
      <dgm:t>
        <a:bodyPr/>
        <a:lstStyle/>
        <a:p>
          <a:r>
            <a:rPr lang="en-US" sz="1600" b="1" dirty="0" smtClean="0"/>
            <a:t>Descriptive or analytic</a:t>
          </a:r>
          <a:endParaRPr lang="en-US" sz="1600" b="1" dirty="0"/>
        </a:p>
      </dgm:t>
    </dgm:pt>
    <dgm:pt modelId="{42AA3631-504C-4190-9CF7-F8253DEBCE58}" type="parTrans" cxnId="{387D7D3C-896A-4415-A18A-3F4EFBC877B0}">
      <dgm:prSet/>
      <dgm:spPr>
        <a:ln w="38100"/>
      </dgm:spPr>
      <dgm:t>
        <a:bodyPr/>
        <a:lstStyle/>
        <a:p>
          <a:endParaRPr lang="en-US" sz="1600" b="1"/>
        </a:p>
      </dgm:t>
    </dgm:pt>
    <dgm:pt modelId="{96DE823C-1CF5-4125-9D95-DA7F937848DC}" type="sibTrans" cxnId="{387D7D3C-896A-4415-A18A-3F4EFBC877B0}">
      <dgm:prSet/>
      <dgm:spPr/>
      <dgm:t>
        <a:bodyPr/>
        <a:lstStyle/>
        <a:p>
          <a:endParaRPr lang="en-US" sz="1600" b="1"/>
        </a:p>
      </dgm:t>
    </dgm:pt>
    <dgm:pt modelId="{3434BFCE-692E-4E02-BD74-58D9A5895447}">
      <dgm:prSet custT="1"/>
      <dgm:spPr/>
      <dgm:t>
        <a:bodyPr/>
        <a:lstStyle/>
        <a:p>
          <a:r>
            <a:rPr lang="en-US" sz="1600" b="1" dirty="0" smtClean="0"/>
            <a:t>Case report</a:t>
          </a:r>
          <a:endParaRPr lang="en-US" sz="1600" b="1" dirty="0"/>
        </a:p>
      </dgm:t>
    </dgm:pt>
    <dgm:pt modelId="{62C1F105-DEDD-4FE1-B7AB-7FAEC6410B38}" type="parTrans" cxnId="{79895AA2-5521-4221-8D04-1481B497A008}">
      <dgm:prSet/>
      <dgm:spPr>
        <a:ln w="38100"/>
      </dgm:spPr>
      <dgm:t>
        <a:bodyPr/>
        <a:lstStyle/>
        <a:p>
          <a:endParaRPr lang="en-US" sz="1600" b="1"/>
        </a:p>
      </dgm:t>
    </dgm:pt>
    <dgm:pt modelId="{0449C0B3-B1BA-4C47-A2A4-87BDE134E2C9}" type="sibTrans" cxnId="{79895AA2-5521-4221-8D04-1481B497A008}">
      <dgm:prSet/>
      <dgm:spPr/>
      <dgm:t>
        <a:bodyPr/>
        <a:lstStyle/>
        <a:p>
          <a:endParaRPr lang="en-US" sz="1600" b="1"/>
        </a:p>
      </dgm:t>
    </dgm:pt>
    <dgm:pt modelId="{3D11476A-3143-4A75-82C8-8E336F5C1333}">
      <dgm:prSet custT="1"/>
      <dgm:spPr/>
      <dgm:t>
        <a:bodyPr/>
        <a:lstStyle/>
        <a:p>
          <a:r>
            <a:rPr lang="en-US" sz="1600" b="1" dirty="0" smtClean="0"/>
            <a:t>Case series</a:t>
          </a:r>
          <a:endParaRPr lang="en-US" sz="1600" b="1" dirty="0"/>
        </a:p>
      </dgm:t>
    </dgm:pt>
    <dgm:pt modelId="{F3D50639-6412-4FCC-8E6B-98861F531224}" type="parTrans" cxnId="{5CFB35A4-CF25-456B-8861-779AF62AC8BE}">
      <dgm:prSet/>
      <dgm:spPr/>
      <dgm:t>
        <a:bodyPr/>
        <a:lstStyle/>
        <a:p>
          <a:endParaRPr lang="en-US" sz="1600" b="1"/>
        </a:p>
      </dgm:t>
    </dgm:pt>
    <dgm:pt modelId="{A2DF5B65-C70A-4C0B-99D9-AC1CD5F76D0C}" type="sibTrans" cxnId="{5CFB35A4-CF25-456B-8861-779AF62AC8BE}">
      <dgm:prSet/>
      <dgm:spPr/>
      <dgm:t>
        <a:bodyPr/>
        <a:lstStyle/>
        <a:p>
          <a:endParaRPr lang="en-US" sz="1600" b="1"/>
        </a:p>
      </dgm:t>
    </dgm:pt>
    <dgm:pt modelId="{590090E5-6869-4B19-8E41-46D604E06FC4}">
      <dgm:prSet custT="1"/>
      <dgm:spPr/>
      <dgm:t>
        <a:bodyPr/>
        <a:lstStyle/>
        <a:p>
          <a:r>
            <a:rPr lang="en-US" sz="1600" b="1" dirty="0" smtClean="0"/>
            <a:t>Cross sectional</a:t>
          </a:r>
          <a:endParaRPr lang="en-US" sz="1600" b="1" dirty="0"/>
        </a:p>
      </dgm:t>
    </dgm:pt>
    <dgm:pt modelId="{B66D74B0-08CF-476B-8FC4-F731C9F6893B}" type="parTrans" cxnId="{DD2AD119-DF3F-4159-940E-F730CA17DF30}">
      <dgm:prSet/>
      <dgm:spPr/>
      <dgm:t>
        <a:bodyPr/>
        <a:lstStyle/>
        <a:p>
          <a:endParaRPr lang="en-US" sz="1600" b="1"/>
        </a:p>
      </dgm:t>
    </dgm:pt>
    <dgm:pt modelId="{D7E8E182-F779-48C8-835D-9BA5F0B4592D}" type="sibTrans" cxnId="{DD2AD119-DF3F-4159-940E-F730CA17DF30}">
      <dgm:prSet/>
      <dgm:spPr/>
      <dgm:t>
        <a:bodyPr/>
        <a:lstStyle/>
        <a:p>
          <a:endParaRPr lang="en-US" sz="1600" b="1"/>
        </a:p>
      </dgm:t>
    </dgm:pt>
    <dgm:pt modelId="{F205A205-75A0-4301-AEE0-F1AB46227323}">
      <dgm:prSet custT="1"/>
      <dgm:spPr/>
      <dgm:t>
        <a:bodyPr/>
        <a:lstStyle/>
        <a:p>
          <a:r>
            <a:rPr lang="en-US" sz="1600" b="1" dirty="0" smtClean="0"/>
            <a:t>Cohort</a:t>
          </a:r>
          <a:endParaRPr lang="en-US" sz="1600" b="1" dirty="0"/>
        </a:p>
      </dgm:t>
    </dgm:pt>
    <dgm:pt modelId="{B54AA256-920D-4761-A791-2092178FFAAF}" type="parTrans" cxnId="{67AF29A9-9EAE-4B53-B24E-6BBF01131ED0}">
      <dgm:prSet/>
      <dgm:spPr>
        <a:ln w="38100"/>
      </dgm:spPr>
      <dgm:t>
        <a:bodyPr/>
        <a:lstStyle/>
        <a:p>
          <a:endParaRPr lang="en-US" sz="1600" b="1"/>
        </a:p>
      </dgm:t>
    </dgm:pt>
    <dgm:pt modelId="{A809794D-FD52-4155-9BB6-FD74967F9E75}" type="sibTrans" cxnId="{67AF29A9-9EAE-4B53-B24E-6BBF01131ED0}">
      <dgm:prSet/>
      <dgm:spPr/>
      <dgm:t>
        <a:bodyPr/>
        <a:lstStyle/>
        <a:p>
          <a:endParaRPr lang="en-US" sz="1600" b="1"/>
        </a:p>
      </dgm:t>
    </dgm:pt>
    <dgm:pt modelId="{0D429CB4-7275-47AC-8503-544DF5E15ABB}">
      <dgm:prSet custT="1"/>
      <dgm:spPr/>
      <dgm:t>
        <a:bodyPr/>
        <a:lstStyle/>
        <a:p>
          <a:r>
            <a:rPr lang="en-US" sz="1600" b="1" dirty="0" smtClean="0"/>
            <a:t>Case control</a:t>
          </a:r>
          <a:endParaRPr lang="en-US" sz="1600" b="1" dirty="0"/>
        </a:p>
      </dgm:t>
    </dgm:pt>
    <dgm:pt modelId="{AA184F22-6595-46DB-881A-C6C501540A37}" type="parTrans" cxnId="{10F33390-9702-4C1F-A40F-62EDDC5AFBCF}">
      <dgm:prSet/>
      <dgm:spPr>
        <a:ln w="38100"/>
      </dgm:spPr>
      <dgm:t>
        <a:bodyPr/>
        <a:lstStyle/>
        <a:p>
          <a:endParaRPr lang="en-US" sz="1600" b="1"/>
        </a:p>
      </dgm:t>
    </dgm:pt>
    <dgm:pt modelId="{454F619D-E740-4350-A3FB-564D30477CC0}" type="sibTrans" cxnId="{10F33390-9702-4C1F-A40F-62EDDC5AFBCF}">
      <dgm:prSet/>
      <dgm:spPr/>
      <dgm:t>
        <a:bodyPr/>
        <a:lstStyle/>
        <a:p>
          <a:endParaRPr lang="en-US" sz="1600" b="1"/>
        </a:p>
      </dgm:t>
    </dgm:pt>
    <dgm:pt modelId="{51ABBE50-C263-4526-8915-6ACF62B747DE}">
      <dgm:prSet custT="1"/>
      <dgm:spPr/>
      <dgm:t>
        <a:bodyPr/>
        <a:lstStyle/>
        <a:p>
          <a:r>
            <a:rPr lang="en-US" sz="1600" b="1" dirty="0" smtClean="0"/>
            <a:t>Ecologic studies</a:t>
          </a:r>
          <a:endParaRPr lang="en-US" sz="1600" b="1" dirty="0"/>
        </a:p>
      </dgm:t>
    </dgm:pt>
    <dgm:pt modelId="{707DBCED-B9FF-498C-BFA8-812216DBD360}" type="parTrans" cxnId="{615F7AC9-C6DB-4A76-AF57-1D762D4B2CED}">
      <dgm:prSet>
        <dgm:style>
          <a:lnRef idx="3">
            <a:schemeClr val="dk1"/>
          </a:lnRef>
          <a:fillRef idx="0">
            <a:schemeClr val="dk1"/>
          </a:fillRef>
          <a:effectRef idx="2">
            <a:schemeClr val="dk1"/>
          </a:effectRef>
          <a:fontRef idx="minor">
            <a:schemeClr val="tx1"/>
          </a:fontRef>
        </dgm:style>
      </dgm:prSet>
      <dgm:spPr>
        <a:ln w="57150"/>
      </dgm:spPr>
      <dgm:t>
        <a:bodyPr/>
        <a:lstStyle/>
        <a:p>
          <a:endParaRPr lang="en-US" sz="1600" b="1"/>
        </a:p>
      </dgm:t>
    </dgm:pt>
    <dgm:pt modelId="{B02B2A91-A8FD-43A2-9C51-128E736170A2}" type="sibTrans" cxnId="{615F7AC9-C6DB-4A76-AF57-1D762D4B2CED}">
      <dgm:prSet/>
      <dgm:spPr/>
      <dgm:t>
        <a:bodyPr/>
        <a:lstStyle/>
        <a:p>
          <a:endParaRPr lang="en-US" sz="1600" b="1"/>
        </a:p>
      </dgm:t>
    </dgm:pt>
    <dgm:pt modelId="{2CFF034D-F417-4E74-ADC0-B4A77D0195A4}">
      <dgm:prSet custT="1"/>
      <dgm:spPr/>
      <dgm:t>
        <a:bodyPr/>
        <a:lstStyle/>
        <a:p>
          <a:r>
            <a:rPr lang="en-US" sz="1600" b="1" dirty="0" smtClean="0"/>
            <a:t>RCT</a:t>
          </a:r>
          <a:endParaRPr lang="en-US" sz="1600" b="1" dirty="0"/>
        </a:p>
      </dgm:t>
    </dgm:pt>
    <dgm:pt modelId="{4119574D-084D-4458-BBCA-1A91E74B0874}" type="parTrans" cxnId="{9BC45469-F53E-4697-8F51-D7B703CBAB29}">
      <dgm:prSet/>
      <dgm:spPr>
        <a:ln w="38100"/>
      </dgm:spPr>
      <dgm:t>
        <a:bodyPr/>
        <a:lstStyle/>
        <a:p>
          <a:endParaRPr lang="en-US" sz="1600" b="1"/>
        </a:p>
      </dgm:t>
    </dgm:pt>
    <dgm:pt modelId="{742C7F98-78B0-4ED9-B1CF-3492D45C0F9D}" type="sibTrans" cxnId="{9BC45469-F53E-4697-8F51-D7B703CBAB29}">
      <dgm:prSet/>
      <dgm:spPr/>
      <dgm:t>
        <a:bodyPr/>
        <a:lstStyle/>
        <a:p>
          <a:endParaRPr lang="en-US" sz="1600" b="1"/>
        </a:p>
      </dgm:t>
    </dgm:pt>
    <dgm:pt modelId="{E990898F-C372-434B-B7DB-D74611611105}">
      <dgm:prSet custT="1"/>
      <dgm:spPr/>
      <dgm:t>
        <a:bodyPr/>
        <a:lstStyle/>
        <a:p>
          <a:r>
            <a:rPr lang="en-US" sz="1600" b="1" dirty="0" smtClean="0"/>
            <a:t>Quasi-experimental</a:t>
          </a:r>
          <a:endParaRPr lang="en-US" sz="1600" b="1" dirty="0"/>
        </a:p>
      </dgm:t>
    </dgm:pt>
    <dgm:pt modelId="{1E8AA294-A48C-4665-A17B-F6F61518FFEB}" type="parTrans" cxnId="{379F542C-6221-4197-8881-811736E8F427}">
      <dgm:prSet/>
      <dgm:spPr>
        <a:ln w="38100"/>
      </dgm:spPr>
      <dgm:t>
        <a:bodyPr/>
        <a:lstStyle/>
        <a:p>
          <a:endParaRPr lang="en-US" sz="1600" b="1"/>
        </a:p>
      </dgm:t>
    </dgm:pt>
    <dgm:pt modelId="{1AA6A251-ECE7-426D-B1A3-9429072A8D7A}" type="sibTrans" cxnId="{379F542C-6221-4197-8881-811736E8F427}">
      <dgm:prSet/>
      <dgm:spPr/>
      <dgm:t>
        <a:bodyPr/>
        <a:lstStyle/>
        <a:p>
          <a:endParaRPr lang="en-US" sz="1600" b="1"/>
        </a:p>
      </dgm:t>
    </dgm:pt>
    <dgm:pt modelId="{1546DDD7-D205-4A9B-9401-0FB605E6FF11}">
      <dgm:prSet custT="1"/>
      <dgm:spPr/>
      <dgm:t>
        <a:bodyPr/>
        <a:lstStyle/>
        <a:p>
          <a:r>
            <a:rPr lang="en-US" sz="1600" b="1" dirty="0" smtClean="0"/>
            <a:t>Community trial</a:t>
          </a:r>
          <a:endParaRPr lang="en-US" sz="1600" b="1" dirty="0"/>
        </a:p>
      </dgm:t>
    </dgm:pt>
    <dgm:pt modelId="{FFFA2769-70F5-41D1-9022-904D9858AE15}" type="parTrans" cxnId="{981B0903-6C29-4EEC-9C79-14283331F602}">
      <dgm:prSet/>
      <dgm:spPr>
        <a:ln w="38100"/>
      </dgm:spPr>
      <dgm:t>
        <a:bodyPr/>
        <a:lstStyle/>
        <a:p>
          <a:endParaRPr lang="en-US" sz="1600" b="1"/>
        </a:p>
      </dgm:t>
    </dgm:pt>
    <dgm:pt modelId="{91C3AEBB-3F7B-475F-B22A-9695DD07AFC4}" type="sibTrans" cxnId="{981B0903-6C29-4EEC-9C79-14283331F602}">
      <dgm:prSet/>
      <dgm:spPr/>
      <dgm:t>
        <a:bodyPr/>
        <a:lstStyle/>
        <a:p>
          <a:endParaRPr lang="en-US" sz="1600" b="1"/>
        </a:p>
      </dgm:t>
    </dgm:pt>
    <dgm:pt modelId="{94697BC7-1B76-484D-A603-0FB855AB2ED3}">
      <dgm:prSet/>
      <dgm:spPr/>
      <dgm:t>
        <a:bodyPr/>
        <a:lstStyle/>
        <a:p>
          <a:r>
            <a:rPr lang="en-US" dirty="0" smtClean="0"/>
            <a:t>Prospective</a:t>
          </a:r>
          <a:endParaRPr lang="en-US" dirty="0"/>
        </a:p>
      </dgm:t>
    </dgm:pt>
    <dgm:pt modelId="{4B5C96DD-92F7-490E-B29B-75A7F1D8E576}" type="parTrans" cxnId="{DF15581E-609C-4497-8A6B-D50B956CFD32}">
      <dgm:prSet/>
      <dgm:spPr>
        <a:ln w="38100"/>
      </dgm:spPr>
      <dgm:t>
        <a:bodyPr/>
        <a:lstStyle/>
        <a:p>
          <a:endParaRPr lang="en-US"/>
        </a:p>
      </dgm:t>
    </dgm:pt>
    <dgm:pt modelId="{BEC8E7A6-62EC-4274-84F8-463E249FA712}" type="sibTrans" cxnId="{DF15581E-609C-4497-8A6B-D50B956CFD32}">
      <dgm:prSet/>
      <dgm:spPr/>
      <dgm:t>
        <a:bodyPr/>
        <a:lstStyle/>
        <a:p>
          <a:endParaRPr lang="en-US"/>
        </a:p>
      </dgm:t>
    </dgm:pt>
    <dgm:pt modelId="{835E50F0-85D3-46C1-AF56-8767D6389DBD}">
      <dgm:prSet/>
      <dgm:spPr/>
      <dgm:t>
        <a:bodyPr/>
        <a:lstStyle/>
        <a:p>
          <a:r>
            <a:rPr lang="en-US" dirty="0" smtClean="0"/>
            <a:t>Retrospective</a:t>
          </a:r>
          <a:endParaRPr lang="en-US" dirty="0"/>
        </a:p>
      </dgm:t>
    </dgm:pt>
    <dgm:pt modelId="{39FF5F21-5EC3-4737-A41C-57C1775751D2}" type="parTrans" cxnId="{0B13E2DA-10E8-4C20-87CF-2FA7BC2DABFC}">
      <dgm:prSet/>
      <dgm:spPr>
        <a:ln w="38100"/>
      </dgm:spPr>
      <dgm:t>
        <a:bodyPr/>
        <a:lstStyle/>
        <a:p>
          <a:endParaRPr lang="en-US"/>
        </a:p>
      </dgm:t>
    </dgm:pt>
    <dgm:pt modelId="{8761A4FF-8B12-45F2-A9C2-3E693FBB3090}" type="sibTrans" cxnId="{0B13E2DA-10E8-4C20-87CF-2FA7BC2DABFC}">
      <dgm:prSet/>
      <dgm:spPr/>
      <dgm:t>
        <a:bodyPr/>
        <a:lstStyle/>
        <a:p>
          <a:endParaRPr lang="en-US"/>
        </a:p>
      </dgm:t>
    </dgm:pt>
    <dgm:pt modelId="{0A1AC8B9-3CF9-4E79-8540-27124F11B3FE}">
      <dgm:prSet custT="1"/>
      <dgm:spPr/>
      <dgm:t>
        <a:bodyPr/>
        <a:lstStyle/>
        <a:p>
          <a:r>
            <a:rPr lang="en-US" sz="1600" b="1" dirty="0" smtClean="0"/>
            <a:t>Longitudinal</a:t>
          </a:r>
          <a:endParaRPr lang="en-US" sz="1600" b="1" dirty="0"/>
        </a:p>
      </dgm:t>
    </dgm:pt>
    <dgm:pt modelId="{FE3D50D3-6692-486C-9AFD-B119F4C93C95}" type="parTrans" cxnId="{639674B5-0E16-4EF6-AB13-0F701DB562BA}">
      <dgm:prSet/>
      <dgm:spPr>
        <a:ln w="38100"/>
      </dgm:spPr>
      <dgm:t>
        <a:bodyPr/>
        <a:lstStyle/>
        <a:p>
          <a:endParaRPr lang="en-US"/>
        </a:p>
      </dgm:t>
    </dgm:pt>
    <dgm:pt modelId="{06082236-7C2D-4134-9AE7-1BA31ACB784A}" type="sibTrans" cxnId="{639674B5-0E16-4EF6-AB13-0F701DB562BA}">
      <dgm:prSet/>
      <dgm:spPr/>
      <dgm:t>
        <a:bodyPr/>
        <a:lstStyle/>
        <a:p>
          <a:endParaRPr lang="en-US"/>
        </a:p>
      </dgm:t>
    </dgm:pt>
    <dgm:pt modelId="{3C49E8B8-4124-4209-9D7C-1F7FBC24F6AC}" type="pres">
      <dgm:prSet presAssocID="{060576ED-80E5-4C21-92A9-AFC3C83F463B}" presName="hierChild1" presStyleCnt="0">
        <dgm:presLayoutVars>
          <dgm:chPref val="1"/>
          <dgm:dir/>
          <dgm:animOne val="branch"/>
          <dgm:animLvl val="lvl"/>
          <dgm:resizeHandles/>
        </dgm:presLayoutVars>
      </dgm:prSet>
      <dgm:spPr/>
      <dgm:t>
        <a:bodyPr/>
        <a:lstStyle/>
        <a:p>
          <a:endParaRPr lang="en-US"/>
        </a:p>
      </dgm:t>
    </dgm:pt>
    <dgm:pt modelId="{38F1EE24-529E-4CBB-9DFB-BBA1ED58DFB5}" type="pres">
      <dgm:prSet presAssocID="{F89E96AD-1810-465B-B525-6EBD6E193122}" presName="hierRoot1" presStyleCnt="0"/>
      <dgm:spPr/>
    </dgm:pt>
    <dgm:pt modelId="{C2F0341F-15BA-4824-9C00-B48314D5FF3B}" type="pres">
      <dgm:prSet presAssocID="{F89E96AD-1810-465B-B525-6EBD6E193122}" presName="composite" presStyleCnt="0"/>
      <dgm:spPr/>
    </dgm:pt>
    <dgm:pt modelId="{00676CEC-7792-4002-95E9-12F227281F1C}" type="pres">
      <dgm:prSet presAssocID="{F89E96AD-1810-465B-B525-6EBD6E193122}" presName="background" presStyleLbl="node0" presStyleIdx="0" presStyleCnt="1"/>
      <dgm:spPr/>
    </dgm:pt>
    <dgm:pt modelId="{3D017FC4-9250-42C7-81BF-0A3A400847E5}" type="pres">
      <dgm:prSet presAssocID="{F89E96AD-1810-465B-B525-6EBD6E193122}" presName="text" presStyleLbl="fgAcc0" presStyleIdx="0" presStyleCnt="1" custScaleX="182306">
        <dgm:presLayoutVars>
          <dgm:chPref val="3"/>
        </dgm:presLayoutVars>
      </dgm:prSet>
      <dgm:spPr/>
      <dgm:t>
        <a:bodyPr/>
        <a:lstStyle/>
        <a:p>
          <a:endParaRPr lang="en-US"/>
        </a:p>
      </dgm:t>
    </dgm:pt>
    <dgm:pt modelId="{E9FA4A51-2AC7-42ED-A065-E6C87FE9E99B}" type="pres">
      <dgm:prSet presAssocID="{F89E96AD-1810-465B-B525-6EBD6E193122}" presName="hierChild2" presStyleCnt="0"/>
      <dgm:spPr/>
    </dgm:pt>
    <dgm:pt modelId="{350AF83B-B6F5-4B12-892B-A29C00F33318}" type="pres">
      <dgm:prSet presAssocID="{AB319939-4E10-412E-BF4F-AF95CE651B5F}" presName="Name10" presStyleLbl="parChTrans1D2" presStyleIdx="0" presStyleCnt="2"/>
      <dgm:spPr/>
      <dgm:t>
        <a:bodyPr/>
        <a:lstStyle/>
        <a:p>
          <a:endParaRPr lang="en-US"/>
        </a:p>
      </dgm:t>
    </dgm:pt>
    <dgm:pt modelId="{C7114433-4A33-49E6-8B25-6707A912A5CE}" type="pres">
      <dgm:prSet presAssocID="{09B8B23E-CD03-4E09-A5FD-D3C5FC9B9D7C}" presName="hierRoot2" presStyleCnt="0"/>
      <dgm:spPr/>
    </dgm:pt>
    <dgm:pt modelId="{025B0D00-1866-40E4-BB38-AB1562B011C1}" type="pres">
      <dgm:prSet presAssocID="{09B8B23E-CD03-4E09-A5FD-D3C5FC9B9D7C}" presName="composite2" presStyleCnt="0"/>
      <dgm:spPr/>
    </dgm:pt>
    <dgm:pt modelId="{7E20EF34-9E05-412D-8101-2A72B12D4447}" type="pres">
      <dgm:prSet presAssocID="{09B8B23E-CD03-4E09-A5FD-D3C5FC9B9D7C}" presName="background2" presStyleLbl="node2" presStyleIdx="0" presStyleCnt="2"/>
      <dgm:spPr/>
    </dgm:pt>
    <dgm:pt modelId="{488C8311-55D6-4786-A8D5-6C1FFB632CC5}" type="pres">
      <dgm:prSet presAssocID="{09B8B23E-CD03-4E09-A5FD-D3C5FC9B9D7C}" presName="text2" presStyleLbl="fgAcc2" presStyleIdx="0" presStyleCnt="2" custScaleX="164565">
        <dgm:presLayoutVars>
          <dgm:chPref val="3"/>
        </dgm:presLayoutVars>
      </dgm:prSet>
      <dgm:spPr/>
      <dgm:t>
        <a:bodyPr/>
        <a:lstStyle/>
        <a:p>
          <a:endParaRPr lang="en-US"/>
        </a:p>
      </dgm:t>
    </dgm:pt>
    <dgm:pt modelId="{58FF1FFE-D134-4A40-9AE7-2B818C1ACCB6}" type="pres">
      <dgm:prSet presAssocID="{09B8B23E-CD03-4E09-A5FD-D3C5FC9B9D7C}" presName="hierChild3" presStyleCnt="0"/>
      <dgm:spPr/>
    </dgm:pt>
    <dgm:pt modelId="{DD66422A-52F8-484D-8770-C03FDDDC6B6A}" type="pres">
      <dgm:prSet presAssocID="{F0DCFB90-831C-459D-8BDD-04D2FCE49078}" presName="Name17" presStyleLbl="parChTrans1D3" presStyleIdx="0" presStyleCnt="4"/>
      <dgm:spPr/>
      <dgm:t>
        <a:bodyPr/>
        <a:lstStyle/>
        <a:p>
          <a:endParaRPr lang="en-US"/>
        </a:p>
      </dgm:t>
    </dgm:pt>
    <dgm:pt modelId="{410E7C78-3648-4622-962E-EDF49445AD34}" type="pres">
      <dgm:prSet presAssocID="{B126C6B2-DE91-4255-A510-3E28003C23B5}" presName="hierRoot3" presStyleCnt="0"/>
      <dgm:spPr/>
    </dgm:pt>
    <dgm:pt modelId="{54E554AD-F5AC-43F6-81DF-F03EC0AA3E1C}" type="pres">
      <dgm:prSet presAssocID="{B126C6B2-DE91-4255-A510-3E28003C23B5}" presName="composite3" presStyleCnt="0"/>
      <dgm:spPr/>
    </dgm:pt>
    <dgm:pt modelId="{5B77AAB3-B15E-4877-B9FA-9BBCEF91BF66}" type="pres">
      <dgm:prSet presAssocID="{B126C6B2-DE91-4255-A510-3E28003C23B5}" presName="background3" presStyleLbl="node3" presStyleIdx="0" presStyleCnt="4"/>
      <dgm:spPr/>
    </dgm:pt>
    <dgm:pt modelId="{BFBDE5CD-B778-48DF-8736-F4403360F73B}" type="pres">
      <dgm:prSet presAssocID="{B126C6B2-DE91-4255-A510-3E28003C23B5}" presName="text3" presStyleLbl="fgAcc3" presStyleIdx="0" presStyleCnt="4" custScaleX="164455">
        <dgm:presLayoutVars>
          <dgm:chPref val="3"/>
        </dgm:presLayoutVars>
      </dgm:prSet>
      <dgm:spPr/>
      <dgm:t>
        <a:bodyPr/>
        <a:lstStyle/>
        <a:p>
          <a:endParaRPr lang="en-US"/>
        </a:p>
      </dgm:t>
    </dgm:pt>
    <dgm:pt modelId="{8D685F75-70AA-4446-8AB6-E8F040BFA239}" type="pres">
      <dgm:prSet presAssocID="{B126C6B2-DE91-4255-A510-3E28003C23B5}" presName="hierChild4" presStyleCnt="0"/>
      <dgm:spPr/>
    </dgm:pt>
    <dgm:pt modelId="{EFF67007-5FA6-4E6D-B2A6-3231A3BA40F6}" type="pres">
      <dgm:prSet presAssocID="{A36C35ED-27C9-43D9-8B5C-9A1E30C4C362}" presName="Name23" presStyleLbl="parChTrans1D4" presStyleIdx="0" presStyleCnt="15"/>
      <dgm:spPr/>
      <dgm:t>
        <a:bodyPr/>
        <a:lstStyle/>
        <a:p>
          <a:endParaRPr lang="en-US"/>
        </a:p>
      </dgm:t>
    </dgm:pt>
    <dgm:pt modelId="{24F98D33-43C9-4CDC-8F33-39286DAA2476}" type="pres">
      <dgm:prSet presAssocID="{30A200A8-A9B6-401B-A765-D5F8222B7C23}" presName="hierRoot4" presStyleCnt="0"/>
      <dgm:spPr/>
    </dgm:pt>
    <dgm:pt modelId="{8A8F0619-E2E3-4676-A63B-8D5CEA82D5EB}" type="pres">
      <dgm:prSet presAssocID="{30A200A8-A9B6-401B-A765-D5F8222B7C23}" presName="composite4" presStyleCnt="0"/>
      <dgm:spPr/>
    </dgm:pt>
    <dgm:pt modelId="{9E24887E-4586-48F4-B271-705A0BFE15D1}" type="pres">
      <dgm:prSet presAssocID="{30A200A8-A9B6-401B-A765-D5F8222B7C23}" presName="background4" presStyleLbl="node4" presStyleIdx="0" presStyleCnt="15"/>
      <dgm:spPr/>
    </dgm:pt>
    <dgm:pt modelId="{FEFBC5E6-9B40-4DB4-BD7A-B3642910C0E1}" type="pres">
      <dgm:prSet presAssocID="{30A200A8-A9B6-401B-A765-D5F8222B7C23}" presName="text4" presStyleLbl="fgAcc4" presStyleIdx="0" presStyleCnt="15" custScaleX="133910">
        <dgm:presLayoutVars>
          <dgm:chPref val="3"/>
        </dgm:presLayoutVars>
      </dgm:prSet>
      <dgm:spPr/>
      <dgm:t>
        <a:bodyPr/>
        <a:lstStyle/>
        <a:p>
          <a:endParaRPr lang="en-US"/>
        </a:p>
      </dgm:t>
    </dgm:pt>
    <dgm:pt modelId="{80B1E8F1-A011-4F18-8F98-EE98500E2560}" type="pres">
      <dgm:prSet presAssocID="{30A200A8-A9B6-401B-A765-D5F8222B7C23}" presName="hierChild5" presStyleCnt="0"/>
      <dgm:spPr/>
    </dgm:pt>
    <dgm:pt modelId="{EB2A4895-A517-4BAF-A335-F8ED51726EC6}" type="pres">
      <dgm:prSet presAssocID="{62C1F105-DEDD-4FE1-B7AB-7FAEC6410B38}" presName="Name23" presStyleLbl="parChTrans1D4" presStyleIdx="1" presStyleCnt="15"/>
      <dgm:spPr/>
      <dgm:t>
        <a:bodyPr/>
        <a:lstStyle/>
        <a:p>
          <a:endParaRPr lang="en-US"/>
        </a:p>
      </dgm:t>
    </dgm:pt>
    <dgm:pt modelId="{6DA6587A-BD67-4C4F-A69A-0C44777358BF}" type="pres">
      <dgm:prSet presAssocID="{3434BFCE-692E-4E02-BD74-58D9A5895447}" presName="hierRoot4" presStyleCnt="0"/>
      <dgm:spPr/>
    </dgm:pt>
    <dgm:pt modelId="{440ED09C-134A-4203-BAFC-7CC47A4DA7BD}" type="pres">
      <dgm:prSet presAssocID="{3434BFCE-692E-4E02-BD74-58D9A5895447}" presName="composite4" presStyleCnt="0"/>
      <dgm:spPr/>
    </dgm:pt>
    <dgm:pt modelId="{E9D717F5-E302-4323-96D3-12D407B11F42}" type="pres">
      <dgm:prSet presAssocID="{3434BFCE-692E-4E02-BD74-58D9A5895447}" presName="background4" presStyleLbl="node4" presStyleIdx="1" presStyleCnt="15"/>
      <dgm:spPr/>
    </dgm:pt>
    <dgm:pt modelId="{2F7B3E27-18DD-4BF6-8CD6-9324AA6D81D2}" type="pres">
      <dgm:prSet presAssocID="{3434BFCE-692E-4E02-BD74-58D9A5895447}" presName="text4" presStyleLbl="fgAcc4" presStyleIdx="1" presStyleCnt="15" custLinFactNeighborX="4898" custLinFactNeighborY="-595">
        <dgm:presLayoutVars>
          <dgm:chPref val="3"/>
        </dgm:presLayoutVars>
      </dgm:prSet>
      <dgm:spPr/>
      <dgm:t>
        <a:bodyPr/>
        <a:lstStyle/>
        <a:p>
          <a:endParaRPr lang="en-US"/>
        </a:p>
      </dgm:t>
    </dgm:pt>
    <dgm:pt modelId="{CB6A3C93-CA9B-44E4-B5C7-E024FB0E985C}" type="pres">
      <dgm:prSet presAssocID="{3434BFCE-692E-4E02-BD74-58D9A5895447}" presName="hierChild5" presStyleCnt="0"/>
      <dgm:spPr/>
    </dgm:pt>
    <dgm:pt modelId="{EEBD2262-DA3C-42CD-8898-443BEA4D8F72}" type="pres">
      <dgm:prSet presAssocID="{F3D50639-6412-4FCC-8E6B-98861F531224}" presName="Name23" presStyleLbl="parChTrans1D4" presStyleIdx="2" presStyleCnt="15"/>
      <dgm:spPr/>
      <dgm:t>
        <a:bodyPr/>
        <a:lstStyle/>
        <a:p>
          <a:endParaRPr lang="en-US"/>
        </a:p>
      </dgm:t>
    </dgm:pt>
    <dgm:pt modelId="{9E31F493-EC8C-4315-97C7-41566CF77BCB}" type="pres">
      <dgm:prSet presAssocID="{3D11476A-3143-4A75-82C8-8E336F5C1333}" presName="hierRoot4" presStyleCnt="0"/>
      <dgm:spPr/>
    </dgm:pt>
    <dgm:pt modelId="{15F1539F-695E-4248-9430-BA35A15F82D2}" type="pres">
      <dgm:prSet presAssocID="{3D11476A-3143-4A75-82C8-8E336F5C1333}" presName="composite4" presStyleCnt="0"/>
      <dgm:spPr/>
    </dgm:pt>
    <dgm:pt modelId="{D7052D91-A758-4C77-B675-753AA1AD4C5A}" type="pres">
      <dgm:prSet presAssocID="{3D11476A-3143-4A75-82C8-8E336F5C1333}" presName="background4" presStyleLbl="node4" presStyleIdx="2" presStyleCnt="15"/>
      <dgm:spPr/>
    </dgm:pt>
    <dgm:pt modelId="{253422BB-0202-45BA-B54F-59AF710E92A7}" type="pres">
      <dgm:prSet presAssocID="{3D11476A-3143-4A75-82C8-8E336F5C1333}" presName="text4" presStyleLbl="fgAcc4" presStyleIdx="2" presStyleCnt="15">
        <dgm:presLayoutVars>
          <dgm:chPref val="3"/>
        </dgm:presLayoutVars>
      </dgm:prSet>
      <dgm:spPr/>
      <dgm:t>
        <a:bodyPr/>
        <a:lstStyle/>
        <a:p>
          <a:endParaRPr lang="en-US"/>
        </a:p>
      </dgm:t>
    </dgm:pt>
    <dgm:pt modelId="{CA1C92EA-344F-4DAA-8CB5-83F5C9D7813F}" type="pres">
      <dgm:prSet presAssocID="{3D11476A-3143-4A75-82C8-8E336F5C1333}" presName="hierChild5" presStyleCnt="0"/>
      <dgm:spPr/>
    </dgm:pt>
    <dgm:pt modelId="{66A2D886-7097-4A09-884C-0A0190A25489}" type="pres">
      <dgm:prSet presAssocID="{B66D74B0-08CF-476B-8FC4-F731C9F6893B}" presName="Name23" presStyleLbl="parChTrans1D4" presStyleIdx="3" presStyleCnt="15"/>
      <dgm:spPr/>
      <dgm:t>
        <a:bodyPr/>
        <a:lstStyle/>
        <a:p>
          <a:endParaRPr lang="en-US"/>
        </a:p>
      </dgm:t>
    </dgm:pt>
    <dgm:pt modelId="{98B2A79E-1EB0-4F8A-ADCA-49D2FD668A05}" type="pres">
      <dgm:prSet presAssocID="{590090E5-6869-4B19-8E41-46D604E06FC4}" presName="hierRoot4" presStyleCnt="0"/>
      <dgm:spPr/>
    </dgm:pt>
    <dgm:pt modelId="{ABE43084-8C6F-49AE-9B94-32A81F02D440}" type="pres">
      <dgm:prSet presAssocID="{590090E5-6869-4B19-8E41-46D604E06FC4}" presName="composite4" presStyleCnt="0"/>
      <dgm:spPr/>
    </dgm:pt>
    <dgm:pt modelId="{069CF244-8DC1-463E-8A71-F80440F10551}" type="pres">
      <dgm:prSet presAssocID="{590090E5-6869-4B19-8E41-46D604E06FC4}" presName="background4" presStyleLbl="node4" presStyleIdx="3" presStyleCnt="15"/>
      <dgm:spPr/>
    </dgm:pt>
    <dgm:pt modelId="{94F132A0-E483-43A3-927F-9AC1C3954127}" type="pres">
      <dgm:prSet presAssocID="{590090E5-6869-4B19-8E41-46D604E06FC4}" presName="text4" presStyleLbl="fgAcc4" presStyleIdx="3" presStyleCnt="15" custScaleX="117221" custLinFactNeighborX="-4495" custLinFactNeighborY="2318">
        <dgm:presLayoutVars>
          <dgm:chPref val="3"/>
        </dgm:presLayoutVars>
      </dgm:prSet>
      <dgm:spPr/>
      <dgm:t>
        <a:bodyPr/>
        <a:lstStyle/>
        <a:p>
          <a:endParaRPr lang="en-US"/>
        </a:p>
      </dgm:t>
    </dgm:pt>
    <dgm:pt modelId="{3DB8160C-F757-4316-ADDA-2E87483E0BE6}" type="pres">
      <dgm:prSet presAssocID="{590090E5-6869-4B19-8E41-46D604E06FC4}" presName="hierChild5" presStyleCnt="0"/>
      <dgm:spPr/>
    </dgm:pt>
    <dgm:pt modelId="{1A708DE8-AFDC-4A5C-9A18-E1F801375192}" type="pres">
      <dgm:prSet presAssocID="{FE3D50D3-6692-486C-9AFD-B119F4C93C95}" presName="Name23" presStyleLbl="parChTrans1D4" presStyleIdx="4" presStyleCnt="15"/>
      <dgm:spPr/>
      <dgm:t>
        <a:bodyPr/>
        <a:lstStyle/>
        <a:p>
          <a:endParaRPr lang="en-US"/>
        </a:p>
      </dgm:t>
    </dgm:pt>
    <dgm:pt modelId="{33B75A7D-D78C-414C-8BB4-2739C95213B2}" type="pres">
      <dgm:prSet presAssocID="{0A1AC8B9-3CF9-4E79-8540-27124F11B3FE}" presName="hierRoot4" presStyleCnt="0"/>
      <dgm:spPr/>
    </dgm:pt>
    <dgm:pt modelId="{E6536E97-D478-41E2-8E1E-09833F149993}" type="pres">
      <dgm:prSet presAssocID="{0A1AC8B9-3CF9-4E79-8540-27124F11B3FE}" presName="composite4" presStyleCnt="0"/>
      <dgm:spPr/>
    </dgm:pt>
    <dgm:pt modelId="{1D8A65DE-5245-4B2F-B7F1-CAB4E800A54F}" type="pres">
      <dgm:prSet presAssocID="{0A1AC8B9-3CF9-4E79-8540-27124F11B3FE}" presName="background4" presStyleLbl="node4" presStyleIdx="4" presStyleCnt="15"/>
      <dgm:spPr/>
    </dgm:pt>
    <dgm:pt modelId="{A2AC4487-2832-4768-9DB8-B970C9DCF406}" type="pres">
      <dgm:prSet presAssocID="{0A1AC8B9-3CF9-4E79-8540-27124F11B3FE}" presName="text4" presStyleLbl="fgAcc4" presStyleIdx="4" presStyleCnt="15" custScaleX="141030">
        <dgm:presLayoutVars>
          <dgm:chPref val="3"/>
        </dgm:presLayoutVars>
      </dgm:prSet>
      <dgm:spPr/>
      <dgm:t>
        <a:bodyPr/>
        <a:lstStyle/>
        <a:p>
          <a:endParaRPr lang="en-US"/>
        </a:p>
      </dgm:t>
    </dgm:pt>
    <dgm:pt modelId="{89E44FEB-5D87-42A3-8910-A5E747AA707C}" type="pres">
      <dgm:prSet presAssocID="{0A1AC8B9-3CF9-4E79-8540-27124F11B3FE}" presName="hierChild5" presStyleCnt="0"/>
      <dgm:spPr/>
    </dgm:pt>
    <dgm:pt modelId="{BD98642B-4214-4537-BEF7-AB6B70EC9A24}" type="pres">
      <dgm:prSet presAssocID="{F7B14C19-B018-4047-9A20-0F37F831B446}" presName="Name23" presStyleLbl="parChTrans1D4" presStyleIdx="5" presStyleCnt="15"/>
      <dgm:spPr/>
      <dgm:t>
        <a:bodyPr/>
        <a:lstStyle/>
        <a:p>
          <a:endParaRPr lang="en-US"/>
        </a:p>
      </dgm:t>
    </dgm:pt>
    <dgm:pt modelId="{DD420CED-FEB2-4A6D-AABF-3FEC199B3E87}" type="pres">
      <dgm:prSet presAssocID="{FF79BE8D-85C4-4103-846B-D49F60D6DCE4}" presName="hierRoot4" presStyleCnt="0"/>
      <dgm:spPr/>
    </dgm:pt>
    <dgm:pt modelId="{28CBBF7E-E14F-4EFC-BF38-8F81ED23EA15}" type="pres">
      <dgm:prSet presAssocID="{FF79BE8D-85C4-4103-846B-D49F60D6DCE4}" presName="composite4" presStyleCnt="0"/>
      <dgm:spPr/>
    </dgm:pt>
    <dgm:pt modelId="{FDFE26D6-76C0-41ED-BD26-237E8DB037FC}" type="pres">
      <dgm:prSet presAssocID="{FF79BE8D-85C4-4103-846B-D49F60D6DCE4}" presName="background4" presStyleLbl="node4" presStyleIdx="5" presStyleCnt="15"/>
      <dgm:spPr/>
    </dgm:pt>
    <dgm:pt modelId="{AD1E5AF6-BBED-4AB3-BE17-45C43F0E143C}" type="pres">
      <dgm:prSet presAssocID="{FF79BE8D-85C4-4103-846B-D49F60D6DCE4}" presName="text4" presStyleLbl="fgAcc4" presStyleIdx="5" presStyleCnt="15">
        <dgm:presLayoutVars>
          <dgm:chPref val="3"/>
        </dgm:presLayoutVars>
      </dgm:prSet>
      <dgm:spPr/>
      <dgm:t>
        <a:bodyPr/>
        <a:lstStyle/>
        <a:p>
          <a:endParaRPr lang="en-US"/>
        </a:p>
      </dgm:t>
    </dgm:pt>
    <dgm:pt modelId="{56503744-2A37-49D8-9E50-F5286F5D529A}" type="pres">
      <dgm:prSet presAssocID="{FF79BE8D-85C4-4103-846B-D49F60D6DCE4}" presName="hierChild5" presStyleCnt="0"/>
      <dgm:spPr/>
    </dgm:pt>
    <dgm:pt modelId="{1C6A9149-046D-4B13-9FD7-FA4CD6309593}" type="pres">
      <dgm:prSet presAssocID="{B54AA256-920D-4761-A791-2092178FFAAF}" presName="Name23" presStyleLbl="parChTrans1D4" presStyleIdx="6" presStyleCnt="15"/>
      <dgm:spPr/>
      <dgm:t>
        <a:bodyPr/>
        <a:lstStyle/>
        <a:p>
          <a:endParaRPr lang="en-US"/>
        </a:p>
      </dgm:t>
    </dgm:pt>
    <dgm:pt modelId="{C5A085BC-AB03-47B9-8A27-14DBC4B021EF}" type="pres">
      <dgm:prSet presAssocID="{F205A205-75A0-4301-AEE0-F1AB46227323}" presName="hierRoot4" presStyleCnt="0"/>
      <dgm:spPr/>
    </dgm:pt>
    <dgm:pt modelId="{E19A455E-D9F9-4850-BE03-4687D685C67B}" type="pres">
      <dgm:prSet presAssocID="{F205A205-75A0-4301-AEE0-F1AB46227323}" presName="composite4" presStyleCnt="0"/>
      <dgm:spPr/>
    </dgm:pt>
    <dgm:pt modelId="{579B293F-1334-4EE7-8259-2584BB2A1C07}" type="pres">
      <dgm:prSet presAssocID="{F205A205-75A0-4301-AEE0-F1AB46227323}" presName="background4" presStyleLbl="node4" presStyleIdx="6" presStyleCnt="15"/>
      <dgm:spPr/>
    </dgm:pt>
    <dgm:pt modelId="{B6963105-46A9-4233-B609-60D9D0D2EEBE}" type="pres">
      <dgm:prSet presAssocID="{F205A205-75A0-4301-AEE0-F1AB46227323}" presName="text4" presStyleLbl="fgAcc4" presStyleIdx="6" presStyleCnt="15">
        <dgm:presLayoutVars>
          <dgm:chPref val="3"/>
        </dgm:presLayoutVars>
      </dgm:prSet>
      <dgm:spPr/>
      <dgm:t>
        <a:bodyPr/>
        <a:lstStyle/>
        <a:p>
          <a:endParaRPr lang="en-US"/>
        </a:p>
      </dgm:t>
    </dgm:pt>
    <dgm:pt modelId="{ED37C85E-B009-47A9-B413-B72F48BB921D}" type="pres">
      <dgm:prSet presAssocID="{F205A205-75A0-4301-AEE0-F1AB46227323}" presName="hierChild5" presStyleCnt="0"/>
      <dgm:spPr/>
    </dgm:pt>
    <dgm:pt modelId="{535716C8-83E8-42A1-BA1A-0C00A8C79B37}" type="pres">
      <dgm:prSet presAssocID="{4B5C96DD-92F7-490E-B29B-75A7F1D8E576}" presName="Name23" presStyleLbl="parChTrans1D4" presStyleIdx="7" presStyleCnt="15"/>
      <dgm:spPr/>
      <dgm:t>
        <a:bodyPr/>
        <a:lstStyle/>
        <a:p>
          <a:endParaRPr lang="en-US"/>
        </a:p>
      </dgm:t>
    </dgm:pt>
    <dgm:pt modelId="{6DA8868A-6333-4B02-83F1-B8E2EDC09BC4}" type="pres">
      <dgm:prSet presAssocID="{94697BC7-1B76-484D-A603-0FB855AB2ED3}" presName="hierRoot4" presStyleCnt="0"/>
      <dgm:spPr/>
    </dgm:pt>
    <dgm:pt modelId="{075C3D09-9120-4A13-A671-03EB29B182FC}" type="pres">
      <dgm:prSet presAssocID="{94697BC7-1B76-484D-A603-0FB855AB2ED3}" presName="composite4" presStyleCnt="0"/>
      <dgm:spPr/>
    </dgm:pt>
    <dgm:pt modelId="{C18FE825-2650-45E3-94B6-6816CF3FDB85}" type="pres">
      <dgm:prSet presAssocID="{94697BC7-1B76-484D-A603-0FB855AB2ED3}" presName="background4" presStyleLbl="node4" presStyleIdx="7" presStyleCnt="15"/>
      <dgm:spPr/>
    </dgm:pt>
    <dgm:pt modelId="{BB4D8FB0-C9E4-4B1A-80E2-89CD155C2C1F}" type="pres">
      <dgm:prSet presAssocID="{94697BC7-1B76-484D-A603-0FB855AB2ED3}" presName="text4" presStyleLbl="fgAcc4" presStyleIdx="7" presStyleCnt="15">
        <dgm:presLayoutVars>
          <dgm:chPref val="3"/>
        </dgm:presLayoutVars>
      </dgm:prSet>
      <dgm:spPr/>
      <dgm:t>
        <a:bodyPr/>
        <a:lstStyle/>
        <a:p>
          <a:endParaRPr lang="en-US"/>
        </a:p>
      </dgm:t>
    </dgm:pt>
    <dgm:pt modelId="{936CA085-8B2B-431D-BD73-62AFBF352682}" type="pres">
      <dgm:prSet presAssocID="{94697BC7-1B76-484D-A603-0FB855AB2ED3}" presName="hierChild5" presStyleCnt="0"/>
      <dgm:spPr/>
    </dgm:pt>
    <dgm:pt modelId="{AFDCD257-681F-49F4-A6F7-80B8E46E465F}" type="pres">
      <dgm:prSet presAssocID="{39FF5F21-5EC3-4737-A41C-57C1775751D2}" presName="Name23" presStyleLbl="parChTrans1D4" presStyleIdx="8" presStyleCnt="15"/>
      <dgm:spPr/>
      <dgm:t>
        <a:bodyPr/>
        <a:lstStyle/>
        <a:p>
          <a:endParaRPr lang="en-US"/>
        </a:p>
      </dgm:t>
    </dgm:pt>
    <dgm:pt modelId="{983CA6A8-0EF1-4E85-9937-12E30B36EABA}" type="pres">
      <dgm:prSet presAssocID="{835E50F0-85D3-46C1-AF56-8767D6389DBD}" presName="hierRoot4" presStyleCnt="0"/>
      <dgm:spPr/>
    </dgm:pt>
    <dgm:pt modelId="{1593FFFC-ECE3-409A-9674-4BC9BFF482B8}" type="pres">
      <dgm:prSet presAssocID="{835E50F0-85D3-46C1-AF56-8767D6389DBD}" presName="composite4" presStyleCnt="0"/>
      <dgm:spPr/>
    </dgm:pt>
    <dgm:pt modelId="{312D8968-615B-4882-8094-37449D5EA408}" type="pres">
      <dgm:prSet presAssocID="{835E50F0-85D3-46C1-AF56-8767D6389DBD}" presName="background4" presStyleLbl="node4" presStyleIdx="8" presStyleCnt="15"/>
      <dgm:spPr/>
    </dgm:pt>
    <dgm:pt modelId="{311D70AF-EB57-42FD-A280-9B7353BE7541}" type="pres">
      <dgm:prSet presAssocID="{835E50F0-85D3-46C1-AF56-8767D6389DBD}" presName="text4" presStyleLbl="fgAcc4" presStyleIdx="8" presStyleCnt="15">
        <dgm:presLayoutVars>
          <dgm:chPref val="3"/>
        </dgm:presLayoutVars>
      </dgm:prSet>
      <dgm:spPr/>
      <dgm:t>
        <a:bodyPr/>
        <a:lstStyle/>
        <a:p>
          <a:endParaRPr lang="en-US"/>
        </a:p>
      </dgm:t>
    </dgm:pt>
    <dgm:pt modelId="{707EB966-CC11-4924-89BA-B3CDAF8684C0}" type="pres">
      <dgm:prSet presAssocID="{835E50F0-85D3-46C1-AF56-8767D6389DBD}" presName="hierChild5" presStyleCnt="0"/>
      <dgm:spPr/>
    </dgm:pt>
    <dgm:pt modelId="{F14C8B47-977C-4DF8-8525-D2E9EAE25B4D}" type="pres">
      <dgm:prSet presAssocID="{AA184F22-6595-46DB-881A-C6C501540A37}" presName="Name23" presStyleLbl="parChTrans1D4" presStyleIdx="9" presStyleCnt="15"/>
      <dgm:spPr/>
      <dgm:t>
        <a:bodyPr/>
        <a:lstStyle/>
        <a:p>
          <a:endParaRPr lang="en-US"/>
        </a:p>
      </dgm:t>
    </dgm:pt>
    <dgm:pt modelId="{A33E4A51-C010-4805-BD8C-F4A5B0258F3D}" type="pres">
      <dgm:prSet presAssocID="{0D429CB4-7275-47AC-8503-544DF5E15ABB}" presName="hierRoot4" presStyleCnt="0"/>
      <dgm:spPr/>
    </dgm:pt>
    <dgm:pt modelId="{F22E92AB-9AA6-421D-8068-60010D17B371}" type="pres">
      <dgm:prSet presAssocID="{0D429CB4-7275-47AC-8503-544DF5E15ABB}" presName="composite4" presStyleCnt="0"/>
      <dgm:spPr/>
    </dgm:pt>
    <dgm:pt modelId="{DA32326F-4C38-43C0-8599-42A87EEF3F05}" type="pres">
      <dgm:prSet presAssocID="{0D429CB4-7275-47AC-8503-544DF5E15ABB}" presName="background4" presStyleLbl="node4" presStyleIdx="9" presStyleCnt="15"/>
      <dgm:spPr/>
    </dgm:pt>
    <dgm:pt modelId="{3DDBF2F4-E660-4968-959E-6596B44D4C53}" type="pres">
      <dgm:prSet presAssocID="{0D429CB4-7275-47AC-8503-544DF5E15ABB}" presName="text4" presStyleLbl="fgAcc4" presStyleIdx="9" presStyleCnt="15">
        <dgm:presLayoutVars>
          <dgm:chPref val="3"/>
        </dgm:presLayoutVars>
      </dgm:prSet>
      <dgm:spPr/>
      <dgm:t>
        <a:bodyPr/>
        <a:lstStyle/>
        <a:p>
          <a:endParaRPr lang="en-US"/>
        </a:p>
      </dgm:t>
    </dgm:pt>
    <dgm:pt modelId="{47685A81-EC86-4887-B3F2-5CE9D34530CF}" type="pres">
      <dgm:prSet presAssocID="{0D429CB4-7275-47AC-8503-544DF5E15ABB}" presName="hierChild5" presStyleCnt="0"/>
      <dgm:spPr/>
    </dgm:pt>
    <dgm:pt modelId="{D96A2B53-1805-4668-B1BB-3F71AA5A19A0}" type="pres">
      <dgm:prSet presAssocID="{7A99E66B-D0D2-4293-BE1F-5C632D43C97E}" presName="Name17" presStyleLbl="parChTrans1D3" presStyleIdx="1" presStyleCnt="4"/>
      <dgm:spPr/>
      <dgm:t>
        <a:bodyPr/>
        <a:lstStyle/>
        <a:p>
          <a:endParaRPr lang="en-US"/>
        </a:p>
      </dgm:t>
    </dgm:pt>
    <dgm:pt modelId="{41F8C093-8F7B-40E1-AD21-B9861965C104}" type="pres">
      <dgm:prSet presAssocID="{06B956B3-C47A-4128-B3B8-CE87B55992F7}" presName="hierRoot3" presStyleCnt="0"/>
      <dgm:spPr/>
    </dgm:pt>
    <dgm:pt modelId="{5E0F83AE-7E17-4CE4-881D-E8697D7CA727}" type="pres">
      <dgm:prSet presAssocID="{06B956B3-C47A-4128-B3B8-CE87B55992F7}" presName="composite3" presStyleCnt="0"/>
      <dgm:spPr/>
    </dgm:pt>
    <dgm:pt modelId="{E334BE2E-34DA-4689-98AE-5BF04E0C6A25}" type="pres">
      <dgm:prSet presAssocID="{06B956B3-C47A-4128-B3B8-CE87B55992F7}" presName="background3" presStyleLbl="node3" presStyleIdx="1" presStyleCnt="4"/>
      <dgm:spPr/>
    </dgm:pt>
    <dgm:pt modelId="{17688DBB-FD33-49C3-83B9-A32F9D7262EA}" type="pres">
      <dgm:prSet presAssocID="{06B956B3-C47A-4128-B3B8-CE87B55992F7}" presName="text3" presStyleLbl="fgAcc3" presStyleIdx="1" presStyleCnt="4" custScaleX="136303">
        <dgm:presLayoutVars>
          <dgm:chPref val="3"/>
        </dgm:presLayoutVars>
      </dgm:prSet>
      <dgm:spPr/>
      <dgm:t>
        <a:bodyPr/>
        <a:lstStyle/>
        <a:p>
          <a:endParaRPr lang="en-US"/>
        </a:p>
      </dgm:t>
    </dgm:pt>
    <dgm:pt modelId="{619D2999-ECBB-41E7-B2B3-0CEF7CD941FB}" type="pres">
      <dgm:prSet presAssocID="{06B956B3-C47A-4128-B3B8-CE87B55992F7}" presName="hierChild4" presStyleCnt="0"/>
      <dgm:spPr/>
    </dgm:pt>
    <dgm:pt modelId="{CD06EEDC-6306-46DD-A3DA-64E1E029A6BB}" type="pres">
      <dgm:prSet presAssocID="{42AA3631-504C-4190-9CF7-F8253DEBCE58}" presName="Name23" presStyleLbl="parChTrans1D4" presStyleIdx="10" presStyleCnt="15"/>
      <dgm:spPr/>
      <dgm:t>
        <a:bodyPr/>
        <a:lstStyle/>
        <a:p>
          <a:endParaRPr lang="en-US"/>
        </a:p>
      </dgm:t>
    </dgm:pt>
    <dgm:pt modelId="{95769BA2-5A60-4BF6-A938-845AC4706ECF}" type="pres">
      <dgm:prSet presAssocID="{5F88C362-B4DD-468A-BF55-374EA8F07D6B}" presName="hierRoot4" presStyleCnt="0"/>
      <dgm:spPr/>
    </dgm:pt>
    <dgm:pt modelId="{F7BEEEE0-E80E-4C85-B815-F6263BA2C718}" type="pres">
      <dgm:prSet presAssocID="{5F88C362-B4DD-468A-BF55-374EA8F07D6B}" presName="composite4" presStyleCnt="0"/>
      <dgm:spPr/>
    </dgm:pt>
    <dgm:pt modelId="{4C63709A-4154-434A-9BC6-4DD56C2F3B8E}" type="pres">
      <dgm:prSet presAssocID="{5F88C362-B4DD-468A-BF55-374EA8F07D6B}" presName="background4" presStyleLbl="node4" presStyleIdx="10" presStyleCnt="15"/>
      <dgm:spPr/>
    </dgm:pt>
    <dgm:pt modelId="{A53B616C-105D-49C7-A51D-0A794281B714}" type="pres">
      <dgm:prSet presAssocID="{5F88C362-B4DD-468A-BF55-374EA8F07D6B}" presName="text4" presStyleLbl="fgAcc4" presStyleIdx="10" presStyleCnt="15" custScaleX="128770">
        <dgm:presLayoutVars>
          <dgm:chPref val="3"/>
        </dgm:presLayoutVars>
      </dgm:prSet>
      <dgm:spPr/>
      <dgm:t>
        <a:bodyPr/>
        <a:lstStyle/>
        <a:p>
          <a:endParaRPr lang="en-US"/>
        </a:p>
      </dgm:t>
    </dgm:pt>
    <dgm:pt modelId="{4BBF781D-937F-430D-84DB-33F7E46C6C4F}" type="pres">
      <dgm:prSet presAssocID="{5F88C362-B4DD-468A-BF55-374EA8F07D6B}" presName="hierChild5" presStyleCnt="0"/>
      <dgm:spPr/>
    </dgm:pt>
    <dgm:pt modelId="{EFE6AE8E-3BCA-466A-9EB3-0F01BC7F08EB}" type="pres">
      <dgm:prSet presAssocID="{707DBCED-B9FF-498C-BFA8-812216DBD360}" presName="Name23" presStyleLbl="parChTrans1D4" presStyleIdx="11" presStyleCnt="15"/>
      <dgm:spPr/>
      <dgm:t>
        <a:bodyPr/>
        <a:lstStyle/>
        <a:p>
          <a:endParaRPr lang="en-US"/>
        </a:p>
      </dgm:t>
    </dgm:pt>
    <dgm:pt modelId="{2DF22194-4606-4E04-A43F-5B15A0E8EB1A}" type="pres">
      <dgm:prSet presAssocID="{51ABBE50-C263-4526-8915-6ACF62B747DE}" presName="hierRoot4" presStyleCnt="0"/>
      <dgm:spPr/>
    </dgm:pt>
    <dgm:pt modelId="{863CD0C1-4DF0-4560-B822-CA2B5CAB624D}" type="pres">
      <dgm:prSet presAssocID="{51ABBE50-C263-4526-8915-6ACF62B747DE}" presName="composite4" presStyleCnt="0"/>
      <dgm:spPr/>
    </dgm:pt>
    <dgm:pt modelId="{A9FD1688-597C-4135-B57C-EE4DDF72598C}" type="pres">
      <dgm:prSet presAssocID="{51ABBE50-C263-4526-8915-6ACF62B747DE}" presName="background4" presStyleLbl="node4" presStyleIdx="11" presStyleCnt="15"/>
      <dgm:spPr/>
    </dgm:pt>
    <dgm:pt modelId="{D265C11E-D1CB-436A-A832-E8515AD5FB68}" type="pres">
      <dgm:prSet presAssocID="{51ABBE50-C263-4526-8915-6ACF62B747DE}" presName="text4" presStyleLbl="fgAcc4" presStyleIdx="11" presStyleCnt="15">
        <dgm:presLayoutVars>
          <dgm:chPref val="3"/>
        </dgm:presLayoutVars>
      </dgm:prSet>
      <dgm:spPr/>
      <dgm:t>
        <a:bodyPr/>
        <a:lstStyle/>
        <a:p>
          <a:endParaRPr lang="en-US"/>
        </a:p>
      </dgm:t>
    </dgm:pt>
    <dgm:pt modelId="{C47ACA7C-BBB1-4FF0-B507-149DE1C20D98}" type="pres">
      <dgm:prSet presAssocID="{51ABBE50-C263-4526-8915-6ACF62B747DE}" presName="hierChild5" presStyleCnt="0"/>
      <dgm:spPr/>
    </dgm:pt>
    <dgm:pt modelId="{F31A123A-9A34-4392-96A5-1138205769E9}" type="pres">
      <dgm:prSet presAssocID="{4635E4D7-2B6C-4426-AD18-0B3C0A04E798}" presName="Name10" presStyleLbl="parChTrans1D2" presStyleIdx="1" presStyleCnt="2"/>
      <dgm:spPr/>
      <dgm:t>
        <a:bodyPr/>
        <a:lstStyle/>
        <a:p>
          <a:endParaRPr lang="en-US"/>
        </a:p>
      </dgm:t>
    </dgm:pt>
    <dgm:pt modelId="{4C06EECA-ED06-41A0-B64A-EFDB348295C4}" type="pres">
      <dgm:prSet presAssocID="{B030524A-5A5F-4238-B650-AB7845979AF2}" presName="hierRoot2" presStyleCnt="0"/>
      <dgm:spPr/>
    </dgm:pt>
    <dgm:pt modelId="{E4E424B1-936B-4556-A0EB-76CB884C5950}" type="pres">
      <dgm:prSet presAssocID="{B030524A-5A5F-4238-B650-AB7845979AF2}" presName="composite2" presStyleCnt="0"/>
      <dgm:spPr/>
    </dgm:pt>
    <dgm:pt modelId="{8C9C3231-46F4-4855-A113-DA43E8FECFA4}" type="pres">
      <dgm:prSet presAssocID="{B030524A-5A5F-4238-B650-AB7845979AF2}" presName="background2" presStyleLbl="node2" presStyleIdx="1" presStyleCnt="2"/>
      <dgm:spPr/>
    </dgm:pt>
    <dgm:pt modelId="{8636A875-5D50-4E33-BBAB-91158708CFB6}" type="pres">
      <dgm:prSet presAssocID="{B030524A-5A5F-4238-B650-AB7845979AF2}" presName="text2" presStyleLbl="fgAcc2" presStyleIdx="1" presStyleCnt="2" custScaleX="235568" custLinFactNeighborX="-41606">
        <dgm:presLayoutVars>
          <dgm:chPref val="3"/>
        </dgm:presLayoutVars>
      </dgm:prSet>
      <dgm:spPr/>
      <dgm:t>
        <a:bodyPr/>
        <a:lstStyle/>
        <a:p>
          <a:endParaRPr lang="en-US"/>
        </a:p>
      </dgm:t>
    </dgm:pt>
    <dgm:pt modelId="{7B0F36D1-E913-4702-97A2-964908AEFA73}" type="pres">
      <dgm:prSet presAssocID="{B030524A-5A5F-4238-B650-AB7845979AF2}" presName="hierChild3" presStyleCnt="0"/>
      <dgm:spPr/>
    </dgm:pt>
    <dgm:pt modelId="{B2BCC848-E2B0-400E-A38E-1F8ED9F22252}" type="pres">
      <dgm:prSet presAssocID="{A4085DAD-E4C5-44D4-AC12-0491427082DB}" presName="Name17" presStyleLbl="parChTrans1D3" presStyleIdx="2" presStyleCnt="4"/>
      <dgm:spPr/>
      <dgm:t>
        <a:bodyPr/>
        <a:lstStyle/>
        <a:p>
          <a:endParaRPr lang="en-US"/>
        </a:p>
      </dgm:t>
    </dgm:pt>
    <dgm:pt modelId="{C3E9C3BA-3E2F-4BCF-9E9C-F05A7C5251EB}" type="pres">
      <dgm:prSet presAssocID="{F10AEA56-B0EF-483E-803E-6865D1C20A4E}" presName="hierRoot3" presStyleCnt="0"/>
      <dgm:spPr/>
    </dgm:pt>
    <dgm:pt modelId="{4DE605BA-8C76-419C-86BC-F1A0D768E3DA}" type="pres">
      <dgm:prSet presAssocID="{F10AEA56-B0EF-483E-803E-6865D1C20A4E}" presName="composite3" presStyleCnt="0"/>
      <dgm:spPr/>
    </dgm:pt>
    <dgm:pt modelId="{C3633647-2A64-4CCA-B3B8-8B66F23023C0}" type="pres">
      <dgm:prSet presAssocID="{F10AEA56-B0EF-483E-803E-6865D1C20A4E}" presName="background3" presStyleLbl="node3" presStyleIdx="2" presStyleCnt="4"/>
      <dgm:spPr/>
    </dgm:pt>
    <dgm:pt modelId="{97B6851B-E7BC-4B4A-9D40-9EC2AF58326B}" type="pres">
      <dgm:prSet presAssocID="{F10AEA56-B0EF-483E-803E-6865D1C20A4E}" presName="text3" presStyleLbl="fgAcc3" presStyleIdx="2" presStyleCnt="4" custScaleX="151037">
        <dgm:presLayoutVars>
          <dgm:chPref val="3"/>
        </dgm:presLayoutVars>
      </dgm:prSet>
      <dgm:spPr/>
      <dgm:t>
        <a:bodyPr/>
        <a:lstStyle/>
        <a:p>
          <a:endParaRPr lang="en-US"/>
        </a:p>
      </dgm:t>
    </dgm:pt>
    <dgm:pt modelId="{FB61239C-E189-4F18-B00A-96765CB39F20}" type="pres">
      <dgm:prSet presAssocID="{F10AEA56-B0EF-483E-803E-6865D1C20A4E}" presName="hierChild4" presStyleCnt="0"/>
      <dgm:spPr/>
    </dgm:pt>
    <dgm:pt modelId="{16E1FD21-B1FE-4536-99EE-9DAE84D20F74}" type="pres">
      <dgm:prSet presAssocID="{4119574D-084D-4458-BBCA-1A91E74B0874}" presName="Name23" presStyleLbl="parChTrans1D4" presStyleIdx="12" presStyleCnt="15"/>
      <dgm:spPr/>
      <dgm:t>
        <a:bodyPr/>
        <a:lstStyle/>
        <a:p>
          <a:endParaRPr lang="en-US"/>
        </a:p>
      </dgm:t>
    </dgm:pt>
    <dgm:pt modelId="{3821E528-F74E-4FA2-94AB-305D673180D7}" type="pres">
      <dgm:prSet presAssocID="{2CFF034D-F417-4E74-ADC0-B4A77D0195A4}" presName="hierRoot4" presStyleCnt="0"/>
      <dgm:spPr/>
    </dgm:pt>
    <dgm:pt modelId="{FAFFC927-DB21-4A49-A678-67AE0DFEDE46}" type="pres">
      <dgm:prSet presAssocID="{2CFF034D-F417-4E74-ADC0-B4A77D0195A4}" presName="composite4" presStyleCnt="0"/>
      <dgm:spPr/>
    </dgm:pt>
    <dgm:pt modelId="{716433D8-C8E1-44FD-BA44-F57B40EF102C}" type="pres">
      <dgm:prSet presAssocID="{2CFF034D-F417-4E74-ADC0-B4A77D0195A4}" presName="background4" presStyleLbl="node4" presStyleIdx="12" presStyleCnt="15"/>
      <dgm:spPr/>
    </dgm:pt>
    <dgm:pt modelId="{1BB38D4C-A683-4E08-A126-80B4002D89E9}" type="pres">
      <dgm:prSet presAssocID="{2CFF034D-F417-4E74-ADC0-B4A77D0195A4}" presName="text4" presStyleLbl="fgAcc4" presStyleIdx="12" presStyleCnt="15">
        <dgm:presLayoutVars>
          <dgm:chPref val="3"/>
        </dgm:presLayoutVars>
      </dgm:prSet>
      <dgm:spPr/>
      <dgm:t>
        <a:bodyPr/>
        <a:lstStyle/>
        <a:p>
          <a:endParaRPr lang="en-US"/>
        </a:p>
      </dgm:t>
    </dgm:pt>
    <dgm:pt modelId="{F06C6E2D-3E7A-4C1D-B4C9-29F555893FF3}" type="pres">
      <dgm:prSet presAssocID="{2CFF034D-F417-4E74-ADC0-B4A77D0195A4}" presName="hierChild5" presStyleCnt="0"/>
      <dgm:spPr/>
    </dgm:pt>
    <dgm:pt modelId="{70BB59CA-6875-47DC-9EB9-D4A510FB2544}" type="pres">
      <dgm:prSet presAssocID="{1E8AA294-A48C-4665-A17B-F6F61518FFEB}" presName="Name23" presStyleLbl="parChTrans1D4" presStyleIdx="13" presStyleCnt="15"/>
      <dgm:spPr/>
      <dgm:t>
        <a:bodyPr/>
        <a:lstStyle/>
        <a:p>
          <a:endParaRPr lang="en-US"/>
        </a:p>
      </dgm:t>
    </dgm:pt>
    <dgm:pt modelId="{F7A3D756-CEA0-4AD8-906F-49A0E46B6BCC}" type="pres">
      <dgm:prSet presAssocID="{E990898F-C372-434B-B7DB-D74611611105}" presName="hierRoot4" presStyleCnt="0"/>
      <dgm:spPr/>
    </dgm:pt>
    <dgm:pt modelId="{4EB87502-16AD-4CAD-B35B-EABC1A416A45}" type="pres">
      <dgm:prSet presAssocID="{E990898F-C372-434B-B7DB-D74611611105}" presName="composite4" presStyleCnt="0"/>
      <dgm:spPr/>
    </dgm:pt>
    <dgm:pt modelId="{AE5657B1-515A-4815-AD26-6E0B761C3B95}" type="pres">
      <dgm:prSet presAssocID="{E990898F-C372-434B-B7DB-D74611611105}" presName="background4" presStyleLbl="node4" presStyleIdx="13" presStyleCnt="15"/>
      <dgm:spPr/>
    </dgm:pt>
    <dgm:pt modelId="{D6E552A2-FD25-4B00-9DF4-13D6E6D3BC95}" type="pres">
      <dgm:prSet presAssocID="{E990898F-C372-434B-B7DB-D74611611105}" presName="text4" presStyleLbl="fgAcc4" presStyleIdx="13" presStyleCnt="15">
        <dgm:presLayoutVars>
          <dgm:chPref val="3"/>
        </dgm:presLayoutVars>
      </dgm:prSet>
      <dgm:spPr/>
      <dgm:t>
        <a:bodyPr/>
        <a:lstStyle/>
        <a:p>
          <a:endParaRPr lang="en-US"/>
        </a:p>
      </dgm:t>
    </dgm:pt>
    <dgm:pt modelId="{30F1199F-DB89-4283-AE01-5A0C69220C9A}" type="pres">
      <dgm:prSet presAssocID="{E990898F-C372-434B-B7DB-D74611611105}" presName="hierChild5" presStyleCnt="0"/>
      <dgm:spPr/>
    </dgm:pt>
    <dgm:pt modelId="{816B3EA0-7AB2-4E58-9F1A-744D4D31E16E}" type="pres">
      <dgm:prSet presAssocID="{9157861A-547D-4B8C-9A31-233EA0AB43D5}" presName="Name17" presStyleLbl="parChTrans1D3" presStyleIdx="3" presStyleCnt="4"/>
      <dgm:spPr/>
      <dgm:t>
        <a:bodyPr/>
        <a:lstStyle/>
        <a:p>
          <a:endParaRPr lang="en-US"/>
        </a:p>
      </dgm:t>
    </dgm:pt>
    <dgm:pt modelId="{55BE76ED-44AC-4E85-9311-7D707EA7FFF1}" type="pres">
      <dgm:prSet presAssocID="{4D1B4B26-B588-4B83-AA92-43AC8D08C5D2}" presName="hierRoot3" presStyleCnt="0"/>
      <dgm:spPr/>
    </dgm:pt>
    <dgm:pt modelId="{26625078-A68B-46B7-8080-884780554173}" type="pres">
      <dgm:prSet presAssocID="{4D1B4B26-B588-4B83-AA92-43AC8D08C5D2}" presName="composite3" presStyleCnt="0"/>
      <dgm:spPr/>
    </dgm:pt>
    <dgm:pt modelId="{915E93FD-EC28-45CE-B419-11A775F793F0}" type="pres">
      <dgm:prSet presAssocID="{4D1B4B26-B588-4B83-AA92-43AC8D08C5D2}" presName="background3" presStyleLbl="node3" presStyleIdx="3" presStyleCnt="4"/>
      <dgm:spPr/>
    </dgm:pt>
    <dgm:pt modelId="{F9C3EE07-29C6-426F-8F89-DCA07829D76C}" type="pres">
      <dgm:prSet presAssocID="{4D1B4B26-B588-4B83-AA92-43AC8D08C5D2}" presName="text3" presStyleLbl="fgAcc3" presStyleIdx="3" presStyleCnt="4" custScaleX="151410">
        <dgm:presLayoutVars>
          <dgm:chPref val="3"/>
        </dgm:presLayoutVars>
      </dgm:prSet>
      <dgm:spPr/>
      <dgm:t>
        <a:bodyPr/>
        <a:lstStyle/>
        <a:p>
          <a:endParaRPr lang="en-US"/>
        </a:p>
      </dgm:t>
    </dgm:pt>
    <dgm:pt modelId="{8665B678-E2CC-4272-A7DD-2A9131A42BCC}" type="pres">
      <dgm:prSet presAssocID="{4D1B4B26-B588-4B83-AA92-43AC8D08C5D2}" presName="hierChild4" presStyleCnt="0"/>
      <dgm:spPr/>
    </dgm:pt>
    <dgm:pt modelId="{7DDA1978-D308-4AF8-A29E-49E78352F156}" type="pres">
      <dgm:prSet presAssocID="{FFFA2769-70F5-41D1-9022-904D9858AE15}" presName="Name23" presStyleLbl="parChTrans1D4" presStyleIdx="14" presStyleCnt="15"/>
      <dgm:spPr/>
      <dgm:t>
        <a:bodyPr/>
        <a:lstStyle/>
        <a:p>
          <a:endParaRPr lang="en-US"/>
        </a:p>
      </dgm:t>
    </dgm:pt>
    <dgm:pt modelId="{677BA2C6-D980-432C-A9AE-A7F3B60F54F6}" type="pres">
      <dgm:prSet presAssocID="{1546DDD7-D205-4A9B-9401-0FB605E6FF11}" presName="hierRoot4" presStyleCnt="0"/>
      <dgm:spPr/>
    </dgm:pt>
    <dgm:pt modelId="{ED707481-C8A7-4A9A-80BE-C21512201A53}" type="pres">
      <dgm:prSet presAssocID="{1546DDD7-D205-4A9B-9401-0FB605E6FF11}" presName="composite4" presStyleCnt="0"/>
      <dgm:spPr/>
    </dgm:pt>
    <dgm:pt modelId="{DCF0C38D-7CA7-4FE1-B51B-9ADF4187B592}" type="pres">
      <dgm:prSet presAssocID="{1546DDD7-D205-4A9B-9401-0FB605E6FF11}" presName="background4" presStyleLbl="node4" presStyleIdx="14" presStyleCnt="15"/>
      <dgm:spPr/>
    </dgm:pt>
    <dgm:pt modelId="{755B2A15-76E2-4BF2-9C7F-9DE3549B0B85}" type="pres">
      <dgm:prSet presAssocID="{1546DDD7-D205-4A9B-9401-0FB605E6FF11}" presName="text4" presStyleLbl="fgAcc4" presStyleIdx="14" presStyleCnt="15" custScaleX="146823">
        <dgm:presLayoutVars>
          <dgm:chPref val="3"/>
        </dgm:presLayoutVars>
      </dgm:prSet>
      <dgm:spPr/>
      <dgm:t>
        <a:bodyPr/>
        <a:lstStyle/>
        <a:p>
          <a:endParaRPr lang="en-US"/>
        </a:p>
      </dgm:t>
    </dgm:pt>
    <dgm:pt modelId="{AFC51E06-6121-48F1-B71C-2AB46A888434}" type="pres">
      <dgm:prSet presAssocID="{1546DDD7-D205-4A9B-9401-0FB605E6FF11}" presName="hierChild5" presStyleCnt="0"/>
      <dgm:spPr/>
    </dgm:pt>
  </dgm:ptLst>
  <dgm:cxnLst>
    <dgm:cxn modelId="{CD265054-A8A5-412A-AF3C-69B4C4676252}" type="presOf" srcId="{AA184F22-6595-46DB-881A-C6C501540A37}" destId="{F14C8B47-977C-4DF8-8525-D2E9EAE25B4D}" srcOrd="0" destOrd="0" presId="urn:microsoft.com/office/officeart/2005/8/layout/hierarchy1"/>
    <dgm:cxn modelId="{264885D9-C08A-4C95-A4B4-E840F6B83EB6}" type="presOf" srcId="{0D429CB4-7275-47AC-8503-544DF5E15ABB}" destId="{3DDBF2F4-E660-4968-959E-6596B44D4C53}" srcOrd="0" destOrd="0" presId="urn:microsoft.com/office/officeart/2005/8/layout/hierarchy1"/>
    <dgm:cxn modelId="{BE2A4F47-D6E5-4DBF-A258-D0636BB2499B}" type="presOf" srcId="{42AA3631-504C-4190-9CF7-F8253DEBCE58}" destId="{CD06EEDC-6306-46DD-A3DA-64E1E029A6BB}" srcOrd="0" destOrd="0" presId="urn:microsoft.com/office/officeart/2005/8/layout/hierarchy1"/>
    <dgm:cxn modelId="{B5DB767F-3B06-47A0-AC3D-CB01BF54270F}" type="presOf" srcId="{09B8B23E-CD03-4E09-A5FD-D3C5FC9B9D7C}" destId="{488C8311-55D6-4786-A8D5-6C1FFB632CC5}" srcOrd="0" destOrd="0" presId="urn:microsoft.com/office/officeart/2005/8/layout/hierarchy1"/>
    <dgm:cxn modelId="{67AF29A9-9EAE-4B53-B24E-6BBF01131ED0}" srcId="{FF79BE8D-85C4-4103-846B-D49F60D6DCE4}" destId="{F205A205-75A0-4301-AEE0-F1AB46227323}" srcOrd="0" destOrd="0" parTransId="{B54AA256-920D-4761-A791-2092178FFAAF}" sibTransId="{A809794D-FD52-4155-9BB6-FD74967F9E75}"/>
    <dgm:cxn modelId="{035A2BB5-3E00-45D5-AC66-3650DF636FBB}" type="presOf" srcId="{AB319939-4E10-412E-BF4F-AF95CE651B5F}" destId="{350AF83B-B6F5-4B12-892B-A29C00F33318}" srcOrd="0" destOrd="0" presId="urn:microsoft.com/office/officeart/2005/8/layout/hierarchy1"/>
    <dgm:cxn modelId="{A82C691C-0E46-4128-9862-4E53889B2CF4}" type="presOf" srcId="{4D1B4B26-B588-4B83-AA92-43AC8D08C5D2}" destId="{F9C3EE07-29C6-426F-8F89-DCA07829D76C}" srcOrd="0" destOrd="0" presId="urn:microsoft.com/office/officeart/2005/8/layout/hierarchy1"/>
    <dgm:cxn modelId="{C1063745-2813-4DCC-A1DF-004C4D405D8B}" type="presOf" srcId="{4119574D-084D-4458-BBCA-1A91E74B0874}" destId="{16E1FD21-B1FE-4536-99EE-9DAE84D20F74}" srcOrd="0" destOrd="0" presId="urn:microsoft.com/office/officeart/2005/8/layout/hierarchy1"/>
    <dgm:cxn modelId="{B78D631D-423F-4932-AD30-BB9C02C38EFD}" type="presOf" srcId="{2CFF034D-F417-4E74-ADC0-B4A77D0195A4}" destId="{1BB38D4C-A683-4E08-A126-80B4002D89E9}" srcOrd="0" destOrd="0" presId="urn:microsoft.com/office/officeart/2005/8/layout/hierarchy1"/>
    <dgm:cxn modelId="{9989255E-D860-46E6-B761-C8B626D46C75}" type="presOf" srcId="{51ABBE50-C263-4526-8915-6ACF62B747DE}" destId="{D265C11E-D1CB-436A-A832-E8515AD5FB68}" srcOrd="0" destOrd="0" presId="urn:microsoft.com/office/officeart/2005/8/layout/hierarchy1"/>
    <dgm:cxn modelId="{2E985555-1D3D-47CB-8645-8F0F1A31C83F}" srcId="{B126C6B2-DE91-4255-A510-3E28003C23B5}" destId="{30A200A8-A9B6-401B-A765-D5F8222B7C23}" srcOrd="0" destOrd="0" parTransId="{A36C35ED-27C9-43D9-8B5C-9A1E30C4C362}" sibTransId="{135A1782-E5CC-45A5-8216-F1FCE77D65D0}"/>
    <dgm:cxn modelId="{10F33390-9702-4C1F-A40F-62EDDC5AFBCF}" srcId="{FF79BE8D-85C4-4103-846B-D49F60D6DCE4}" destId="{0D429CB4-7275-47AC-8503-544DF5E15ABB}" srcOrd="1" destOrd="0" parTransId="{AA184F22-6595-46DB-881A-C6C501540A37}" sibTransId="{454F619D-E740-4350-A3FB-564D30477CC0}"/>
    <dgm:cxn modelId="{5CFB35A4-CF25-456B-8861-779AF62AC8BE}" srcId="{30A200A8-A9B6-401B-A765-D5F8222B7C23}" destId="{3D11476A-3143-4A75-82C8-8E336F5C1333}" srcOrd="1" destOrd="0" parTransId="{F3D50639-6412-4FCC-8E6B-98861F531224}" sibTransId="{A2DF5B65-C70A-4C0B-99D9-AC1CD5F76D0C}"/>
    <dgm:cxn modelId="{3CB4D218-FFA3-4696-AE8F-154AFC7A2158}" type="presOf" srcId="{F3D50639-6412-4FCC-8E6B-98861F531224}" destId="{EEBD2262-DA3C-42CD-8898-443BEA4D8F72}" srcOrd="0" destOrd="0" presId="urn:microsoft.com/office/officeart/2005/8/layout/hierarchy1"/>
    <dgm:cxn modelId="{A453696C-595E-4B1F-A28F-CF13F0704B49}" srcId="{F89E96AD-1810-465B-B525-6EBD6E193122}" destId="{B030524A-5A5F-4238-B650-AB7845979AF2}" srcOrd="1" destOrd="0" parTransId="{4635E4D7-2B6C-4426-AD18-0B3C0A04E798}" sibTransId="{8CE1773B-926D-47E1-982F-BED47C89E8F0}"/>
    <dgm:cxn modelId="{981B0903-6C29-4EEC-9C79-14283331F602}" srcId="{4D1B4B26-B588-4B83-AA92-43AC8D08C5D2}" destId="{1546DDD7-D205-4A9B-9401-0FB605E6FF11}" srcOrd="0" destOrd="0" parTransId="{FFFA2769-70F5-41D1-9022-904D9858AE15}" sibTransId="{91C3AEBB-3F7B-475F-B22A-9695DD07AFC4}"/>
    <dgm:cxn modelId="{AC9A3C37-B82E-4B9D-AD45-3452C9249C27}" type="presOf" srcId="{590090E5-6869-4B19-8E41-46D604E06FC4}" destId="{94F132A0-E483-43A3-927F-9AC1C3954127}" srcOrd="0" destOrd="0" presId="urn:microsoft.com/office/officeart/2005/8/layout/hierarchy1"/>
    <dgm:cxn modelId="{CF2FF96B-7028-410B-BFE3-4B97C4D01AA2}" type="presOf" srcId="{3434BFCE-692E-4E02-BD74-58D9A5895447}" destId="{2F7B3E27-18DD-4BF6-8CD6-9324AA6D81D2}" srcOrd="0" destOrd="0" presId="urn:microsoft.com/office/officeart/2005/8/layout/hierarchy1"/>
    <dgm:cxn modelId="{8606CC6D-4D79-4BC1-BF89-020E3F8A4743}" type="presOf" srcId="{B66D74B0-08CF-476B-8FC4-F731C9F6893B}" destId="{66A2D886-7097-4A09-884C-0A0190A25489}" srcOrd="0" destOrd="0" presId="urn:microsoft.com/office/officeart/2005/8/layout/hierarchy1"/>
    <dgm:cxn modelId="{38C5C2FC-74B4-4142-BF6A-989AB8259DEC}" type="presOf" srcId="{3D11476A-3143-4A75-82C8-8E336F5C1333}" destId="{253422BB-0202-45BA-B54F-59AF710E92A7}" srcOrd="0" destOrd="0" presId="urn:microsoft.com/office/officeart/2005/8/layout/hierarchy1"/>
    <dgm:cxn modelId="{03231DA5-2046-4689-8C78-E7CCFB56E3D9}" srcId="{09B8B23E-CD03-4E09-A5FD-D3C5FC9B9D7C}" destId="{B126C6B2-DE91-4255-A510-3E28003C23B5}" srcOrd="0" destOrd="0" parTransId="{F0DCFB90-831C-459D-8BDD-04D2FCE49078}" sibTransId="{53CB6D41-184A-4D54-AF26-D2FA4CE2D3A0}"/>
    <dgm:cxn modelId="{2B388141-CE65-4F9C-9674-6B3846CA8342}" type="presOf" srcId="{F10AEA56-B0EF-483E-803E-6865D1C20A4E}" destId="{97B6851B-E7BC-4B4A-9D40-9EC2AF58326B}" srcOrd="0" destOrd="0" presId="urn:microsoft.com/office/officeart/2005/8/layout/hierarchy1"/>
    <dgm:cxn modelId="{D66CA796-5464-44A1-AE27-EFA4E81E9497}" srcId="{F89E96AD-1810-465B-B525-6EBD6E193122}" destId="{09B8B23E-CD03-4E09-A5FD-D3C5FC9B9D7C}" srcOrd="0" destOrd="0" parTransId="{AB319939-4E10-412E-BF4F-AF95CE651B5F}" sibTransId="{4B6CC97B-3AEB-477A-8194-784296469CA6}"/>
    <dgm:cxn modelId="{3F049FAC-84A7-4A32-AEFB-77301F089574}" type="presOf" srcId="{62C1F105-DEDD-4FE1-B7AB-7FAEC6410B38}" destId="{EB2A4895-A517-4BAF-A335-F8ED51726EC6}" srcOrd="0" destOrd="0" presId="urn:microsoft.com/office/officeart/2005/8/layout/hierarchy1"/>
    <dgm:cxn modelId="{1AD33459-EB7D-4592-999D-1186AB5DCE0D}" type="presOf" srcId="{06B956B3-C47A-4128-B3B8-CE87B55992F7}" destId="{17688DBB-FD33-49C3-83B9-A32F9D7262EA}" srcOrd="0" destOrd="0" presId="urn:microsoft.com/office/officeart/2005/8/layout/hierarchy1"/>
    <dgm:cxn modelId="{379F542C-6221-4197-8881-811736E8F427}" srcId="{F10AEA56-B0EF-483E-803E-6865D1C20A4E}" destId="{E990898F-C372-434B-B7DB-D74611611105}" srcOrd="1" destOrd="0" parTransId="{1E8AA294-A48C-4665-A17B-F6F61518FFEB}" sibTransId="{1AA6A251-ECE7-426D-B1A3-9429072A8D7A}"/>
    <dgm:cxn modelId="{79895AA2-5521-4221-8D04-1481B497A008}" srcId="{30A200A8-A9B6-401B-A765-D5F8222B7C23}" destId="{3434BFCE-692E-4E02-BD74-58D9A5895447}" srcOrd="0" destOrd="0" parTransId="{62C1F105-DEDD-4FE1-B7AB-7FAEC6410B38}" sibTransId="{0449C0B3-B1BA-4C47-A2A4-87BDE134E2C9}"/>
    <dgm:cxn modelId="{C3E90293-9BEE-4D25-99A3-E43F46978335}" type="presOf" srcId="{FE3D50D3-6692-486C-9AFD-B119F4C93C95}" destId="{1A708DE8-AFDC-4A5C-9A18-E1F801375192}" srcOrd="0" destOrd="0" presId="urn:microsoft.com/office/officeart/2005/8/layout/hierarchy1"/>
    <dgm:cxn modelId="{AAB6CACF-FB25-40FE-9E9A-C9CB230CA67A}" type="presOf" srcId="{4B5C96DD-92F7-490E-B29B-75A7F1D8E576}" destId="{535716C8-83E8-42A1-BA1A-0C00A8C79B37}" srcOrd="0" destOrd="0" presId="urn:microsoft.com/office/officeart/2005/8/layout/hierarchy1"/>
    <dgm:cxn modelId="{D077B170-116E-4995-AD65-653FF0375CBE}" type="presOf" srcId="{1546DDD7-D205-4A9B-9401-0FB605E6FF11}" destId="{755B2A15-76E2-4BF2-9C7F-9DE3549B0B85}" srcOrd="0" destOrd="0" presId="urn:microsoft.com/office/officeart/2005/8/layout/hierarchy1"/>
    <dgm:cxn modelId="{0089C8CB-763D-4BDB-B5FA-77514AC5DEC2}" type="presOf" srcId="{A4085DAD-E4C5-44D4-AC12-0491427082DB}" destId="{B2BCC848-E2B0-400E-A38E-1F8ED9F22252}" srcOrd="0" destOrd="0" presId="urn:microsoft.com/office/officeart/2005/8/layout/hierarchy1"/>
    <dgm:cxn modelId="{74436682-24F4-4A3D-9D59-7CAD072AC015}" type="presOf" srcId="{F0DCFB90-831C-459D-8BDD-04D2FCE49078}" destId="{DD66422A-52F8-484D-8770-C03FDDDC6B6A}" srcOrd="0" destOrd="0" presId="urn:microsoft.com/office/officeart/2005/8/layout/hierarchy1"/>
    <dgm:cxn modelId="{E28CE577-47B5-4BF7-A37C-95CF091964C9}" type="presOf" srcId="{30A200A8-A9B6-401B-A765-D5F8222B7C23}" destId="{FEFBC5E6-9B40-4DB4-BD7A-B3642910C0E1}" srcOrd="0" destOrd="0" presId="urn:microsoft.com/office/officeart/2005/8/layout/hierarchy1"/>
    <dgm:cxn modelId="{03D968E4-713C-4465-9127-42EDC4FDB032}" type="presOf" srcId="{F7B14C19-B018-4047-9A20-0F37F831B446}" destId="{BD98642B-4214-4537-BEF7-AB6B70EC9A24}" srcOrd="0" destOrd="0" presId="urn:microsoft.com/office/officeart/2005/8/layout/hierarchy1"/>
    <dgm:cxn modelId="{5E5BD7E6-8234-495F-A4C8-85E29358F416}" type="presOf" srcId="{F205A205-75A0-4301-AEE0-F1AB46227323}" destId="{B6963105-46A9-4233-B609-60D9D0D2EEBE}" srcOrd="0" destOrd="0" presId="urn:microsoft.com/office/officeart/2005/8/layout/hierarchy1"/>
    <dgm:cxn modelId="{05F16F6B-AB9E-448E-8D80-8ACA0C359FC0}" type="presOf" srcId="{F89E96AD-1810-465B-B525-6EBD6E193122}" destId="{3D017FC4-9250-42C7-81BF-0A3A400847E5}" srcOrd="0" destOrd="0" presId="urn:microsoft.com/office/officeart/2005/8/layout/hierarchy1"/>
    <dgm:cxn modelId="{FF6AFCAB-FD40-4227-BD9D-B8D78AC72C36}" type="presOf" srcId="{4635E4D7-2B6C-4426-AD18-0B3C0A04E798}" destId="{F31A123A-9A34-4392-96A5-1138205769E9}" srcOrd="0" destOrd="0" presId="urn:microsoft.com/office/officeart/2005/8/layout/hierarchy1"/>
    <dgm:cxn modelId="{872FB4BB-C936-4320-80C6-DCD97233B8FB}" type="presOf" srcId="{FFFA2769-70F5-41D1-9022-904D9858AE15}" destId="{7DDA1978-D308-4AF8-A29E-49E78352F156}" srcOrd="0" destOrd="0" presId="urn:microsoft.com/office/officeart/2005/8/layout/hierarchy1"/>
    <dgm:cxn modelId="{639674B5-0E16-4EF6-AB13-0F701DB562BA}" srcId="{30A200A8-A9B6-401B-A765-D5F8222B7C23}" destId="{0A1AC8B9-3CF9-4E79-8540-27124F11B3FE}" srcOrd="3" destOrd="0" parTransId="{FE3D50D3-6692-486C-9AFD-B119F4C93C95}" sibTransId="{06082236-7C2D-4134-9AE7-1BA31ACB784A}"/>
    <dgm:cxn modelId="{0336BE4A-E018-4E81-A2E8-3629200F6F0E}" type="presOf" srcId="{B030524A-5A5F-4238-B650-AB7845979AF2}" destId="{8636A875-5D50-4E33-BBAB-91158708CFB6}" srcOrd="0" destOrd="0" presId="urn:microsoft.com/office/officeart/2005/8/layout/hierarchy1"/>
    <dgm:cxn modelId="{750F612F-32A1-401A-AEC7-1823B45345BC}" type="presOf" srcId="{5F88C362-B4DD-468A-BF55-374EA8F07D6B}" destId="{A53B616C-105D-49C7-A51D-0A794281B714}" srcOrd="0" destOrd="0" presId="urn:microsoft.com/office/officeart/2005/8/layout/hierarchy1"/>
    <dgm:cxn modelId="{328367EF-27A9-4AD9-92D0-93597FD89628}" type="presOf" srcId="{7A99E66B-D0D2-4293-BE1F-5C632D43C97E}" destId="{D96A2B53-1805-4668-B1BB-3F71AA5A19A0}" srcOrd="0" destOrd="0" presId="urn:microsoft.com/office/officeart/2005/8/layout/hierarchy1"/>
    <dgm:cxn modelId="{615F7AC9-C6DB-4A76-AF57-1D762D4B2CED}" srcId="{5F88C362-B4DD-468A-BF55-374EA8F07D6B}" destId="{51ABBE50-C263-4526-8915-6ACF62B747DE}" srcOrd="0" destOrd="0" parTransId="{707DBCED-B9FF-498C-BFA8-812216DBD360}" sibTransId="{B02B2A91-A8FD-43A2-9C51-128E736170A2}"/>
    <dgm:cxn modelId="{205EFFE4-CCA0-4646-9579-84BDA178A4E6}" type="presOf" srcId="{707DBCED-B9FF-498C-BFA8-812216DBD360}" destId="{EFE6AE8E-3BCA-466A-9EB3-0F01BC7F08EB}" srcOrd="0" destOrd="0" presId="urn:microsoft.com/office/officeart/2005/8/layout/hierarchy1"/>
    <dgm:cxn modelId="{9BC45469-F53E-4697-8F51-D7B703CBAB29}" srcId="{F10AEA56-B0EF-483E-803E-6865D1C20A4E}" destId="{2CFF034D-F417-4E74-ADC0-B4A77D0195A4}" srcOrd="0" destOrd="0" parTransId="{4119574D-084D-4458-BBCA-1A91E74B0874}" sibTransId="{742C7F98-78B0-4ED9-B1CF-3492D45C0F9D}"/>
    <dgm:cxn modelId="{7AE71174-0C8E-4754-8D3B-09C3B76BF556}" srcId="{B126C6B2-DE91-4255-A510-3E28003C23B5}" destId="{FF79BE8D-85C4-4103-846B-D49F60D6DCE4}" srcOrd="1" destOrd="0" parTransId="{F7B14C19-B018-4047-9A20-0F37F831B446}" sibTransId="{1197F32E-CBEF-4306-9FA1-C0C327641CF2}"/>
    <dgm:cxn modelId="{5A3DE60D-C1D3-47ED-A178-ECB33217C069}" type="presOf" srcId="{A36C35ED-27C9-43D9-8B5C-9A1E30C4C362}" destId="{EFF67007-5FA6-4E6D-B2A6-3231A3BA40F6}" srcOrd="0" destOrd="0" presId="urn:microsoft.com/office/officeart/2005/8/layout/hierarchy1"/>
    <dgm:cxn modelId="{DF15581E-609C-4497-8A6B-D50B956CFD32}" srcId="{F205A205-75A0-4301-AEE0-F1AB46227323}" destId="{94697BC7-1B76-484D-A603-0FB855AB2ED3}" srcOrd="0" destOrd="0" parTransId="{4B5C96DD-92F7-490E-B29B-75A7F1D8E576}" sibTransId="{BEC8E7A6-62EC-4274-84F8-463E249FA712}"/>
    <dgm:cxn modelId="{298F61AD-4D82-4019-87E6-EF888E805C55}" type="presOf" srcId="{FF79BE8D-85C4-4103-846B-D49F60D6DCE4}" destId="{AD1E5AF6-BBED-4AB3-BE17-45C43F0E143C}" srcOrd="0" destOrd="0" presId="urn:microsoft.com/office/officeart/2005/8/layout/hierarchy1"/>
    <dgm:cxn modelId="{AB8CF67D-88EB-4E5B-8A46-FAB86FAB9801}" srcId="{060576ED-80E5-4C21-92A9-AFC3C83F463B}" destId="{F89E96AD-1810-465B-B525-6EBD6E193122}" srcOrd="0" destOrd="0" parTransId="{EAE387C9-F068-4634-A69A-2D03753FA0BB}" sibTransId="{0407E042-6813-44F4-AF92-CDF3C735B340}"/>
    <dgm:cxn modelId="{AD0E28EE-51F0-4923-BFAF-7EAE94F3D13F}" type="presOf" srcId="{94697BC7-1B76-484D-A603-0FB855AB2ED3}" destId="{BB4D8FB0-C9E4-4B1A-80E2-89CD155C2C1F}" srcOrd="0" destOrd="0" presId="urn:microsoft.com/office/officeart/2005/8/layout/hierarchy1"/>
    <dgm:cxn modelId="{387D7D3C-896A-4415-A18A-3F4EFBC877B0}" srcId="{06B956B3-C47A-4128-B3B8-CE87B55992F7}" destId="{5F88C362-B4DD-468A-BF55-374EA8F07D6B}" srcOrd="0" destOrd="0" parTransId="{42AA3631-504C-4190-9CF7-F8253DEBCE58}" sibTransId="{96DE823C-1CF5-4125-9D95-DA7F937848DC}"/>
    <dgm:cxn modelId="{0CCB26D9-FDC3-46E0-BDAE-AF7826F6FD37}" type="presOf" srcId="{835E50F0-85D3-46C1-AF56-8767D6389DBD}" destId="{311D70AF-EB57-42FD-A280-9B7353BE7541}" srcOrd="0" destOrd="0" presId="urn:microsoft.com/office/officeart/2005/8/layout/hierarchy1"/>
    <dgm:cxn modelId="{AD540D42-CD07-43DD-83DB-D077D4314D16}" type="presOf" srcId="{9157861A-547D-4B8C-9A31-233EA0AB43D5}" destId="{816B3EA0-7AB2-4E58-9F1A-744D4D31E16E}" srcOrd="0" destOrd="0" presId="urn:microsoft.com/office/officeart/2005/8/layout/hierarchy1"/>
    <dgm:cxn modelId="{DD2AD119-DF3F-4159-940E-F730CA17DF30}" srcId="{30A200A8-A9B6-401B-A765-D5F8222B7C23}" destId="{590090E5-6869-4B19-8E41-46D604E06FC4}" srcOrd="2" destOrd="0" parTransId="{B66D74B0-08CF-476B-8FC4-F731C9F6893B}" sibTransId="{D7E8E182-F779-48C8-835D-9BA5F0B4592D}"/>
    <dgm:cxn modelId="{014EDFB0-25B2-4181-9E0A-74D07CBE566B}" srcId="{09B8B23E-CD03-4E09-A5FD-D3C5FC9B9D7C}" destId="{06B956B3-C47A-4128-B3B8-CE87B55992F7}" srcOrd="1" destOrd="0" parTransId="{7A99E66B-D0D2-4293-BE1F-5C632D43C97E}" sibTransId="{DA787BE0-7413-4D62-A5AB-D5B3E4BCFC80}"/>
    <dgm:cxn modelId="{0B13E2DA-10E8-4C20-87CF-2FA7BC2DABFC}" srcId="{F205A205-75A0-4301-AEE0-F1AB46227323}" destId="{835E50F0-85D3-46C1-AF56-8767D6389DBD}" srcOrd="1" destOrd="0" parTransId="{39FF5F21-5EC3-4737-A41C-57C1775751D2}" sibTransId="{8761A4FF-8B12-45F2-A9C2-3E693FBB3090}"/>
    <dgm:cxn modelId="{645938A7-FFE8-465F-A6A2-DB9E4614A076}" type="presOf" srcId="{B54AA256-920D-4761-A791-2092178FFAAF}" destId="{1C6A9149-046D-4B13-9FD7-FA4CD6309593}" srcOrd="0" destOrd="0" presId="urn:microsoft.com/office/officeart/2005/8/layout/hierarchy1"/>
    <dgm:cxn modelId="{680AE46D-5E69-49B8-B657-E98C491C135E}" type="presOf" srcId="{B126C6B2-DE91-4255-A510-3E28003C23B5}" destId="{BFBDE5CD-B778-48DF-8736-F4403360F73B}" srcOrd="0" destOrd="0" presId="urn:microsoft.com/office/officeart/2005/8/layout/hierarchy1"/>
    <dgm:cxn modelId="{B3CD6F17-4DBD-48FF-90EC-F2095E2B5D93}" srcId="{B030524A-5A5F-4238-B650-AB7845979AF2}" destId="{4D1B4B26-B588-4B83-AA92-43AC8D08C5D2}" srcOrd="1" destOrd="0" parTransId="{9157861A-547D-4B8C-9A31-233EA0AB43D5}" sibTransId="{0F0B4020-2211-47BF-9BF1-DB02E6B630AE}"/>
    <dgm:cxn modelId="{AE197DB6-2D02-455C-832F-D46E3EBB7A29}" type="presOf" srcId="{0A1AC8B9-3CF9-4E79-8540-27124F11B3FE}" destId="{A2AC4487-2832-4768-9DB8-B970C9DCF406}" srcOrd="0" destOrd="0" presId="urn:microsoft.com/office/officeart/2005/8/layout/hierarchy1"/>
    <dgm:cxn modelId="{D4B58DC0-0D7B-4DC0-A74F-4DAB8D9B02B1}" srcId="{B030524A-5A5F-4238-B650-AB7845979AF2}" destId="{F10AEA56-B0EF-483E-803E-6865D1C20A4E}" srcOrd="0" destOrd="0" parTransId="{A4085DAD-E4C5-44D4-AC12-0491427082DB}" sibTransId="{A3113FD8-CCF3-403B-80CA-B48B00B4ED8A}"/>
    <dgm:cxn modelId="{9C1C577C-FEDE-48B3-B9B4-B271829AE03F}" type="presOf" srcId="{E990898F-C372-434B-B7DB-D74611611105}" destId="{D6E552A2-FD25-4B00-9DF4-13D6E6D3BC95}" srcOrd="0" destOrd="0" presId="urn:microsoft.com/office/officeart/2005/8/layout/hierarchy1"/>
    <dgm:cxn modelId="{4D721B71-B658-48D0-A741-6EADBAEE8B1E}" type="presOf" srcId="{060576ED-80E5-4C21-92A9-AFC3C83F463B}" destId="{3C49E8B8-4124-4209-9D7C-1F7FBC24F6AC}" srcOrd="0" destOrd="0" presId="urn:microsoft.com/office/officeart/2005/8/layout/hierarchy1"/>
    <dgm:cxn modelId="{E334F369-05DC-44B7-85A7-AF76EEE5FC41}" type="presOf" srcId="{1E8AA294-A48C-4665-A17B-F6F61518FFEB}" destId="{70BB59CA-6875-47DC-9EB9-D4A510FB2544}" srcOrd="0" destOrd="0" presId="urn:microsoft.com/office/officeart/2005/8/layout/hierarchy1"/>
    <dgm:cxn modelId="{9478B907-65D0-4D0F-B310-FC6B99BF8ACA}" type="presOf" srcId="{39FF5F21-5EC3-4737-A41C-57C1775751D2}" destId="{AFDCD257-681F-49F4-A6F7-80B8E46E465F}" srcOrd="0" destOrd="0" presId="urn:microsoft.com/office/officeart/2005/8/layout/hierarchy1"/>
    <dgm:cxn modelId="{50A876A3-AFEB-491C-90C4-DF19CC79AA00}" type="presParOf" srcId="{3C49E8B8-4124-4209-9D7C-1F7FBC24F6AC}" destId="{38F1EE24-529E-4CBB-9DFB-BBA1ED58DFB5}" srcOrd="0" destOrd="0" presId="urn:microsoft.com/office/officeart/2005/8/layout/hierarchy1"/>
    <dgm:cxn modelId="{7B43C3EC-218A-4F55-94CB-567C272A76A1}" type="presParOf" srcId="{38F1EE24-529E-4CBB-9DFB-BBA1ED58DFB5}" destId="{C2F0341F-15BA-4824-9C00-B48314D5FF3B}" srcOrd="0" destOrd="0" presId="urn:microsoft.com/office/officeart/2005/8/layout/hierarchy1"/>
    <dgm:cxn modelId="{C398CD92-69C7-48D5-87B7-50B6CAEB3209}" type="presParOf" srcId="{C2F0341F-15BA-4824-9C00-B48314D5FF3B}" destId="{00676CEC-7792-4002-95E9-12F227281F1C}" srcOrd="0" destOrd="0" presId="urn:microsoft.com/office/officeart/2005/8/layout/hierarchy1"/>
    <dgm:cxn modelId="{79AD4C7C-A9A3-463C-9384-C52873091424}" type="presParOf" srcId="{C2F0341F-15BA-4824-9C00-B48314D5FF3B}" destId="{3D017FC4-9250-42C7-81BF-0A3A400847E5}" srcOrd="1" destOrd="0" presId="urn:microsoft.com/office/officeart/2005/8/layout/hierarchy1"/>
    <dgm:cxn modelId="{74D0A5D8-57BE-441E-9429-2B3AF3CB1CDC}" type="presParOf" srcId="{38F1EE24-529E-4CBB-9DFB-BBA1ED58DFB5}" destId="{E9FA4A51-2AC7-42ED-A065-E6C87FE9E99B}" srcOrd="1" destOrd="0" presId="urn:microsoft.com/office/officeart/2005/8/layout/hierarchy1"/>
    <dgm:cxn modelId="{5EA56BBC-40B5-45DF-B773-B7CB92F1740F}" type="presParOf" srcId="{E9FA4A51-2AC7-42ED-A065-E6C87FE9E99B}" destId="{350AF83B-B6F5-4B12-892B-A29C00F33318}" srcOrd="0" destOrd="0" presId="urn:microsoft.com/office/officeart/2005/8/layout/hierarchy1"/>
    <dgm:cxn modelId="{5AAB6AC5-299A-4533-AB20-658BC00DA06F}" type="presParOf" srcId="{E9FA4A51-2AC7-42ED-A065-E6C87FE9E99B}" destId="{C7114433-4A33-49E6-8B25-6707A912A5CE}" srcOrd="1" destOrd="0" presId="urn:microsoft.com/office/officeart/2005/8/layout/hierarchy1"/>
    <dgm:cxn modelId="{471FBC27-F21A-4BB1-A4FF-ACB4B06E7797}" type="presParOf" srcId="{C7114433-4A33-49E6-8B25-6707A912A5CE}" destId="{025B0D00-1866-40E4-BB38-AB1562B011C1}" srcOrd="0" destOrd="0" presId="urn:microsoft.com/office/officeart/2005/8/layout/hierarchy1"/>
    <dgm:cxn modelId="{D299B145-022E-4947-B590-FD289F30B870}" type="presParOf" srcId="{025B0D00-1866-40E4-BB38-AB1562B011C1}" destId="{7E20EF34-9E05-412D-8101-2A72B12D4447}" srcOrd="0" destOrd="0" presId="urn:microsoft.com/office/officeart/2005/8/layout/hierarchy1"/>
    <dgm:cxn modelId="{FDBE0397-DF42-40C5-91B8-808AEF729AFD}" type="presParOf" srcId="{025B0D00-1866-40E4-BB38-AB1562B011C1}" destId="{488C8311-55D6-4786-A8D5-6C1FFB632CC5}" srcOrd="1" destOrd="0" presId="urn:microsoft.com/office/officeart/2005/8/layout/hierarchy1"/>
    <dgm:cxn modelId="{A11E824E-F8C4-44A6-B32D-5AFBDD44C13B}" type="presParOf" srcId="{C7114433-4A33-49E6-8B25-6707A912A5CE}" destId="{58FF1FFE-D134-4A40-9AE7-2B818C1ACCB6}" srcOrd="1" destOrd="0" presId="urn:microsoft.com/office/officeart/2005/8/layout/hierarchy1"/>
    <dgm:cxn modelId="{463ECEE8-02AF-4F69-A8B7-2A76F9DEF590}" type="presParOf" srcId="{58FF1FFE-D134-4A40-9AE7-2B818C1ACCB6}" destId="{DD66422A-52F8-484D-8770-C03FDDDC6B6A}" srcOrd="0" destOrd="0" presId="urn:microsoft.com/office/officeart/2005/8/layout/hierarchy1"/>
    <dgm:cxn modelId="{25EA3042-1975-4E02-9464-54C3F21637C4}" type="presParOf" srcId="{58FF1FFE-D134-4A40-9AE7-2B818C1ACCB6}" destId="{410E7C78-3648-4622-962E-EDF49445AD34}" srcOrd="1" destOrd="0" presId="urn:microsoft.com/office/officeart/2005/8/layout/hierarchy1"/>
    <dgm:cxn modelId="{3D8E1DC0-B0BF-4EB6-9385-C185B86EA9DC}" type="presParOf" srcId="{410E7C78-3648-4622-962E-EDF49445AD34}" destId="{54E554AD-F5AC-43F6-81DF-F03EC0AA3E1C}" srcOrd="0" destOrd="0" presId="urn:microsoft.com/office/officeart/2005/8/layout/hierarchy1"/>
    <dgm:cxn modelId="{E1F2CF85-1730-4730-BC56-CD4914E140B8}" type="presParOf" srcId="{54E554AD-F5AC-43F6-81DF-F03EC0AA3E1C}" destId="{5B77AAB3-B15E-4877-B9FA-9BBCEF91BF66}" srcOrd="0" destOrd="0" presId="urn:microsoft.com/office/officeart/2005/8/layout/hierarchy1"/>
    <dgm:cxn modelId="{6C0ADC7A-FDF7-4910-987A-A27E8E9A3117}" type="presParOf" srcId="{54E554AD-F5AC-43F6-81DF-F03EC0AA3E1C}" destId="{BFBDE5CD-B778-48DF-8736-F4403360F73B}" srcOrd="1" destOrd="0" presId="urn:microsoft.com/office/officeart/2005/8/layout/hierarchy1"/>
    <dgm:cxn modelId="{A7CB52E2-4DAD-45C6-A548-59175F66967B}" type="presParOf" srcId="{410E7C78-3648-4622-962E-EDF49445AD34}" destId="{8D685F75-70AA-4446-8AB6-E8F040BFA239}" srcOrd="1" destOrd="0" presId="urn:microsoft.com/office/officeart/2005/8/layout/hierarchy1"/>
    <dgm:cxn modelId="{8B2F3AEB-978E-47D0-8365-68611C5F95F0}" type="presParOf" srcId="{8D685F75-70AA-4446-8AB6-E8F040BFA239}" destId="{EFF67007-5FA6-4E6D-B2A6-3231A3BA40F6}" srcOrd="0" destOrd="0" presId="urn:microsoft.com/office/officeart/2005/8/layout/hierarchy1"/>
    <dgm:cxn modelId="{0962059C-0B53-4E97-A855-8F241DCB80E9}" type="presParOf" srcId="{8D685F75-70AA-4446-8AB6-E8F040BFA239}" destId="{24F98D33-43C9-4CDC-8F33-39286DAA2476}" srcOrd="1" destOrd="0" presId="urn:microsoft.com/office/officeart/2005/8/layout/hierarchy1"/>
    <dgm:cxn modelId="{45E7633B-2F73-41DF-A31B-EBD2D5202E1A}" type="presParOf" srcId="{24F98D33-43C9-4CDC-8F33-39286DAA2476}" destId="{8A8F0619-E2E3-4676-A63B-8D5CEA82D5EB}" srcOrd="0" destOrd="0" presId="urn:microsoft.com/office/officeart/2005/8/layout/hierarchy1"/>
    <dgm:cxn modelId="{16C7B703-43BE-49AB-9C42-0598A0DF9E74}" type="presParOf" srcId="{8A8F0619-E2E3-4676-A63B-8D5CEA82D5EB}" destId="{9E24887E-4586-48F4-B271-705A0BFE15D1}" srcOrd="0" destOrd="0" presId="urn:microsoft.com/office/officeart/2005/8/layout/hierarchy1"/>
    <dgm:cxn modelId="{B9784A5C-9CA7-4045-A615-BC07508243BE}" type="presParOf" srcId="{8A8F0619-E2E3-4676-A63B-8D5CEA82D5EB}" destId="{FEFBC5E6-9B40-4DB4-BD7A-B3642910C0E1}" srcOrd="1" destOrd="0" presId="urn:microsoft.com/office/officeart/2005/8/layout/hierarchy1"/>
    <dgm:cxn modelId="{CFB92285-B01C-4D96-A0AF-DA3DB023F9EF}" type="presParOf" srcId="{24F98D33-43C9-4CDC-8F33-39286DAA2476}" destId="{80B1E8F1-A011-4F18-8F98-EE98500E2560}" srcOrd="1" destOrd="0" presId="urn:microsoft.com/office/officeart/2005/8/layout/hierarchy1"/>
    <dgm:cxn modelId="{874A6428-4F9E-4ECB-8C87-644D141FA201}" type="presParOf" srcId="{80B1E8F1-A011-4F18-8F98-EE98500E2560}" destId="{EB2A4895-A517-4BAF-A335-F8ED51726EC6}" srcOrd="0" destOrd="0" presId="urn:microsoft.com/office/officeart/2005/8/layout/hierarchy1"/>
    <dgm:cxn modelId="{73FDE5F1-440A-4D9E-9069-6130C6A8C324}" type="presParOf" srcId="{80B1E8F1-A011-4F18-8F98-EE98500E2560}" destId="{6DA6587A-BD67-4C4F-A69A-0C44777358BF}" srcOrd="1" destOrd="0" presId="urn:microsoft.com/office/officeart/2005/8/layout/hierarchy1"/>
    <dgm:cxn modelId="{98F16670-7FDF-4F36-AC9B-482C29C3D333}" type="presParOf" srcId="{6DA6587A-BD67-4C4F-A69A-0C44777358BF}" destId="{440ED09C-134A-4203-BAFC-7CC47A4DA7BD}" srcOrd="0" destOrd="0" presId="urn:microsoft.com/office/officeart/2005/8/layout/hierarchy1"/>
    <dgm:cxn modelId="{1B85B76F-706E-43C3-878A-66243814C3D1}" type="presParOf" srcId="{440ED09C-134A-4203-BAFC-7CC47A4DA7BD}" destId="{E9D717F5-E302-4323-96D3-12D407B11F42}" srcOrd="0" destOrd="0" presId="urn:microsoft.com/office/officeart/2005/8/layout/hierarchy1"/>
    <dgm:cxn modelId="{5466F794-C858-4698-B271-AC65C94D78B2}" type="presParOf" srcId="{440ED09C-134A-4203-BAFC-7CC47A4DA7BD}" destId="{2F7B3E27-18DD-4BF6-8CD6-9324AA6D81D2}" srcOrd="1" destOrd="0" presId="urn:microsoft.com/office/officeart/2005/8/layout/hierarchy1"/>
    <dgm:cxn modelId="{2795C300-47F1-4BF5-AD0E-D986CC3F4A5E}" type="presParOf" srcId="{6DA6587A-BD67-4C4F-A69A-0C44777358BF}" destId="{CB6A3C93-CA9B-44E4-B5C7-E024FB0E985C}" srcOrd="1" destOrd="0" presId="urn:microsoft.com/office/officeart/2005/8/layout/hierarchy1"/>
    <dgm:cxn modelId="{280CC5C8-6248-4587-BC20-4CE2D0271295}" type="presParOf" srcId="{80B1E8F1-A011-4F18-8F98-EE98500E2560}" destId="{EEBD2262-DA3C-42CD-8898-443BEA4D8F72}" srcOrd="2" destOrd="0" presId="urn:microsoft.com/office/officeart/2005/8/layout/hierarchy1"/>
    <dgm:cxn modelId="{017C2D97-D04D-48E0-B498-1CAF1B460701}" type="presParOf" srcId="{80B1E8F1-A011-4F18-8F98-EE98500E2560}" destId="{9E31F493-EC8C-4315-97C7-41566CF77BCB}" srcOrd="3" destOrd="0" presId="urn:microsoft.com/office/officeart/2005/8/layout/hierarchy1"/>
    <dgm:cxn modelId="{EB18D65A-5F3F-483C-B247-0138350ACB70}" type="presParOf" srcId="{9E31F493-EC8C-4315-97C7-41566CF77BCB}" destId="{15F1539F-695E-4248-9430-BA35A15F82D2}" srcOrd="0" destOrd="0" presId="urn:microsoft.com/office/officeart/2005/8/layout/hierarchy1"/>
    <dgm:cxn modelId="{BA992FCA-274E-40D1-B22E-AE80ABBA9AC1}" type="presParOf" srcId="{15F1539F-695E-4248-9430-BA35A15F82D2}" destId="{D7052D91-A758-4C77-B675-753AA1AD4C5A}" srcOrd="0" destOrd="0" presId="urn:microsoft.com/office/officeart/2005/8/layout/hierarchy1"/>
    <dgm:cxn modelId="{6204AB60-B002-41B8-A353-274367F93B62}" type="presParOf" srcId="{15F1539F-695E-4248-9430-BA35A15F82D2}" destId="{253422BB-0202-45BA-B54F-59AF710E92A7}" srcOrd="1" destOrd="0" presId="urn:microsoft.com/office/officeart/2005/8/layout/hierarchy1"/>
    <dgm:cxn modelId="{CBB6A595-6D1C-42AB-B73A-DB4006503DFE}" type="presParOf" srcId="{9E31F493-EC8C-4315-97C7-41566CF77BCB}" destId="{CA1C92EA-344F-4DAA-8CB5-83F5C9D7813F}" srcOrd="1" destOrd="0" presId="urn:microsoft.com/office/officeart/2005/8/layout/hierarchy1"/>
    <dgm:cxn modelId="{ED5BFE77-45A9-4D1E-A781-C72466A73E9E}" type="presParOf" srcId="{80B1E8F1-A011-4F18-8F98-EE98500E2560}" destId="{66A2D886-7097-4A09-884C-0A0190A25489}" srcOrd="4" destOrd="0" presId="urn:microsoft.com/office/officeart/2005/8/layout/hierarchy1"/>
    <dgm:cxn modelId="{70D94114-6424-44F5-9175-687E420501DC}" type="presParOf" srcId="{80B1E8F1-A011-4F18-8F98-EE98500E2560}" destId="{98B2A79E-1EB0-4F8A-ADCA-49D2FD668A05}" srcOrd="5" destOrd="0" presId="urn:microsoft.com/office/officeart/2005/8/layout/hierarchy1"/>
    <dgm:cxn modelId="{4D347BA5-F4E0-45AE-AD7A-DDC710C41A23}" type="presParOf" srcId="{98B2A79E-1EB0-4F8A-ADCA-49D2FD668A05}" destId="{ABE43084-8C6F-49AE-9B94-32A81F02D440}" srcOrd="0" destOrd="0" presId="urn:microsoft.com/office/officeart/2005/8/layout/hierarchy1"/>
    <dgm:cxn modelId="{293D3C71-19B8-49F6-B970-99315EAC8F24}" type="presParOf" srcId="{ABE43084-8C6F-49AE-9B94-32A81F02D440}" destId="{069CF244-8DC1-463E-8A71-F80440F10551}" srcOrd="0" destOrd="0" presId="urn:microsoft.com/office/officeart/2005/8/layout/hierarchy1"/>
    <dgm:cxn modelId="{B7C8AF28-3B1F-4326-83EE-9BE99EB8F67F}" type="presParOf" srcId="{ABE43084-8C6F-49AE-9B94-32A81F02D440}" destId="{94F132A0-E483-43A3-927F-9AC1C3954127}" srcOrd="1" destOrd="0" presId="urn:microsoft.com/office/officeart/2005/8/layout/hierarchy1"/>
    <dgm:cxn modelId="{03E2E84F-80A5-4FF1-894E-BB0698318934}" type="presParOf" srcId="{98B2A79E-1EB0-4F8A-ADCA-49D2FD668A05}" destId="{3DB8160C-F757-4316-ADDA-2E87483E0BE6}" srcOrd="1" destOrd="0" presId="urn:microsoft.com/office/officeart/2005/8/layout/hierarchy1"/>
    <dgm:cxn modelId="{AD882EC0-6F3A-4AB2-86F9-3D7C47F346B7}" type="presParOf" srcId="{80B1E8F1-A011-4F18-8F98-EE98500E2560}" destId="{1A708DE8-AFDC-4A5C-9A18-E1F801375192}" srcOrd="6" destOrd="0" presId="urn:microsoft.com/office/officeart/2005/8/layout/hierarchy1"/>
    <dgm:cxn modelId="{612F345F-361C-4693-B512-7E7F724E43A3}" type="presParOf" srcId="{80B1E8F1-A011-4F18-8F98-EE98500E2560}" destId="{33B75A7D-D78C-414C-8BB4-2739C95213B2}" srcOrd="7" destOrd="0" presId="urn:microsoft.com/office/officeart/2005/8/layout/hierarchy1"/>
    <dgm:cxn modelId="{5DB79EA4-9ED3-4164-8414-2A42F1353D62}" type="presParOf" srcId="{33B75A7D-D78C-414C-8BB4-2739C95213B2}" destId="{E6536E97-D478-41E2-8E1E-09833F149993}" srcOrd="0" destOrd="0" presId="urn:microsoft.com/office/officeart/2005/8/layout/hierarchy1"/>
    <dgm:cxn modelId="{22F71CDA-DE23-4E65-9746-85856A0F33A0}" type="presParOf" srcId="{E6536E97-D478-41E2-8E1E-09833F149993}" destId="{1D8A65DE-5245-4B2F-B7F1-CAB4E800A54F}" srcOrd="0" destOrd="0" presId="urn:microsoft.com/office/officeart/2005/8/layout/hierarchy1"/>
    <dgm:cxn modelId="{BD1D65AB-D625-4DF1-8262-DD9225D248FB}" type="presParOf" srcId="{E6536E97-D478-41E2-8E1E-09833F149993}" destId="{A2AC4487-2832-4768-9DB8-B970C9DCF406}" srcOrd="1" destOrd="0" presId="urn:microsoft.com/office/officeart/2005/8/layout/hierarchy1"/>
    <dgm:cxn modelId="{C8DF8E1F-426A-4A07-BDE6-50436EEBE2DD}" type="presParOf" srcId="{33B75A7D-D78C-414C-8BB4-2739C95213B2}" destId="{89E44FEB-5D87-42A3-8910-A5E747AA707C}" srcOrd="1" destOrd="0" presId="urn:microsoft.com/office/officeart/2005/8/layout/hierarchy1"/>
    <dgm:cxn modelId="{D6ACABB2-03EA-42B0-87BA-7CAA4B515ED5}" type="presParOf" srcId="{8D685F75-70AA-4446-8AB6-E8F040BFA239}" destId="{BD98642B-4214-4537-BEF7-AB6B70EC9A24}" srcOrd="2" destOrd="0" presId="urn:microsoft.com/office/officeart/2005/8/layout/hierarchy1"/>
    <dgm:cxn modelId="{B84E29C4-1FC5-4E72-B134-29D728D60C7A}" type="presParOf" srcId="{8D685F75-70AA-4446-8AB6-E8F040BFA239}" destId="{DD420CED-FEB2-4A6D-AABF-3FEC199B3E87}" srcOrd="3" destOrd="0" presId="urn:microsoft.com/office/officeart/2005/8/layout/hierarchy1"/>
    <dgm:cxn modelId="{842A1532-33E0-44B1-BF98-6AA6D299F77C}" type="presParOf" srcId="{DD420CED-FEB2-4A6D-AABF-3FEC199B3E87}" destId="{28CBBF7E-E14F-4EFC-BF38-8F81ED23EA15}" srcOrd="0" destOrd="0" presId="urn:microsoft.com/office/officeart/2005/8/layout/hierarchy1"/>
    <dgm:cxn modelId="{9491DE73-F0C4-47CB-BCC0-6D828A5F6E02}" type="presParOf" srcId="{28CBBF7E-E14F-4EFC-BF38-8F81ED23EA15}" destId="{FDFE26D6-76C0-41ED-BD26-237E8DB037FC}" srcOrd="0" destOrd="0" presId="urn:microsoft.com/office/officeart/2005/8/layout/hierarchy1"/>
    <dgm:cxn modelId="{35B03D5A-5CBE-4E76-9EF7-693988742607}" type="presParOf" srcId="{28CBBF7E-E14F-4EFC-BF38-8F81ED23EA15}" destId="{AD1E5AF6-BBED-4AB3-BE17-45C43F0E143C}" srcOrd="1" destOrd="0" presId="urn:microsoft.com/office/officeart/2005/8/layout/hierarchy1"/>
    <dgm:cxn modelId="{8E139E51-7A23-42ED-B3F8-FD6A4E66596D}" type="presParOf" srcId="{DD420CED-FEB2-4A6D-AABF-3FEC199B3E87}" destId="{56503744-2A37-49D8-9E50-F5286F5D529A}" srcOrd="1" destOrd="0" presId="urn:microsoft.com/office/officeart/2005/8/layout/hierarchy1"/>
    <dgm:cxn modelId="{C64167CE-C32D-4C73-9C36-E59BCFCC4093}" type="presParOf" srcId="{56503744-2A37-49D8-9E50-F5286F5D529A}" destId="{1C6A9149-046D-4B13-9FD7-FA4CD6309593}" srcOrd="0" destOrd="0" presId="urn:microsoft.com/office/officeart/2005/8/layout/hierarchy1"/>
    <dgm:cxn modelId="{42061CFB-60D8-452E-8DFB-D0A8E353B468}" type="presParOf" srcId="{56503744-2A37-49D8-9E50-F5286F5D529A}" destId="{C5A085BC-AB03-47B9-8A27-14DBC4B021EF}" srcOrd="1" destOrd="0" presId="urn:microsoft.com/office/officeart/2005/8/layout/hierarchy1"/>
    <dgm:cxn modelId="{A65301CA-9484-4FC9-BE62-B1E41E42167A}" type="presParOf" srcId="{C5A085BC-AB03-47B9-8A27-14DBC4B021EF}" destId="{E19A455E-D9F9-4850-BE03-4687D685C67B}" srcOrd="0" destOrd="0" presId="urn:microsoft.com/office/officeart/2005/8/layout/hierarchy1"/>
    <dgm:cxn modelId="{FF90CA58-D726-4575-8917-B9D8263A5E90}" type="presParOf" srcId="{E19A455E-D9F9-4850-BE03-4687D685C67B}" destId="{579B293F-1334-4EE7-8259-2584BB2A1C07}" srcOrd="0" destOrd="0" presId="urn:microsoft.com/office/officeart/2005/8/layout/hierarchy1"/>
    <dgm:cxn modelId="{12DC6524-B553-446C-88E6-876637F1F13E}" type="presParOf" srcId="{E19A455E-D9F9-4850-BE03-4687D685C67B}" destId="{B6963105-46A9-4233-B609-60D9D0D2EEBE}" srcOrd="1" destOrd="0" presId="urn:microsoft.com/office/officeart/2005/8/layout/hierarchy1"/>
    <dgm:cxn modelId="{0B7D6709-2E6E-4EE0-ACCB-F35CEF1C6299}" type="presParOf" srcId="{C5A085BC-AB03-47B9-8A27-14DBC4B021EF}" destId="{ED37C85E-B009-47A9-B413-B72F48BB921D}" srcOrd="1" destOrd="0" presId="urn:microsoft.com/office/officeart/2005/8/layout/hierarchy1"/>
    <dgm:cxn modelId="{532EF3D7-E713-406B-A3B8-5B2675BD169A}" type="presParOf" srcId="{ED37C85E-B009-47A9-B413-B72F48BB921D}" destId="{535716C8-83E8-42A1-BA1A-0C00A8C79B37}" srcOrd="0" destOrd="0" presId="urn:microsoft.com/office/officeart/2005/8/layout/hierarchy1"/>
    <dgm:cxn modelId="{E2FB66E8-61D4-4B13-BB3C-648EDEC473D8}" type="presParOf" srcId="{ED37C85E-B009-47A9-B413-B72F48BB921D}" destId="{6DA8868A-6333-4B02-83F1-B8E2EDC09BC4}" srcOrd="1" destOrd="0" presId="urn:microsoft.com/office/officeart/2005/8/layout/hierarchy1"/>
    <dgm:cxn modelId="{B61BFCA4-E6FB-4317-ABCA-D0D2A90DAA9B}" type="presParOf" srcId="{6DA8868A-6333-4B02-83F1-B8E2EDC09BC4}" destId="{075C3D09-9120-4A13-A671-03EB29B182FC}" srcOrd="0" destOrd="0" presId="urn:microsoft.com/office/officeart/2005/8/layout/hierarchy1"/>
    <dgm:cxn modelId="{C27A2DD9-C23C-4413-98B6-A10A0A1240EE}" type="presParOf" srcId="{075C3D09-9120-4A13-A671-03EB29B182FC}" destId="{C18FE825-2650-45E3-94B6-6816CF3FDB85}" srcOrd="0" destOrd="0" presId="urn:microsoft.com/office/officeart/2005/8/layout/hierarchy1"/>
    <dgm:cxn modelId="{C3ADD12E-29A4-4853-9BE4-BCA295D70DF4}" type="presParOf" srcId="{075C3D09-9120-4A13-A671-03EB29B182FC}" destId="{BB4D8FB0-C9E4-4B1A-80E2-89CD155C2C1F}" srcOrd="1" destOrd="0" presId="urn:microsoft.com/office/officeart/2005/8/layout/hierarchy1"/>
    <dgm:cxn modelId="{23BC0E41-922F-4B53-B818-81FCAF992668}" type="presParOf" srcId="{6DA8868A-6333-4B02-83F1-B8E2EDC09BC4}" destId="{936CA085-8B2B-431D-BD73-62AFBF352682}" srcOrd="1" destOrd="0" presId="urn:microsoft.com/office/officeart/2005/8/layout/hierarchy1"/>
    <dgm:cxn modelId="{86BF5A29-8658-4761-97B2-97AC49A42667}" type="presParOf" srcId="{ED37C85E-B009-47A9-B413-B72F48BB921D}" destId="{AFDCD257-681F-49F4-A6F7-80B8E46E465F}" srcOrd="2" destOrd="0" presId="urn:microsoft.com/office/officeart/2005/8/layout/hierarchy1"/>
    <dgm:cxn modelId="{FABD9155-B981-43FC-BA67-187757A7E712}" type="presParOf" srcId="{ED37C85E-B009-47A9-B413-B72F48BB921D}" destId="{983CA6A8-0EF1-4E85-9937-12E30B36EABA}" srcOrd="3" destOrd="0" presId="urn:microsoft.com/office/officeart/2005/8/layout/hierarchy1"/>
    <dgm:cxn modelId="{5EBE9CA1-0956-4CEF-B855-630EABEC6D83}" type="presParOf" srcId="{983CA6A8-0EF1-4E85-9937-12E30B36EABA}" destId="{1593FFFC-ECE3-409A-9674-4BC9BFF482B8}" srcOrd="0" destOrd="0" presId="urn:microsoft.com/office/officeart/2005/8/layout/hierarchy1"/>
    <dgm:cxn modelId="{99B29A72-FFFD-435C-AFCF-A2C0DA67B040}" type="presParOf" srcId="{1593FFFC-ECE3-409A-9674-4BC9BFF482B8}" destId="{312D8968-615B-4882-8094-37449D5EA408}" srcOrd="0" destOrd="0" presId="urn:microsoft.com/office/officeart/2005/8/layout/hierarchy1"/>
    <dgm:cxn modelId="{6D647626-374A-450F-8D7E-222C883E717E}" type="presParOf" srcId="{1593FFFC-ECE3-409A-9674-4BC9BFF482B8}" destId="{311D70AF-EB57-42FD-A280-9B7353BE7541}" srcOrd="1" destOrd="0" presId="urn:microsoft.com/office/officeart/2005/8/layout/hierarchy1"/>
    <dgm:cxn modelId="{EF2CE00D-B9B6-48A0-B34E-AF6207E5372A}" type="presParOf" srcId="{983CA6A8-0EF1-4E85-9937-12E30B36EABA}" destId="{707EB966-CC11-4924-89BA-B3CDAF8684C0}" srcOrd="1" destOrd="0" presId="urn:microsoft.com/office/officeart/2005/8/layout/hierarchy1"/>
    <dgm:cxn modelId="{B549EC7D-9CB4-4042-ABAA-A6375A266B03}" type="presParOf" srcId="{56503744-2A37-49D8-9E50-F5286F5D529A}" destId="{F14C8B47-977C-4DF8-8525-D2E9EAE25B4D}" srcOrd="2" destOrd="0" presId="urn:microsoft.com/office/officeart/2005/8/layout/hierarchy1"/>
    <dgm:cxn modelId="{1B500B4A-7E6D-4C86-80EB-C27196A9241F}" type="presParOf" srcId="{56503744-2A37-49D8-9E50-F5286F5D529A}" destId="{A33E4A51-C010-4805-BD8C-F4A5B0258F3D}" srcOrd="3" destOrd="0" presId="urn:microsoft.com/office/officeart/2005/8/layout/hierarchy1"/>
    <dgm:cxn modelId="{6D560D81-5E87-4BFF-9DA3-60BAD0EE2F5E}" type="presParOf" srcId="{A33E4A51-C010-4805-BD8C-F4A5B0258F3D}" destId="{F22E92AB-9AA6-421D-8068-60010D17B371}" srcOrd="0" destOrd="0" presId="urn:microsoft.com/office/officeart/2005/8/layout/hierarchy1"/>
    <dgm:cxn modelId="{0A8DA28B-B815-48F1-B72F-B5376B6D8EC1}" type="presParOf" srcId="{F22E92AB-9AA6-421D-8068-60010D17B371}" destId="{DA32326F-4C38-43C0-8599-42A87EEF3F05}" srcOrd="0" destOrd="0" presId="urn:microsoft.com/office/officeart/2005/8/layout/hierarchy1"/>
    <dgm:cxn modelId="{F1F977BC-F26C-4EDE-96D6-C947669A3A25}" type="presParOf" srcId="{F22E92AB-9AA6-421D-8068-60010D17B371}" destId="{3DDBF2F4-E660-4968-959E-6596B44D4C53}" srcOrd="1" destOrd="0" presId="urn:microsoft.com/office/officeart/2005/8/layout/hierarchy1"/>
    <dgm:cxn modelId="{44CE2896-3F39-4761-B388-1073BCE2259D}" type="presParOf" srcId="{A33E4A51-C010-4805-BD8C-F4A5B0258F3D}" destId="{47685A81-EC86-4887-B3F2-5CE9D34530CF}" srcOrd="1" destOrd="0" presId="urn:microsoft.com/office/officeart/2005/8/layout/hierarchy1"/>
    <dgm:cxn modelId="{0D7C0E83-CA4D-4D3F-9284-B4E8FC58104E}" type="presParOf" srcId="{58FF1FFE-D134-4A40-9AE7-2B818C1ACCB6}" destId="{D96A2B53-1805-4668-B1BB-3F71AA5A19A0}" srcOrd="2" destOrd="0" presId="urn:microsoft.com/office/officeart/2005/8/layout/hierarchy1"/>
    <dgm:cxn modelId="{2C965454-D174-49DC-8929-DC3E4AF5DAD8}" type="presParOf" srcId="{58FF1FFE-D134-4A40-9AE7-2B818C1ACCB6}" destId="{41F8C093-8F7B-40E1-AD21-B9861965C104}" srcOrd="3" destOrd="0" presId="urn:microsoft.com/office/officeart/2005/8/layout/hierarchy1"/>
    <dgm:cxn modelId="{2D25E014-74D3-474F-B946-C2EE20EC0D91}" type="presParOf" srcId="{41F8C093-8F7B-40E1-AD21-B9861965C104}" destId="{5E0F83AE-7E17-4CE4-881D-E8697D7CA727}" srcOrd="0" destOrd="0" presId="urn:microsoft.com/office/officeart/2005/8/layout/hierarchy1"/>
    <dgm:cxn modelId="{4A3BEEE2-BE36-40BF-8EE1-BB8C95C0D0ED}" type="presParOf" srcId="{5E0F83AE-7E17-4CE4-881D-E8697D7CA727}" destId="{E334BE2E-34DA-4689-98AE-5BF04E0C6A25}" srcOrd="0" destOrd="0" presId="urn:microsoft.com/office/officeart/2005/8/layout/hierarchy1"/>
    <dgm:cxn modelId="{9589079C-21CD-4DFC-9681-62A057D7C0D2}" type="presParOf" srcId="{5E0F83AE-7E17-4CE4-881D-E8697D7CA727}" destId="{17688DBB-FD33-49C3-83B9-A32F9D7262EA}" srcOrd="1" destOrd="0" presId="urn:microsoft.com/office/officeart/2005/8/layout/hierarchy1"/>
    <dgm:cxn modelId="{F0B417FA-A4A5-41E9-A072-285B5FD2F57B}" type="presParOf" srcId="{41F8C093-8F7B-40E1-AD21-B9861965C104}" destId="{619D2999-ECBB-41E7-B2B3-0CEF7CD941FB}" srcOrd="1" destOrd="0" presId="urn:microsoft.com/office/officeart/2005/8/layout/hierarchy1"/>
    <dgm:cxn modelId="{F8B5B980-307C-4C96-9588-04BD52247DE0}" type="presParOf" srcId="{619D2999-ECBB-41E7-B2B3-0CEF7CD941FB}" destId="{CD06EEDC-6306-46DD-A3DA-64E1E029A6BB}" srcOrd="0" destOrd="0" presId="urn:microsoft.com/office/officeart/2005/8/layout/hierarchy1"/>
    <dgm:cxn modelId="{44D042A2-376D-4991-9D09-C03D6D7120AD}" type="presParOf" srcId="{619D2999-ECBB-41E7-B2B3-0CEF7CD941FB}" destId="{95769BA2-5A60-4BF6-A938-845AC4706ECF}" srcOrd="1" destOrd="0" presId="urn:microsoft.com/office/officeart/2005/8/layout/hierarchy1"/>
    <dgm:cxn modelId="{BBDCF0D4-4F65-4301-8261-AF659417E28C}" type="presParOf" srcId="{95769BA2-5A60-4BF6-A938-845AC4706ECF}" destId="{F7BEEEE0-E80E-4C85-B815-F6263BA2C718}" srcOrd="0" destOrd="0" presId="urn:microsoft.com/office/officeart/2005/8/layout/hierarchy1"/>
    <dgm:cxn modelId="{8E21568D-2456-4192-8A10-F0AE9ACEF6F3}" type="presParOf" srcId="{F7BEEEE0-E80E-4C85-B815-F6263BA2C718}" destId="{4C63709A-4154-434A-9BC6-4DD56C2F3B8E}" srcOrd="0" destOrd="0" presId="urn:microsoft.com/office/officeart/2005/8/layout/hierarchy1"/>
    <dgm:cxn modelId="{6232AFA8-20A6-4016-8A1F-2EB1964CA42B}" type="presParOf" srcId="{F7BEEEE0-E80E-4C85-B815-F6263BA2C718}" destId="{A53B616C-105D-49C7-A51D-0A794281B714}" srcOrd="1" destOrd="0" presId="urn:microsoft.com/office/officeart/2005/8/layout/hierarchy1"/>
    <dgm:cxn modelId="{B04D14B9-F89A-437B-9CCE-2B01757ECE62}" type="presParOf" srcId="{95769BA2-5A60-4BF6-A938-845AC4706ECF}" destId="{4BBF781D-937F-430D-84DB-33F7E46C6C4F}" srcOrd="1" destOrd="0" presId="urn:microsoft.com/office/officeart/2005/8/layout/hierarchy1"/>
    <dgm:cxn modelId="{48B15898-84F8-4698-8D00-D5D40929B986}" type="presParOf" srcId="{4BBF781D-937F-430D-84DB-33F7E46C6C4F}" destId="{EFE6AE8E-3BCA-466A-9EB3-0F01BC7F08EB}" srcOrd="0" destOrd="0" presId="urn:microsoft.com/office/officeart/2005/8/layout/hierarchy1"/>
    <dgm:cxn modelId="{5FBE3FB9-BC96-47E3-840B-9CDBA3251E71}" type="presParOf" srcId="{4BBF781D-937F-430D-84DB-33F7E46C6C4F}" destId="{2DF22194-4606-4E04-A43F-5B15A0E8EB1A}" srcOrd="1" destOrd="0" presId="urn:microsoft.com/office/officeart/2005/8/layout/hierarchy1"/>
    <dgm:cxn modelId="{9CE00694-2399-40DC-99E8-3BD0150155A0}" type="presParOf" srcId="{2DF22194-4606-4E04-A43F-5B15A0E8EB1A}" destId="{863CD0C1-4DF0-4560-B822-CA2B5CAB624D}" srcOrd="0" destOrd="0" presId="urn:microsoft.com/office/officeart/2005/8/layout/hierarchy1"/>
    <dgm:cxn modelId="{1F1D16FA-3E10-4E29-8A59-9861747EF3E0}" type="presParOf" srcId="{863CD0C1-4DF0-4560-B822-CA2B5CAB624D}" destId="{A9FD1688-597C-4135-B57C-EE4DDF72598C}" srcOrd="0" destOrd="0" presId="urn:microsoft.com/office/officeart/2005/8/layout/hierarchy1"/>
    <dgm:cxn modelId="{F3F919DC-56FB-4B2F-8277-2812D8AE9FB1}" type="presParOf" srcId="{863CD0C1-4DF0-4560-B822-CA2B5CAB624D}" destId="{D265C11E-D1CB-436A-A832-E8515AD5FB68}" srcOrd="1" destOrd="0" presId="urn:microsoft.com/office/officeart/2005/8/layout/hierarchy1"/>
    <dgm:cxn modelId="{EDE20828-116E-486D-9353-45BD3C65167C}" type="presParOf" srcId="{2DF22194-4606-4E04-A43F-5B15A0E8EB1A}" destId="{C47ACA7C-BBB1-4FF0-B507-149DE1C20D98}" srcOrd="1" destOrd="0" presId="urn:microsoft.com/office/officeart/2005/8/layout/hierarchy1"/>
    <dgm:cxn modelId="{FD090719-364B-4992-9387-C15C1CDF70A4}" type="presParOf" srcId="{E9FA4A51-2AC7-42ED-A065-E6C87FE9E99B}" destId="{F31A123A-9A34-4392-96A5-1138205769E9}" srcOrd="2" destOrd="0" presId="urn:microsoft.com/office/officeart/2005/8/layout/hierarchy1"/>
    <dgm:cxn modelId="{96870D07-064B-4F9C-89C8-F6361F808D9A}" type="presParOf" srcId="{E9FA4A51-2AC7-42ED-A065-E6C87FE9E99B}" destId="{4C06EECA-ED06-41A0-B64A-EFDB348295C4}" srcOrd="3" destOrd="0" presId="urn:microsoft.com/office/officeart/2005/8/layout/hierarchy1"/>
    <dgm:cxn modelId="{84D48DE5-C300-4D8A-96C4-42795B2E82C6}" type="presParOf" srcId="{4C06EECA-ED06-41A0-B64A-EFDB348295C4}" destId="{E4E424B1-936B-4556-A0EB-76CB884C5950}" srcOrd="0" destOrd="0" presId="urn:microsoft.com/office/officeart/2005/8/layout/hierarchy1"/>
    <dgm:cxn modelId="{61BF4566-5AF9-47C9-9A45-4F9AFE68C6F5}" type="presParOf" srcId="{E4E424B1-936B-4556-A0EB-76CB884C5950}" destId="{8C9C3231-46F4-4855-A113-DA43E8FECFA4}" srcOrd="0" destOrd="0" presId="urn:microsoft.com/office/officeart/2005/8/layout/hierarchy1"/>
    <dgm:cxn modelId="{36257B07-0AD2-4937-B069-F5E3208F4E86}" type="presParOf" srcId="{E4E424B1-936B-4556-A0EB-76CB884C5950}" destId="{8636A875-5D50-4E33-BBAB-91158708CFB6}" srcOrd="1" destOrd="0" presId="urn:microsoft.com/office/officeart/2005/8/layout/hierarchy1"/>
    <dgm:cxn modelId="{083E59A8-0737-464D-9263-FC0A37408AEE}" type="presParOf" srcId="{4C06EECA-ED06-41A0-B64A-EFDB348295C4}" destId="{7B0F36D1-E913-4702-97A2-964908AEFA73}" srcOrd="1" destOrd="0" presId="urn:microsoft.com/office/officeart/2005/8/layout/hierarchy1"/>
    <dgm:cxn modelId="{F577AA5C-98FF-41AF-B2DF-F74C06BDCA66}" type="presParOf" srcId="{7B0F36D1-E913-4702-97A2-964908AEFA73}" destId="{B2BCC848-E2B0-400E-A38E-1F8ED9F22252}" srcOrd="0" destOrd="0" presId="urn:microsoft.com/office/officeart/2005/8/layout/hierarchy1"/>
    <dgm:cxn modelId="{CFB9C7CF-F529-4649-95C9-44505585F755}" type="presParOf" srcId="{7B0F36D1-E913-4702-97A2-964908AEFA73}" destId="{C3E9C3BA-3E2F-4BCF-9E9C-F05A7C5251EB}" srcOrd="1" destOrd="0" presId="urn:microsoft.com/office/officeart/2005/8/layout/hierarchy1"/>
    <dgm:cxn modelId="{8F4F8E50-58AC-4C34-9BD9-0A04526EAF16}" type="presParOf" srcId="{C3E9C3BA-3E2F-4BCF-9E9C-F05A7C5251EB}" destId="{4DE605BA-8C76-419C-86BC-F1A0D768E3DA}" srcOrd="0" destOrd="0" presId="urn:microsoft.com/office/officeart/2005/8/layout/hierarchy1"/>
    <dgm:cxn modelId="{40724F84-2F9D-4B9A-B353-CB806EAF02C5}" type="presParOf" srcId="{4DE605BA-8C76-419C-86BC-F1A0D768E3DA}" destId="{C3633647-2A64-4CCA-B3B8-8B66F23023C0}" srcOrd="0" destOrd="0" presId="urn:microsoft.com/office/officeart/2005/8/layout/hierarchy1"/>
    <dgm:cxn modelId="{6516F560-61E9-495A-90F0-3A4EDEAA2ECE}" type="presParOf" srcId="{4DE605BA-8C76-419C-86BC-F1A0D768E3DA}" destId="{97B6851B-E7BC-4B4A-9D40-9EC2AF58326B}" srcOrd="1" destOrd="0" presId="urn:microsoft.com/office/officeart/2005/8/layout/hierarchy1"/>
    <dgm:cxn modelId="{8D4F55BE-D214-4C9F-B260-A3530F67AC0B}" type="presParOf" srcId="{C3E9C3BA-3E2F-4BCF-9E9C-F05A7C5251EB}" destId="{FB61239C-E189-4F18-B00A-96765CB39F20}" srcOrd="1" destOrd="0" presId="urn:microsoft.com/office/officeart/2005/8/layout/hierarchy1"/>
    <dgm:cxn modelId="{5CD87FE3-2EC6-4F24-B7A2-2842264647EF}" type="presParOf" srcId="{FB61239C-E189-4F18-B00A-96765CB39F20}" destId="{16E1FD21-B1FE-4536-99EE-9DAE84D20F74}" srcOrd="0" destOrd="0" presId="urn:microsoft.com/office/officeart/2005/8/layout/hierarchy1"/>
    <dgm:cxn modelId="{14040444-D6AA-4CB0-9120-90BF635A4E7A}" type="presParOf" srcId="{FB61239C-E189-4F18-B00A-96765CB39F20}" destId="{3821E528-F74E-4FA2-94AB-305D673180D7}" srcOrd="1" destOrd="0" presId="urn:microsoft.com/office/officeart/2005/8/layout/hierarchy1"/>
    <dgm:cxn modelId="{16AD0D9B-A488-485C-8853-D0E2186E024C}" type="presParOf" srcId="{3821E528-F74E-4FA2-94AB-305D673180D7}" destId="{FAFFC927-DB21-4A49-A678-67AE0DFEDE46}" srcOrd="0" destOrd="0" presId="urn:microsoft.com/office/officeart/2005/8/layout/hierarchy1"/>
    <dgm:cxn modelId="{514623EA-1221-4963-8A92-59582998A563}" type="presParOf" srcId="{FAFFC927-DB21-4A49-A678-67AE0DFEDE46}" destId="{716433D8-C8E1-44FD-BA44-F57B40EF102C}" srcOrd="0" destOrd="0" presId="urn:microsoft.com/office/officeart/2005/8/layout/hierarchy1"/>
    <dgm:cxn modelId="{EF6E6CD9-BAA8-4EB8-96AC-752B4DAEBDC9}" type="presParOf" srcId="{FAFFC927-DB21-4A49-A678-67AE0DFEDE46}" destId="{1BB38D4C-A683-4E08-A126-80B4002D89E9}" srcOrd="1" destOrd="0" presId="urn:microsoft.com/office/officeart/2005/8/layout/hierarchy1"/>
    <dgm:cxn modelId="{682AF3FB-A7CD-48D6-A781-FF0A273739B8}" type="presParOf" srcId="{3821E528-F74E-4FA2-94AB-305D673180D7}" destId="{F06C6E2D-3E7A-4C1D-B4C9-29F555893FF3}" srcOrd="1" destOrd="0" presId="urn:microsoft.com/office/officeart/2005/8/layout/hierarchy1"/>
    <dgm:cxn modelId="{7215DFC4-ECBE-43D3-9D83-218814291D08}" type="presParOf" srcId="{FB61239C-E189-4F18-B00A-96765CB39F20}" destId="{70BB59CA-6875-47DC-9EB9-D4A510FB2544}" srcOrd="2" destOrd="0" presId="urn:microsoft.com/office/officeart/2005/8/layout/hierarchy1"/>
    <dgm:cxn modelId="{5F74351A-A6AC-4CFE-8115-7625C6B2816A}" type="presParOf" srcId="{FB61239C-E189-4F18-B00A-96765CB39F20}" destId="{F7A3D756-CEA0-4AD8-906F-49A0E46B6BCC}" srcOrd="3" destOrd="0" presId="urn:microsoft.com/office/officeart/2005/8/layout/hierarchy1"/>
    <dgm:cxn modelId="{1B76D97A-097E-49E1-B7FB-2A531CDD76B2}" type="presParOf" srcId="{F7A3D756-CEA0-4AD8-906F-49A0E46B6BCC}" destId="{4EB87502-16AD-4CAD-B35B-EABC1A416A45}" srcOrd="0" destOrd="0" presId="urn:microsoft.com/office/officeart/2005/8/layout/hierarchy1"/>
    <dgm:cxn modelId="{9DE067A0-90ED-42AC-83F5-B30F90AADD98}" type="presParOf" srcId="{4EB87502-16AD-4CAD-B35B-EABC1A416A45}" destId="{AE5657B1-515A-4815-AD26-6E0B761C3B95}" srcOrd="0" destOrd="0" presId="urn:microsoft.com/office/officeart/2005/8/layout/hierarchy1"/>
    <dgm:cxn modelId="{CE0EB9CF-864A-4260-AE91-EAD4FA75AC76}" type="presParOf" srcId="{4EB87502-16AD-4CAD-B35B-EABC1A416A45}" destId="{D6E552A2-FD25-4B00-9DF4-13D6E6D3BC95}" srcOrd="1" destOrd="0" presId="urn:microsoft.com/office/officeart/2005/8/layout/hierarchy1"/>
    <dgm:cxn modelId="{5290464F-AF4C-4AEF-8185-EC974AD716CA}" type="presParOf" srcId="{F7A3D756-CEA0-4AD8-906F-49A0E46B6BCC}" destId="{30F1199F-DB89-4283-AE01-5A0C69220C9A}" srcOrd="1" destOrd="0" presId="urn:microsoft.com/office/officeart/2005/8/layout/hierarchy1"/>
    <dgm:cxn modelId="{0C8BC11A-4F16-4F14-AE02-9011A1C28554}" type="presParOf" srcId="{7B0F36D1-E913-4702-97A2-964908AEFA73}" destId="{816B3EA0-7AB2-4E58-9F1A-744D4D31E16E}" srcOrd="2" destOrd="0" presId="urn:microsoft.com/office/officeart/2005/8/layout/hierarchy1"/>
    <dgm:cxn modelId="{7D3E6BED-FF11-4DA4-905A-9B90CB62697E}" type="presParOf" srcId="{7B0F36D1-E913-4702-97A2-964908AEFA73}" destId="{55BE76ED-44AC-4E85-9311-7D707EA7FFF1}" srcOrd="3" destOrd="0" presId="urn:microsoft.com/office/officeart/2005/8/layout/hierarchy1"/>
    <dgm:cxn modelId="{BADE26F6-CF17-4FDD-93B9-014E42D9CE9F}" type="presParOf" srcId="{55BE76ED-44AC-4E85-9311-7D707EA7FFF1}" destId="{26625078-A68B-46B7-8080-884780554173}" srcOrd="0" destOrd="0" presId="urn:microsoft.com/office/officeart/2005/8/layout/hierarchy1"/>
    <dgm:cxn modelId="{5820B0CF-D0E9-40E5-8881-73A38C402501}" type="presParOf" srcId="{26625078-A68B-46B7-8080-884780554173}" destId="{915E93FD-EC28-45CE-B419-11A775F793F0}" srcOrd="0" destOrd="0" presId="urn:microsoft.com/office/officeart/2005/8/layout/hierarchy1"/>
    <dgm:cxn modelId="{E9BBDF05-2874-4678-8AD1-F494084990E7}" type="presParOf" srcId="{26625078-A68B-46B7-8080-884780554173}" destId="{F9C3EE07-29C6-426F-8F89-DCA07829D76C}" srcOrd="1" destOrd="0" presId="urn:microsoft.com/office/officeart/2005/8/layout/hierarchy1"/>
    <dgm:cxn modelId="{5D45646B-3964-4F5C-85E0-FFF5D73F745F}" type="presParOf" srcId="{55BE76ED-44AC-4E85-9311-7D707EA7FFF1}" destId="{8665B678-E2CC-4272-A7DD-2A9131A42BCC}" srcOrd="1" destOrd="0" presId="urn:microsoft.com/office/officeart/2005/8/layout/hierarchy1"/>
    <dgm:cxn modelId="{2819664D-2B6B-4563-8065-C2E16CEE7BE5}" type="presParOf" srcId="{8665B678-E2CC-4272-A7DD-2A9131A42BCC}" destId="{7DDA1978-D308-4AF8-A29E-49E78352F156}" srcOrd="0" destOrd="0" presId="urn:microsoft.com/office/officeart/2005/8/layout/hierarchy1"/>
    <dgm:cxn modelId="{DD2027A5-414D-4F51-9D54-18751D63C7F0}" type="presParOf" srcId="{8665B678-E2CC-4272-A7DD-2A9131A42BCC}" destId="{677BA2C6-D980-432C-A9AE-A7F3B60F54F6}" srcOrd="1" destOrd="0" presId="urn:microsoft.com/office/officeart/2005/8/layout/hierarchy1"/>
    <dgm:cxn modelId="{1E11E430-FB78-49BD-A3F0-0A9352E61E46}" type="presParOf" srcId="{677BA2C6-D980-432C-A9AE-A7F3B60F54F6}" destId="{ED707481-C8A7-4A9A-80BE-C21512201A53}" srcOrd="0" destOrd="0" presId="urn:microsoft.com/office/officeart/2005/8/layout/hierarchy1"/>
    <dgm:cxn modelId="{28DEAC63-580D-4CDD-A7FB-543738AE0C90}" type="presParOf" srcId="{ED707481-C8A7-4A9A-80BE-C21512201A53}" destId="{DCF0C38D-7CA7-4FE1-B51B-9ADF4187B592}" srcOrd="0" destOrd="0" presId="urn:microsoft.com/office/officeart/2005/8/layout/hierarchy1"/>
    <dgm:cxn modelId="{D52D514D-F6B5-41E4-9B8B-B9667D029887}" type="presParOf" srcId="{ED707481-C8A7-4A9A-80BE-C21512201A53}" destId="{755B2A15-76E2-4BF2-9C7F-9DE3549B0B85}" srcOrd="1" destOrd="0" presId="urn:microsoft.com/office/officeart/2005/8/layout/hierarchy1"/>
    <dgm:cxn modelId="{E8A705ED-92E6-4F63-A755-A38BE4D95896}" type="presParOf" srcId="{677BA2C6-D980-432C-A9AE-A7F3B60F54F6}" destId="{AFC51E06-6121-48F1-B71C-2AB46A88843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576ED-80E5-4C21-92A9-AFC3C83F463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F89E96AD-1810-465B-B525-6EBD6E193122}">
      <dgm:prSet phldrT="[Text]" custT="1"/>
      <dgm:spPr/>
      <dgm:t>
        <a:bodyPr/>
        <a:lstStyle/>
        <a:p>
          <a:r>
            <a:rPr lang="en-US" sz="1600" b="1" dirty="0" smtClean="0"/>
            <a:t>Epidemiologic studies</a:t>
          </a:r>
          <a:endParaRPr lang="en-US" sz="1600" b="1" dirty="0"/>
        </a:p>
      </dgm:t>
    </dgm:pt>
    <dgm:pt modelId="{EAE387C9-F068-4634-A69A-2D03753FA0BB}" type="parTrans" cxnId="{AB8CF67D-88EB-4E5B-8A46-FAB86FAB9801}">
      <dgm:prSet/>
      <dgm:spPr/>
      <dgm:t>
        <a:bodyPr/>
        <a:lstStyle/>
        <a:p>
          <a:endParaRPr lang="en-US" sz="1600" b="1"/>
        </a:p>
      </dgm:t>
    </dgm:pt>
    <dgm:pt modelId="{0407E042-6813-44F4-AF92-CDF3C735B340}" type="sibTrans" cxnId="{AB8CF67D-88EB-4E5B-8A46-FAB86FAB9801}">
      <dgm:prSet/>
      <dgm:spPr/>
      <dgm:t>
        <a:bodyPr/>
        <a:lstStyle/>
        <a:p>
          <a:endParaRPr lang="en-US" sz="1600" b="1"/>
        </a:p>
      </dgm:t>
    </dgm:pt>
    <dgm:pt modelId="{09B8B23E-CD03-4E09-A5FD-D3C5FC9B9D7C}">
      <dgm:prSet phldrT="[Text]" custT="1"/>
      <dgm:spPr/>
      <dgm:t>
        <a:bodyPr/>
        <a:lstStyle/>
        <a:p>
          <a:r>
            <a:rPr lang="en-US" sz="1600" b="1" dirty="0" smtClean="0"/>
            <a:t>Observational</a:t>
          </a:r>
          <a:endParaRPr lang="en-US" sz="1600" b="1" dirty="0"/>
        </a:p>
      </dgm:t>
    </dgm:pt>
    <dgm:pt modelId="{AB319939-4E10-412E-BF4F-AF95CE651B5F}" type="parTrans" cxnId="{D66CA796-5464-44A1-AE27-EFA4E81E9497}">
      <dgm:prSet/>
      <dgm:spPr/>
      <dgm:t>
        <a:bodyPr/>
        <a:lstStyle/>
        <a:p>
          <a:endParaRPr lang="en-US" sz="1600" b="1"/>
        </a:p>
      </dgm:t>
    </dgm:pt>
    <dgm:pt modelId="{4B6CC97B-3AEB-477A-8194-784296469CA6}" type="sibTrans" cxnId="{D66CA796-5464-44A1-AE27-EFA4E81E9497}">
      <dgm:prSet/>
      <dgm:spPr/>
      <dgm:t>
        <a:bodyPr/>
        <a:lstStyle/>
        <a:p>
          <a:endParaRPr lang="en-US" sz="1600" b="1"/>
        </a:p>
      </dgm:t>
    </dgm:pt>
    <dgm:pt modelId="{B126C6B2-DE91-4255-A510-3E28003C23B5}">
      <dgm:prSet phldrT="[Text]" custT="1"/>
      <dgm:spPr/>
      <dgm:t>
        <a:bodyPr/>
        <a:lstStyle/>
        <a:p>
          <a:r>
            <a:rPr lang="en-US" sz="1600" b="1" dirty="0" smtClean="0"/>
            <a:t>Individual data</a:t>
          </a:r>
          <a:endParaRPr lang="en-US" sz="1600" b="1" dirty="0"/>
        </a:p>
      </dgm:t>
    </dgm:pt>
    <dgm:pt modelId="{F0DCFB90-831C-459D-8BDD-04D2FCE49078}" type="parTrans" cxnId="{03231DA5-2046-4689-8C78-E7CCFB56E3D9}">
      <dgm:prSet/>
      <dgm:spPr/>
      <dgm:t>
        <a:bodyPr/>
        <a:lstStyle/>
        <a:p>
          <a:endParaRPr lang="en-US" sz="1600" b="1"/>
        </a:p>
      </dgm:t>
    </dgm:pt>
    <dgm:pt modelId="{53CB6D41-184A-4D54-AF26-D2FA4CE2D3A0}" type="sibTrans" cxnId="{03231DA5-2046-4689-8C78-E7CCFB56E3D9}">
      <dgm:prSet/>
      <dgm:spPr/>
      <dgm:t>
        <a:bodyPr/>
        <a:lstStyle/>
        <a:p>
          <a:endParaRPr lang="en-US" sz="1600" b="1"/>
        </a:p>
      </dgm:t>
    </dgm:pt>
    <dgm:pt modelId="{06B956B3-C47A-4128-B3B8-CE87B55992F7}">
      <dgm:prSet phldrT="[Text]" custT="1"/>
      <dgm:spPr/>
      <dgm:t>
        <a:bodyPr/>
        <a:lstStyle/>
        <a:p>
          <a:r>
            <a:rPr lang="en-US" sz="1600" b="1" dirty="0" smtClean="0"/>
            <a:t>Aggregated data</a:t>
          </a:r>
          <a:endParaRPr lang="en-US" sz="1600" b="1" dirty="0"/>
        </a:p>
      </dgm:t>
    </dgm:pt>
    <dgm:pt modelId="{7A99E66B-D0D2-4293-BE1F-5C632D43C97E}" type="parTrans" cxnId="{014EDFB0-25B2-4181-9E0A-74D07CBE566B}">
      <dgm:prSet/>
      <dgm:spPr/>
      <dgm:t>
        <a:bodyPr/>
        <a:lstStyle/>
        <a:p>
          <a:endParaRPr lang="en-US" sz="1600" b="1"/>
        </a:p>
      </dgm:t>
    </dgm:pt>
    <dgm:pt modelId="{DA787BE0-7413-4D62-A5AB-D5B3E4BCFC80}" type="sibTrans" cxnId="{014EDFB0-25B2-4181-9E0A-74D07CBE566B}">
      <dgm:prSet/>
      <dgm:spPr/>
      <dgm:t>
        <a:bodyPr/>
        <a:lstStyle/>
        <a:p>
          <a:endParaRPr lang="en-US" sz="1600" b="1"/>
        </a:p>
      </dgm:t>
    </dgm:pt>
    <dgm:pt modelId="{B030524A-5A5F-4238-B650-AB7845979AF2}">
      <dgm:prSet phldrT="[Text]" custT="1"/>
      <dgm:spPr/>
      <dgm:t>
        <a:bodyPr/>
        <a:lstStyle/>
        <a:p>
          <a:r>
            <a:rPr lang="en-US" sz="1600" b="1" dirty="0" smtClean="0"/>
            <a:t>Experimental (Interventional)</a:t>
          </a:r>
          <a:endParaRPr lang="en-US" sz="1600" b="1" dirty="0"/>
        </a:p>
      </dgm:t>
    </dgm:pt>
    <dgm:pt modelId="{4635E4D7-2B6C-4426-AD18-0B3C0A04E798}" type="parTrans" cxnId="{A453696C-595E-4B1F-A28F-CF13F0704B49}">
      <dgm:prSet/>
      <dgm:spPr/>
      <dgm:t>
        <a:bodyPr/>
        <a:lstStyle/>
        <a:p>
          <a:endParaRPr lang="en-US" sz="1600" b="1"/>
        </a:p>
      </dgm:t>
    </dgm:pt>
    <dgm:pt modelId="{8CE1773B-926D-47E1-982F-BED47C89E8F0}" type="sibTrans" cxnId="{A453696C-595E-4B1F-A28F-CF13F0704B49}">
      <dgm:prSet/>
      <dgm:spPr/>
      <dgm:t>
        <a:bodyPr/>
        <a:lstStyle/>
        <a:p>
          <a:endParaRPr lang="en-US" sz="1600" b="1"/>
        </a:p>
      </dgm:t>
    </dgm:pt>
    <dgm:pt modelId="{F10AEA56-B0EF-483E-803E-6865D1C20A4E}">
      <dgm:prSet phldrT="[Text]" custT="1"/>
      <dgm:spPr/>
      <dgm:t>
        <a:bodyPr/>
        <a:lstStyle/>
        <a:p>
          <a:r>
            <a:rPr lang="en-US" sz="1600" b="1" dirty="0" smtClean="0"/>
            <a:t>Individual data</a:t>
          </a:r>
          <a:endParaRPr lang="en-US" sz="1600" b="1" dirty="0"/>
        </a:p>
      </dgm:t>
    </dgm:pt>
    <dgm:pt modelId="{A4085DAD-E4C5-44D4-AC12-0491427082DB}" type="parTrans" cxnId="{D4B58DC0-0D7B-4DC0-A74F-4DAB8D9B02B1}">
      <dgm:prSet/>
      <dgm:spPr/>
      <dgm:t>
        <a:bodyPr/>
        <a:lstStyle/>
        <a:p>
          <a:endParaRPr lang="en-US" sz="1600" b="1"/>
        </a:p>
      </dgm:t>
    </dgm:pt>
    <dgm:pt modelId="{A3113FD8-CCF3-403B-80CA-B48B00B4ED8A}" type="sibTrans" cxnId="{D4B58DC0-0D7B-4DC0-A74F-4DAB8D9B02B1}">
      <dgm:prSet/>
      <dgm:spPr/>
      <dgm:t>
        <a:bodyPr/>
        <a:lstStyle/>
        <a:p>
          <a:endParaRPr lang="en-US" sz="1600" b="1"/>
        </a:p>
      </dgm:t>
    </dgm:pt>
    <dgm:pt modelId="{4D1B4B26-B588-4B83-AA92-43AC8D08C5D2}">
      <dgm:prSet custT="1"/>
      <dgm:spPr/>
      <dgm:t>
        <a:bodyPr/>
        <a:lstStyle/>
        <a:p>
          <a:r>
            <a:rPr lang="en-US" sz="1600" b="1" dirty="0" smtClean="0"/>
            <a:t>Aggregated</a:t>
          </a:r>
          <a:endParaRPr lang="en-US" sz="1600" b="1" dirty="0"/>
        </a:p>
      </dgm:t>
    </dgm:pt>
    <dgm:pt modelId="{9157861A-547D-4B8C-9A31-233EA0AB43D5}" type="parTrans" cxnId="{B3CD6F17-4DBD-48FF-90EC-F2095E2B5D93}">
      <dgm:prSet/>
      <dgm:spPr/>
      <dgm:t>
        <a:bodyPr/>
        <a:lstStyle/>
        <a:p>
          <a:endParaRPr lang="en-US" sz="1600" b="1"/>
        </a:p>
      </dgm:t>
    </dgm:pt>
    <dgm:pt modelId="{0F0B4020-2211-47BF-9BF1-DB02E6B630AE}" type="sibTrans" cxnId="{B3CD6F17-4DBD-48FF-90EC-F2095E2B5D93}">
      <dgm:prSet/>
      <dgm:spPr/>
      <dgm:t>
        <a:bodyPr/>
        <a:lstStyle/>
        <a:p>
          <a:endParaRPr lang="en-US" sz="1600" b="1"/>
        </a:p>
      </dgm:t>
    </dgm:pt>
    <dgm:pt modelId="{30A200A8-A9B6-401B-A765-D5F8222B7C23}">
      <dgm:prSet custT="1"/>
      <dgm:spPr/>
      <dgm:t>
        <a:bodyPr/>
        <a:lstStyle/>
        <a:p>
          <a:r>
            <a:rPr lang="en-US" sz="1600" b="1" dirty="0" smtClean="0"/>
            <a:t>Descriptive</a:t>
          </a:r>
          <a:endParaRPr lang="en-US" sz="1600" b="1" dirty="0"/>
        </a:p>
      </dgm:t>
    </dgm:pt>
    <dgm:pt modelId="{A36C35ED-27C9-43D9-8B5C-9A1E30C4C362}" type="parTrans" cxnId="{2E985555-1D3D-47CB-8645-8F0F1A31C83F}">
      <dgm:prSet/>
      <dgm:spPr/>
      <dgm:t>
        <a:bodyPr/>
        <a:lstStyle/>
        <a:p>
          <a:endParaRPr lang="en-US" sz="1600" b="1"/>
        </a:p>
      </dgm:t>
    </dgm:pt>
    <dgm:pt modelId="{135A1782-E5CC-45A5-8216-F1FCE77D65D0}" type="sibTrans" cxnId="{2E985555-1D3D-47CB-8645-8F0F1A31C83F}">
      <dgm:prSet/>
      <dgm:spPr/>
      <dgm:t>
        <a:bodyPr/>
        <a:lstStyle/>
        <a:p>
          <a:endParaRPr lang="en-US" sz="1600" b="1"/>
        </a:p>
      </dgm:t>
    </dgm:pt>
    <dgm:pt modelId="{FF79BE8D-85C4-4103-846B-D49F60D6DCE4}">
      <dgm:prSet custT="1"/>
      <dgm:spPr/>
      <dgm:t>
        <a:bodyPr/>
        <a:lstStyle/>
        <a:p>
          <a:r>
            <a:rPr lang="en-US" sz="1600" b="1" dirty="0" smtClean="0"/>
            <a:t>Analytic</a:t>
          </a:r>
          <a:endParaRPr lang="en-US" sz="1600" b="1" dirty="0"/>
        </a:p>
      </dgm:t>
    </dgm:pt>
    <dgm:pt modelId="{F7B14C19-B018-4047-9A20-0F37F831B446}" type="parTrans" cxnId="{7AE71174-0C8E-4754-8D3B-09C3B76BF556}">
      <dgm:prSet/>
      <dgm:spPr/>
      <dgm:t>
        <a:bodyPr/>
        <a:lstStyle/>
        <a:p>
          <a:endParaRPr lang="en-US" sz="1600" b="1"/>
        </a:p>
      </dgm:t>
    </dgm:pt>
    <dgm:pt modelId="{1197F32E-CBEF-4306-9FA1-C0C327641CF2}" type="sibTrans" cxnId="{7AE71174-0C8E-4754-8D3B-09C3B76BF556}">
      <dgm:prSet/>
      <dgm:spPr/>
      <dgm:t>
        <a:bodyPr/>
        <a:lstStyle/>
        <a:p>
          <a:endParaRPr lang="en-US" sz="1600" b="1"/>
        </a:p>
      </dgm:t>
    </dgm:pt>
    <dgm:pt modelId="{5F88C362-B4DD-468A-BF55-374EA8F07D6B}">
      <dgm:prSet custT="1"/>
      <dgm:spPr/>
      <dgm:t>
        <a:bodyPr/>
        <a:lstStyle/>
        <a:p>
          <a:r>
            <a:rPr lang="en-US" sz="1600" b="1" dirty="0" smtClean="0"/>
            <a:t>Descriptive or analytic</a:t>
          </a:r>
          <a:endParaRPr lang="en-US" sz="1600" b="1" dirty="0"/>
        </a:p>
      </dgm:t>
    </dgm:pt>
    <dgm:pt modelId="{42AA3631-504C-4190-9CF7-F8253DEBCE58}" type="parTrans" cxnId="{387D7D3C-896A-4415-A18A-3F4EFBC877B0}">
      <dgm:prSet/>
      <dgm:spPr/>
      <dgm:t>
        <a:bodyPr/>
        <a:lstStyle/>
        <a:p>
          <a:endParaRPr lang="en-US" sz="1600" b="1"/>
        </a:p>
      </dgm:t>
    </dgm:pt>
    <dgm:pt modelId="{96DE823C-1CF5-4125-9D95-DA7F937848DC}" type="sibTrans" cxnId="{387D7D3C-896A-4415-A18A-3F4EFBC877B0}">
      <dgm:prSet/>
      <dgm:spPr/>
      <dgm:t>
        <a:bodyPr/>
        <a:lstStyle/>
        <a:p>
          <a:endParaRPr lang="en-US" sz="1600" b="1"/>
        </a:p>
      </dgm:t>
    </dgm:pt>
    <dgm:pt modelId="{3434BFCE-692E-4E02-BD74-58D9A5895447}">
      <dgm:prSet custT="1"/>
      <dgm:spPr/>
      <dgm:t>
        <a:bodyPr/>
        <a:lstStyle/>
        <a:p>
          <a:r>
            <a:rPr lang="en-US" sz="1600" b="1" dirty="0" smtClean="0"/>
            <a:t>Case report</a:t>
          </a:r>
          <a:endParaRPr lang="en-US" sz="1600" b="1" dirty="0"/>
        </a:p>
      </dgm:t>
    </dgm:pt>
    <dgm:pt modelId="{62C1F105-DEDD-4FE1-B7AB-7FAEC6410B38}" type="parTrans" cxnId="{79895AA2-5521-4221-8D04-1481B497A008}">
      <dgm:prSet/>
      <dgm:spPr/>
      <dgm:t>
        <a:bodyPr/>
        <a:lstStyle/>
        <a:p>
          <a:endParaRPr lang="en-US" sz="1600" b="1"/>
        </a:p>
      </dgm:t>
    </dgm:pt>
    <dgm:pt modelId="{0449C0B3-B1BA-4C47-A2A4-87BDE134E2C9}" type="sibTrans" cxnId="{79895AA2-5521-4221-8D04-1481B497A008}">
      <dgm:prSet/>
      <dgm:spPr/>
      <dgm:t>
        <a:bodyPr/>
        <a:lstStyle/>
        <a:p>
          <a:endParaRPr lang="en-US" sz="1600" b="1"/>
        </a:p>
      </dgm:t>
    </dgm:pt>
    <dgm:pt modelId="{3D11476A-3143-4A75-82C8-8E336F5C1333}">
      <dgm:prSet custT="1"/>
      <dgm:spPr/>
      <dgm:t>
        <a:bodyPr/>
        <a:lstStyle/>
        <a:p>
          <a:r>
            <a:rPr lang="en-US" sz="1600" b="1" dirty="0" smtClean="0"/>
            <a:t>Case series</a:t>
          </a:r>
          <a:endParaRPr lang="en-US" sz="1600" b="1" dirty="0"/>
        </a:p>
      </dgm:t>
    </dgm:pt>
    <dgm:pt modelId="{F3D50639-6412-4FCC-8E6B-98861F531224}" type="parTrans" cxnId="{5CFB35A4-CF25-456B-8861-779AF62AC8BE}">
      <dgm:prSet/>
      <dgm:spPr/>
      <dgm:t>
        <a:bodyPr/>
        <a:lstStyle/>
        <a:p>
          <a:endParaRPr lang="en-US" sz="1600" b="1"/>
        </a:p>
      </dgm:t>
    </dgm:pt>
    <dgm:pt modelId="{A2DF5B65-C70A-4C0B-99D9-AC1CD5F76D0C}" type="sibTrans" cxnId="{5CFB35A4-CF25-456B-8861-779AF62AC8BE}">
      <dgm:prSet/>
      <dgm:spPr/>
      <dgm:t>
        <a:bodyPr/>
        <a:lstStyle/>
        <a:p>
          <a:endParaRPr lang="en-US" sz="1600" b="1"/>
        </a:p>
      </dgm:t>
    </dgm:pt>
    <dgm:pt modelId="{590090E5-6869-4B19-8E41-46D604E06FC4}">
      <dgm:prSet custT="1"/>
      <dgm:spPr/>
      <dgm:t>
        <a:bodyPr/>
        <a:lstStyle/>
        <a:p>
          <a:r>
            <a:rPr lang="en-US" sz="1600" b="1" dirty="0" smtClean="0"/>
            <a:t>Cross sectional</a:t>
          </a:r>
          <a:endParaRPr lang="en-US" sz="1600" b="1" dirty="0"/>
        </a:p>
      </dgm:t>
    </dgm:pt>
    <dgm:pt modelId="{B66D74B0-08CF-476B-8FC4-F731C9F6893B}" type="parTrans" cxnId="{DD2AD119-DF3F-4159-940E-F730CA17DF30}">
      <dgm:prSet/>
      <dgm:spPr/>
      <dgm:t>
        <a:bodyPr/>
        <a:lstStyle/>
        <a:p>
          <a:endParaRPr lang="en-US" sz="1600" b="1"/>
        </a:p>
      </dgm:t>
    </dgm:pt>
    <dgm:pt modelId="{D7E8E182-F779-48C8-835D-9BA5F0B4592D}" type="sibTrans" cxnId="{DD2AD119-DF3F-4159-940E-F730CA17DF30}">
      <dgm:prSet/>
      <dgm:spPr/>
      <dgm:t>
        <a:bodyPr/>
        <a:lstStyle/>
        <a:p>
          <a:endParaRPr lang="en-US" sz="1600" b="1"/>
        </a:p>
      </dgm:t>
    </dgm:pt>
    <dgm:pt modelId="{F205A205-75A0-4301-AEE0-F1AB46227323}">
      <dgm:prSet custT="1"/>
      <dgm:spPr/>
      <dgm:t>
        <a:bodyPr/>
        <a:lstStyle/>
        <a:p>
          <a:r>
            <a:rPr lang="en-US" sz="1600" b="1" dirty="0" smtClean="0"/>
            <a:t>Cohort</a:t>
          </a:r>
          <a:endParaRPr lang="en-US" sz="1600" b="1" dirty="0"/>
        </a:p>
      </dgm:t>
    </dgm:pt>
    <dgm:pt modelId="{B54AA256-920D-4761-A791-2092178FFAAF}" type="parTrans" cxnId="{67AF29A9-9EAE-4B53-B24E-6BBF01131ED0}">
      <dgm:prSet/>
      <dgm:spPr/>
      <dgm:t>
        <a:bodyPr/>
        <a:lstStyle/>
        <a:p>
          <a:endParaRPr lang="en-US" sz="1600" b="1"/>
        </a:p>
      </dgm:t>
    </dgm:pt>
    <dgm:pt modelId="{A809794D-FD52-4155-9BB6-FD74967F9E75}" type="sibTrans" cxnId="{67AF29A9-9EAE-4B53-B24E-6BBF01131ED0}">
      <dgm:prSet/>
      <dgm:spPr/>
      <dgm:t>
        <a:bodyPr/>
        <a:lstStyle/>
        <a:p>
          <a:endParaRPr lang="en-US" sz="1600" b="1"/>
        </a:p>
      </dgm:t>
    </dgm:pt>
    <dgm:pt modelId="{0D429CB4-7275-47AC-8503-544DF5E15ABB}">
      <dgm:prSet custT="1"/>
      <dgm:spPr/>
      <dgm:t>
        <a:bodyPr/>
        <a:lstStyle/>
        <a:p>
          <a:r>
            <a:rPr lang="en-US" sz="1600" b="1" dirty="0" smtClean="0"/>
            <a:t>Case control</a:t>
          </a:r>
          <a:endParaRPr lang="en-US" sz="1600" b="1" dirty="0"/>
        </a:p>
      </dgm:t>
    </dgm:pt>
    <dgm:pt modelId="{AA184F22-6595-46DB-881A-C6C501540A37}" type="parTrans" cxnId="{10F33390-9702-4C1F-A40F-62EDDC5AFBCF}">
      <dgm:prSet/>
      <dgm:spPr/>
      <dgm:t>
        <a:bodyPr/>
        <a:lstStyle/>
        <a:p>
          <a:endParaRPr lang="en-US" sz="1600" b="1"/>
        </a:p>
      </dgm:t>
    </dgm:pt>
    <dgm:pt modelId="{454F619D-E740-4350-A3FB-564D30477CC0}" type="sibTrans" cxnId="{10F33390-9702-4C1F-A40F-62EDDC5AFBCF}">
      <dgm:prSet/>
      <dgm:spPr/>
      <dgm:t>
        <a:bodyPr/>
        <a:lstStyle/>
        <a:p>
          <a:endParaRPr lang="en-US" sz="1600" b="1"/>
        </a:p>
      </dgm:t>
    </dgm:pt>
    <dgm:pt modelId="{51ABBE50-C263-4526-8915-6ACF62B747DE}">
      <dgm:prSet custT="1"/>
      <dgm:spPr/>
      <dgm:t>
        <a:bodyPr/>
        <a:lstStyle/>
        <a:p>
          <a:r>
            <a:rPr lang="en-US" sz="1600" b="1" dirty="0" smtClean="0"/>
            <a:t>Ecologic studies</a:t>
          </a:r>
          <a:endParaRPr lang="en-US" sz="1600" b="1" dirty="0"/>
        </a:p>
      </dgm:t>
    </dgm:pt>
    <dgm:pt modelId="{707DBCED-B9FF-498C-BFA8-812216DBD360}" type="parTrans" cxnId="{615F7AC9-C6DB-4A76-AF57-1D762D4B2CED}">
      <dgm:prSet/>
      <dgm:spPr/>
      <dgm:t>
        <a:bodyPr/>
        <a:lstStyle/>
        <a:p>
          <a:endParaRPr lang="en-US" sz="1600" b="1"/>
        </a:p>
      </dgm:t>
    </dgm:pt>
    <dgm:pt modelId="{B02B2A91-A8FD-43A2-9C51-128E736170A2}" type="sibTrans" cxnId="{615F7AC9-C6DB-4A76-AF57-1D762D4B2CED}">
      <dgm:prSet/>
      <dgm:spPr/>
      <dgm:t>
        <a:bodyPr/>
        <a:lstStyle/>
        <a:p>
          <a:endParaRPr lang="en-US" sz="1600" b="1"/>
        </a:p>
      </dgm:t>
    </dgm:pt>
    <dgm:pt modelId="{2CFF034D-F417-4E74-ADC0-B4A77D0195A4}">
      <dgm:prSet custT="1"/>
      <dgm:spPr/>
      <dgm:t>
        <a:bodyPr/>
        <a:lstStyle/>
        <a:p>
          <a:r>
            <a:rPr lang="en-US" sz="1600" b="1" dirty="0" smtClean="0"/>
            <a:t>RCT</a:t>
          </a:r>
          <a:endParaRPr lang="en-US" sz="1600" b="1" dirty="0"/>
        </a:p>
      </dgm:t>
    </dgm:pt>
    <dgm:pt modelId="{4119574D-084D-4458-BBCA-1A91E74B0874}" type="parTrans" cxnId="{9BC45469-F53E-4697-8F51-D7B703CBAB29}">
      <dgm:prSet/>
      <dgm:spPr/>
      <dgm:t>
        <a:bodyPr/>
        <a:lstStyle/>
        <a:p>
          <a:endParaRPr lang="en-US" sz="1600" b="1"/>
        </a:p>
      </dgm:t>
    </dgm:pt>
    <dgm:pt modelId="{742C7F98-78B0-4ED9-B1CF-3492D45C0F9D}" type="sibTrans" cxnId="{9BC45469-F53E-4697-8F51-D7B703CBAB29}">
      <dgm:prSet/>
      <dgm:spPr/>
      <dgm:t>
        <a:bodyPr/>
        <a:lstStyle/>
        <a:p>
          <a:endParaRPr lang="en-US" sz="1600" b="1"/>
        </a:p>
      </dgm:t>
    </dgm:pt>
    <dgm:pt modelId="{E990898F-C372-434B-B7DB-D74611611105}">
      <dgm:prSet custT="1"/>
      <dgm:spPr/>
      <dgm:t>
        <a:bodyPr/>
        <a:lstStyle/>
        <a:p>
          <a:r>
            <a:rPr lang="en-US" sz="1600" b="1" dirty="0" smtClean="0"/>
            <a:t>Quasi-experimental</a:t>
          </a:r>
          <a:endParaRPr lang="en-US" sz="1600" b="1" dirty="0"/>
        </a:p>
      </dgm:t>
    </dgm:pt>
    <dgm:pt modelId="{1E8AA294-A48C-4665-A17B-F6F61518FFEB}" type="parTrans" cxnId="{379F542C-6221-4197-8881-811736E8F427}">
      <dgm:prSet/>
      <dgm:spPr/>
      <dgm:t>
        <a:bodyPr/>
        <a:lstStyle/>
        <a:p>
          <a:endParaRPr lang="en-US" sz="1600" b="1"/>
        </a:p>
      </dgm:t>
    </dgm:pt>
    <dgm:pt modelId="{1AA6A251-ECE7-426D-B1A3-9429072A8D7A}" type="sibTrans" cxnId="{379F542C-6221-4197-8881-811736E8F427}">
      <dgm:prSet/>
      <dgm:spPr/>
      <dgm:t>
        <a:bodyPr/>
        <a:lstStyle/>
        <a:p>
          <a:endParaRPr lang="en-US" sz="1600" b="1"/>
        </a:p>
      </dgm:t>
    </dgm:pt>
    <dgm:pt modelId="{1546DDD7-D205-4A9B-9401-0FB605E6FF11}">
      <dgm:prSet custT="1"/>
      <dgm:spPr/>
      <dgm:t>
        <a:bodyPr/>
        <a:lstStyle/>
        <a:p>
          <a:r>
            <a:rPr lang="en-US" sz="1600" b="1" dirty="0" smtClean="0"/>
            <a:t>Community trial</a:t>
          </a:r>
          <a:endParaRPr lang="en-US" sz="1600" b="1" dirty="0"/>
        </a:p>
      </dgm:t>
    </dgm:pt>
    <dgm:pt modelId="{FFFA2769-70F5-41D1-9022-904D9858AE15}" type="parTrans" cxnId="{981B0903-6C29-4EEC-9C79-14283331F602}">
      <dgm:prSet/>
      <dgm:spPr/>
      <dgm:t>
        <a:bodyPr/>
        <a:lstStyle/>
        <a:p>
          <a:endParaRPr lang="en-US" sz="1600" b="1"/>
        </a:p>
      </dgm:t>
    </dgm:pt>
    <dgm:pt modelId="{91C3AEBB-3F7B-475F-B22A-9695DD07AFC4}" type="sibTrans" cxnId="{981B0903-6C29-4EEC-9C79-14283331F602}">
      <dgm:prSet/>
      <dgm:spPr/>
      <dgm:t>
        <a:bodyPr/>
        <a:lstStyle/>
        <a:p>
          <a:endParaRPr lang="en-US" sz="1600" b="1"/>
        </a:p>
      </dgm:t>
    </dgm:pt>
    <dgm:pt modelId="{94697BC7-1B76-484D-A603-0FB855AB2ED3}">
      <dgm:prSet custT="1"/>
      <dgm:spPr/>
      <dgm:t>
        <a:bodyPr/>
        <a:lstStyle/>
        <a:p>
          <a:r>
            <a:rPr lang="en-US" sz="1200" b="1" dirty="0" smtClean="0"/>
            <a:t>Prospective</a:t>
          </a:r>
          <a:endParaRPr lang="en-US" sz="1200" b="1" dirty="0"/>
        </a:p>
      </dgm:t>
    </dgm:pt>
    <dgm:pt modelId="{4B5C96DD-92F7-490E-B29B-75A7F1D8E576}" type="parTrans" cxnId="{DF15581E-609C-4497-8A6B-D50B956CFD32}">
      <dgm:prSet/>
      <dgm:spPr/>
      <dgm:t>
        <a:bodyPr/>
        <a:lstStyle/>
        <a:p>
          <a:endParaRPr lang="en-US"/>
        </a:p>
      </dgm:t>
    </dgm:pt>
    <dgm:pt modelId="{BEC8E7A6-62EC-4274-84F8-463E249FA712}" type="sibTrans" cxnId="{DF15581E-609C-4497-8A6B-D50B956CFD32}">
      <dgm:prSet/>
      <dgm:spPr/>
      <dgm:t>
        <a:bodyPr/>
        <a:lstStyle/>
        <a:p>
          <a:endParaRPr lang="en-US"/>
        </a:p>
      </dgm:t>
    </dgm:pt>
    <dgm:pt modelId="{835E50F0-85D3-46C1-AF56-8767D6389DBD}">
      <dgm:prSet custT="1"/>
      <dgm:spPr/>
      <dgm:t>
        <a:bodyPr/>
        <a:lstStyle/>
        <a:p>
          <a:r>
            <a:rPr lang="en-US" sz="1200" b="1" dirty="0" smtClean="0"/>
            <a:t>Retrospective</a:t>
          </a:r>
          <a:endParaRPr lang="en-US" sz="1200" b="1" dirty="0"/>
        </a:p>
      </dgm:t>
    </dgm:pt>
    <dgm:pt modelId="{39FF5F21-5EC3-4737-A41C-57C1775751D2}" type="parTrans" cxnId="{0B13E2DA-10E8-4C20-87CF-2FA7BC2DABFC}">
      <dgm:prSet/>
      <dgm:spPr/>
      <dgm:t>
        <a:bodyPr/>
        <a:lstStyle/>
        <a:p>
          <a:endParaRPr lang="en-US"/>
        </a:p>
      </dgm:t>
    </dgm:pt>
    <dgm:pt modelId="{8761A4FF-8B12-45F2-A9C2-3E693FBB3090}" type="sibTrans" cxnId="{0B13E2DA-10E8-4C20-87CF-2FA7BC2DABFC}">
      <dgm:prSet/>
      <dgm:spPr/>
      <dgm:t>
        <a:bodyPr/>
        <a:lstStyle/>
        <a:p>
          <a:endParaRPr lang="en-US"/>
        </a:p>
      </dgm:t>
    </dgm:pt>
    <dgm:pt modelId="{0A1AC8B9-3CF9-4E79-8540-27124F11B3FE}">
      <dgm:prSet custT="1"/>
      <dgm:spPr/>
      <dgm:t>
        <a:bodyPr/>
        <a:lstStyle/>
        <a:p>
          <a:r>
            <a:rPr lang="en-US" sz="1600" b="1" dirty="0" smtClean="0"/>
            <a:t>Longitudinal</a:t>
          </a:r>
          <a:endParaRPr lang="en-US" sz="1600" b="1" dirty="0"/>
        </a:p>
      </dgm:t>
    </dgm:pt>
    <dgm:pt modelId="{FE3D50D3-6692-486C-9AFD-B119F4C93C95}" type="parTrans" cxnId="{639674B5-0E16-4EF6-AB13-0F701DB562BA}">
      <dgm:prSet/>
      <dgm:spPr/>
      <dgm:t>
        <a:bodyPr/>
        <a:lstStyle/>
        <a:p>
          <a:endParaRPr lang="en-US"/>
        </a:p>
      </dgm:t>
    </dgm:pt>
    <dgm:pt modelId="{06082236-7C2D-4134-9AE7-1BA31ACB784A}" type="sibTrans" cxnId="{639674B5-0E16-4EF6-AB13-0F701DB562BA}">
      <dgm:prSet/>
      <dgm:spPr/>
      <dgm:t>
        <a:bodyPr/>
        <a:lstStyle/>
        <a:p>
          <a:endParaRPr lang="en-US"/>
        </a:p>
      </dgm:t>
    </dgm:pt>
    <dgm:pt modelId="{3C49E8B8-4124-4209-9D7C-1F7FBC24F6AC}" type="pres">
      <dgm:prSet presAssocID="{060576ED-80E5-4C21-92A9-AFC3C83F463B}" presName="hierChild1" presStyleCnt="0">
        <dgm:presLayoutVars>
          <dgm:chPref val="1"/>
          <dgm:dir/>
          <dgm:animOne val="branch"/>
          <dgm:animLvl val="lvl"/>
          <dgm:resizeHandles/>
        </dgm:presLayoutVars>
      </dgm:prSet>
      <dgm:spPr/>
      <dgm:t>
        <a:bodyPr/>
        <a:lstStyle/>
        <a:p>
          <a:endParaRPr lang="en-US"/>
        </a:p>
      </dgm:t>
    </dgm:pt>
    <dgm:pt modelId="{38F1EE24-529E-4CBB-9DFB-BBA1ED58DFB5}" type="pres">
      <dgm:prSet presAssocID="{F89E96AD-1810-465B-B525-6EBD6E193122}" presName="hierRoot1" presStyleCnt="0"/>
      <dgm:spPr/>
    </dgm:pt>
    <dgm:pt modelId="{C2F0341F-15BA-4824-9C00-B48314D5FF3B}" type="pres">
      <dgm:prSet presAssocID="{F89E96AD-1810-465B-B525-6EBD6E193122}" presName="composite" presStyleCnt="0"/>
      <dgm:spPr/>
    </dgm:pt>
    <dgm:pt modelId="{00676CEC-7792-4002-95E9-12F227281F1C}" type="pres">
      <dgm:prSet presAssocID="{F89E96AD-1810-465B-B525-6EBD6E193122}" presName="background" presStyleLbl="node0" presStyleIdx="0" presStyleCnt="1"/>
      <dgm:spPr/>
    </dgm:pt>
    <dgm:pt modelId="{3D017FC4-9250-42C7-81BF-0A3A400847E5}" type="pres">
      <dgm:prSet presAssocID="{F89E96AD-1810-465B-B525-6EBD6E193122}" presName="text" presStyleLbl="fgAcc0" presStyleIdx="0" presStyleCnt="1" custScaleX="182306">
        <dgm:presLayoutVars>
          <dgm:chPref val="3"/>
        </dgm:presLayoutVars>
      </dgm:prSet>
      <dgm:spPr/>
      <dgm:t>
        <a:bodyPr/>
        <a:lstStyle/>
        <a:p>
          <a:endParaRPr lang="en-US"/>
        </a:p>
      </dgm:t>
    </dgm:pt>
    <dgm:pt modelId="{E9FA4A51-2AC7-42ED-A065-E6C87FE9E99B}" type="pres">
      <dgm:prSet presAssocID="{F89E96AD-1810-465B-B525-6EBD6E193122}" presName="hierChild2" presStyleCnt="0"/>
      <dgm:spPr/>
    </dgm:pt>
    <dgm:pt modelId="{350AF83B-B6F5-4B12-892B-A29C00F33318}" type="pres">
      <dgm:prSet presAssocID="{AB319939-4E10-412E-BF4F-AF95CE651B5F}" presName="Name10" presStyleLbl="parChTrans1D2" presStyleIdx="0" presStyleCnt="2"/>
      <dgm:spPr/>
      <dgm:t>
        <a:bodyPr/>
        <a:lstStyle/>
        <a:p>
          <a:endParaRPr lang="en-US"/>
        </a:p>
      </dgm:t>
    </dgm:pt>
    <dgm:pt modelId="{C7114433-4A33-49E6-8B25-6707A912A5CE}" type="pres">
      <dgm:prSet presAssocID="{09B8B23E-CD03-4E09-A5FD-D3C5FC9B9D7C}" presName="hierRoot2" presStyleCnt="0"/>
      <dgm:spPr/>
    </dgm:pt>
    <dgm:pt modelId="{025B0D00-1866-40E4-BB38-AB1562B011C1}" type="pres">
      <dgm:prSet presAssocID="{09B8B23E-CD03-4E09-A5FD-D3C5FC9B9D7C}" presName="composite2" presStyleCnt="0"/>
      <dgm:spPr/>
    </dgm:pt>
    <dgm:pt modelId="{7E20EF34-9E05-412D-8101-2A72B12D4447}" type="pres">
      <dgm:prSet presAssocID="{09B8B23E-CD03-4E09-A5FD-D3C5FC9B9D7C}" presName="background2" presStyleLbl="node2" presStyleIdx="0" presStyleCnt="2"/>
      <dgm:spPr/>
    </dgm:pt>
    <dgm:pt modelId="{488C8311-55D6-4786-A8D5-6C1FFB632CC5}" type="pres">
      <dgm:prSet presAssocID="{09B8B23E-CD03-4E09-A5FD-D3C5FC9B9D7C}" presName="text2" presStyleLbl="fgAcc2" presStyleIdx="0" presStyleCnt="2" custScaleX="164565">
        <dgm:presLayoutVars>
          <dgm:chPref val="3"/>
        </dgm:presLayoutVars>
      </dgm:prSet>
      <dgm:spPr/>
      <dgm:t>
        <a:bodyPr/>
        <a:lstStyle/>
        <a:p>
          <a:endParaRPr lang="en-US"/>
        </a:p>
      </dgm:t>
    </dgm:pt>
    <dgm:pt modelId="{58FF1FFE-D134-4A40-9AE7-2B818C1ACCB6}" type="pres">
      <dgm:prSet presAssocID="{09B8B23E-CD03-4E09-A5FD-D3C5FC9B9D7C}" presName="hierChild3" presStyleCnt="0"/>
      <dgm:spPr/>
    </dgm:pt>
    <dgm:pt modelId="{DD66422A-52F8-484D-8770-C03FDDDC6B6A}" type="pres">
      <dgm:prSet presAssocID="{F0DCFB90-831C-459D-8BDD-04D2FCE49078}" presName="Name17" presStyleLbl="parChTrans1D3" presStyleIdx="0" presStyleCnt="4"/>
      <dgm:spPr/>
      <dgm:t>
        <a:bodyPr/>
        <a:lstStyle/>
        <a:p>
          <a:endParaRPr lang="en-US"/>
        </a:p>
      </dgm:t>
    </dgm:pt>
    <dgm:pt modelId="{410E7C78-3648-4622-962E-EDF49445AD34}" type="pres">
      <dgm:prSet presAssocID="{B126C6B2-DE91-4255-A510-3E28003C23B5}" presName="hierRoot3" presStyleCnt="0"/>
      <dgm:spPr/>
    </dgm:pt>
    <dgm:pt modelId="{54E554AD-F5AC-43F6-81DF-F03EC0AA3E1C}" type="pres">
      <dgm:prSet presAssocID="{B126C6B2-DE91-4255-A510-3E28003C23B5}" presName="composite3" presStyleCnt="0"/>
      <dgm:spPr/>
    </dgm:pt>
    <dgm:pt modelId="{5B77AAB3-B15E-4877-B9FA-9BBCEF91BF66}" type="pres">
      <dgm:prSet presAssocID="{B126C6B2-DE91-4255-A510-3E28003C23B5}" presName="background3" presStyleLbl="node3" presStyleIdx="0" presStyleCnt="4"/>
      <dgm:spPr/>
    </dgm:pt>
    <dgm:pt modelId="{BFBDE5CD-B778-48DF-8736-F4403360F73B}" type="pres">
      <dgm:prSet presAssocID="{B126C6B2-DE91-4255-A510-3E28003C23B5}" presName="text3" presStyleLbl="fgAcc3" presStyleIdx="0" presStyleCnt="4" custScaleX="198932">
        <dgm:presLayoutVars>
          <dgm:chPref val="3"/>
        </dgm:presLayoutVars>
      </dgm:prSet>
      <dgm:spPr/>
      <dgm:t>
        <a:bodyPr/>
        <a:lstStyle/>
        <a:p>
          <a:endParaRPr lang="en-US"/>
        </a:p>
      </dgm:t>
    </dgm:pt>
    <dgm:pt modelId="{8D685F75-70AA-4446-8AB6-E8F040BFA239}" type="pres">
      <dgm:prSet presAssocID="{B126C6B2-DE91-4255-A510-3E28003C23B5}" presName="hierChild4" presStyleCnt="0"/>
      <dgm:spPr/>
    </dgm:pt>
    <dgm:pt modelId="{EFF67007-5FA6-4E6D-B2A6-3231A3BA40F6}" type="pres">
      <dgm:prSet presAssocID="{A36C35ED-27C9-43D9-8B5C-9A1E30C4C362}" presName="Name23" presStyleLbl="parChTrans1D4" presStyleIdx="0" presStyleCnt="15"/>
      <dgm:spPr/>
      <dgm:t>
        <a:bodyPr/>
        <a:lstStyle/>
        <a:p>
          <a:endParaRPr lang="en-US"/>
        </a:p>
      </dgm:t>
    </dgm:pt>
    <dgm:pt modelId="{24F98D33-43C9-4CDC-8F33-39286DAA2476}" type="pres">
      <dgm:prSet presAssocID="{30A200A8-A9B6-401B-A765-D5F8222B7C23}" presName="hierRoot4" presStyleCnt="0"/>
      <dgm:spPr/>
    </dgm:pt>
    <dgm:pt modelId="{8A8F0619-E2E3-4676-A63B-8D5CEA82D5EB}" type="pres">
      <dgm:prSet presAssocID="{30A200A8-A9B6-401B-A765-D5F8222B7C23}" presName="composite4" presStyleCnt="0"/>
      <dgm:spPr/>
    </dgm:pt>
    <dgm:pt modelId="{9E24887E-4586-48F4-B271-705A0BFE15D1}" type="pres">
      <dgm:prSet presAssocID="{30A200A8-A9B6-401B-A765-D5F8222B7C23}" presName="background4" presStyleLbl="node4" presStyleIdx="0" presStyleCnt="15"/>
      <dgm:spPr/>
    </dgm:pt>
    <dgm:pt modelId="{FEFBC5E6-9B40-4DB4-BD7A-B3642910C0E1}" type="pres">
      <dgm:prSet presAssocID="{30A200A8-A9B6-401B-A765-D5F8222B7C23}" presName="text4" presStyleLbl="fgAcc4" presStyleIdx="0" presStyleCnt="15" custScaleX="133910">
        <dgm:presLayoutVars>
          <dgm:chPref val="3"/>
        </dgm:presLayoutVars>
      </dgm:prSet>
      <dgm:spPr/>
      <dgm:t>
        <a:bodyPr/>
        <a:lstStyle/>
        <a:p>
          <a:endParaRPr lang="en-US"/>
        </a:p>
      </dgm:t>
    </dgm:pt>
    <dgm:pt modelId="{80B1E8F1-A011-4F18-8F98-EE98500E2560}" type="pres">
      <dgm:prSet presAssocID="{30A200A8-A9B6-401B-A765-D5F8222B7C23}" presName="hierChild5" presStyleCnt="0"/>
      <dgm:spPr/>
    </dgm:pt>
    <dgm:pt modelId="{EB2A4895-A517-4BAF-A335-F8ED51726EC6}" type="pres">
      <dgm:prSet presAssocID="{62C1F105-DEDD-4FE1-B7AB-7FAEC6410B38}" presName="Name23" presStyleLbl="parChTrans1D4" presStyleIdx="1" presStyleCnt="15"/>
      <dgm:spPr/>
      <dgm:t>
        <a:bodyPr/>
        <a:lstStyle/>
        <a:p>
          <a:endParaRPr lang="en-US"/>
        </a:p>
      </dgm:t>
    </dgm:pt>
    <dgm:pt modelId="{6DA6587A-BD67-4C4F-A69A-0C44777358BF}" type="pres">
      <dgm:prSet presAssocID="{3434BFCE-692E-4E02-BD74-58D9A5895447}" presName="hierRoot4" presStyleCnt="0"/>
      <dgm:spPr/>
    </dgm:pt>
    <dgm:pt modelId="{440ED09C-134A-4203-BAFC-7CC47A4DA7BD}" type="pres">
      <dgm:prSet presAssocID="{3434BFCE-692E-4E02-BD74-58D9A5895447}" presName="composite4" presStyleCnt="0"/>
      <dgm:spPr/>
    </dgm:pt>
    <dgm:pt modelId="{E9D717F5-E302-4323-96D3-12D407B11F42}" type="pres">
      <dgm:prSet presAssocID="{3434BFCE-692E-4E02-BD74-58D9A5895447}" presName="background4" presStyleLbl="node4" presStyleIdx="1" presStyleCnt="15"/>
      <dgm:spPr/>
    </dgm:pt>
    <dgm:pt modelId="{2F7B3E27-18DD-4BF6-8CD6-9324AA6D81D2}" type="pres">
      <dgm:prSet presAssocID="{3434BFCE-692E-4E02-BD74-58D9A5895447}" presName="text4" presStyleLbl="fgAcc4" presStyleIdx="1" presStyleCnt="15" custLinFactNeighborX="4898" custLinFactNeighborY="-595">
        <dgm:presLayoutVars>
          <dgm:chPref val="3"/>
        </dgm:presLayoutVars>
      </dgm:prSet>
      <dgm:spPr/>
      <dgm:t>
        <a:bodyPr/>
        <a:lstStyle/>
        <a:p>
          <a:endParaRPr lang="en-US"/>
        </a:p>
      </dgm:t>
    </dgm:pt>
    <dgm:pt modelId="{CB6A3C93-CA9B-44E4-B5C7-E024FB0E985C}" type="pres">
      <dgm:prSet presAssocID="{3434BFCE-692E-4E02-BD74-58D9A5895447}" presName="hierChild5" presStyleCnt="0"/>
      <dgm:spPr/>
    </dgm:pt>
    <dgm:pt modelId="{EEBD2262-DA3C-42CD-8898-443BEA4D8F72}" type="pres">
      <dgm:prSet presAssocID="{F3D50639-6412-4FCC-8E6B-98861F531224}" presName="Name23" presStyleLbl="parChTrans1D4" presStyleIdx="2" presStyleCnt="15"/>
      <dgm:spPr/>
      <dgm:t>
        <a:bodyPr/>
        <a:lstStyle/>
        <a:p>
          <a:endParaRPr lang="en-US"/>
        </a:p>
      </dgm:t>
    </dgm:pt>
    <dgm:pt modelId="{9E31F493-EC8C-4315-97C7-41566CF77BCB}" type="pres">
      <dgm:prSet presAssocID="{3D11476A-3143-4A75-82C8-8E336F5C1333}" presName="hierRoot4" presStyleCnt="0"/>
      <dgm:spPr/>
    </dgm:pt>
    <dgm:pt modelId="{15F1539F-695E-4248-9430-BA35A15F82D2}" type="pres">
      <dgm:prSet presAssocID="{3D11476A-3143-4A75-82C8-8E336F5C1333}" presName="composite4" presStyleCnt="0"/>
      <dgm:spPr/>
    </dgm:pt>
    <dgm:pt modelId="{D7052D91-A758-4C77-B675-753AA1AD4C5A}" type="pres">
      <dgm:prSet presAssocID="{3D11476A-3143-4A75-82C8-8E336F5C1333}" presName="background4" presStyleLbl="node4" presStyleIdx="2" presStyleCnt="15"/>
      <dgm:spPr/>
    </dgm:pt>
    <dgm:pt modelId="{253422BB-0202-45BA-B54F-59AF710E92A7}" type="pres">
      <dgm:prSet presAssocID="{3D11476A-3143-4A75-82C8-8E336F5C1333}" presName="text4" presStyleLbl="fgAcc4" presStyleIdx="2" presStyleCnt="15">
        <dgm:presLayoutVars>
          <dgm:chPref val="3"/>
        </dgm:presLayoutVars>
      </dgm:prSet>
      <dgm:spPr/>
      <dgm:t>
        <a:bodyPr/>
        <a:lstStyle/>
        <a:p>
          <a:endParaRPr lang="en-US"/>
        </a:p>
      </dgm:t>
    </dgm:pt>
    <dgm:pt modelId="{CA1C92EA-344F-4DAA-8CB5-83F5C9D7813F}" type="pres">
      <dgm:prSet presAssocID="{3D11476A-3143-4A75-82C8-8E336F5C1333}" presName="hierChild5" presStyleCnt="0"/>
      <dgm:spPr/>
    </dgm:pt>
    <dgm:pt modelId="{66A2D886-7097-4A09-884C-0A0190A25489}" type="pres">
      <dgm:prSet presAssocID="{B66D74B0-08CF-476B-8FC4-F731C9F6893B}" presName="Name23" presStyleLbl="parChTrans1D4" presStyleIdx="3" presStyleCnt="15"/>
      <dgm:spPr/>
      <dgm:t>
        <a:bodyPr/>
        <a:lstStyle/>
        <a:p>
          <a:endParaRPr lang="en-US"/>
        </a:p>
      </dgm:t>
    </dgm:pt>
    <dgm:pt modelId="{98B2A79E-1EB0-4F8A-ADCA-49D2FD668A05}" type="pres">
      <dgm:prSet presAssocID="{590090E5-6869-4B19-8E41-46D604E06FC4}" presName="hierRoot4" presStyleCnt="0"/>
      <dgm:spPr/>
    </dgm:pt>
    <dgm:pt modelId="{ABE43084-8C6F-49AE-9B94-32A81F02D440}" type="pres">
      <dgm:prSet presAssocID="{590090E5-6869-4B19-8E41-46D604E06FC4}" presName="composite4" presStyleCnt="0"/>
      <dgm:spPr/>
    </dgm:pt>
    <dgm:pt modelId="{069CF244-8DC1-463E-8A71-F80440F10551}" type="pres">
      <dgm:prSet presAssocID="{590090E5-6869-4B19-8E41-46D604E06FC4}" presName="background4" presStyleLbl="node4" presStyleIdx="3" presStyleCnt="15"/>
      <dgm:spPr/>
    </dgm:pt>
    <dgm:pt modelId="{94F132A0-E483-43A3-927F-9AC1C3954127}" type="pres">
      <dgm:prSet presAssocID="{590090E5-6869-4B19-8E41-46D604E06FC4}" presName="text4" presStyleLbl="fgAcc4" presStyleIdx="3" presStyleCnt="15" custScaleX="119410" custLinFactNeighborX="-4495" custLinFactNeighborY="2318">
        <dgm:presLayoutVars>
          <dgm:chPref val="3"/>
        </dgm:presLayoutVars>
      </dgm:prSet>
      <dgm:spPr/>
      <dgm:t>
        <a:bodyPr/>
        <a:lstStyle/>
        <a:p>
          <a:endParaRPr lang="en-US"/>
        </a:p>
      </dgm:t>
    </dgm:pt>
    <dgm:pt modelId="{3DB8160C-F757-4316-ADDA-2E87483E0BE6}" type="pres">
      <dgm:prSet presAssocID="{590090E5-6869-4B19-8E41-46D604E06FC4}" presName="hierChild5" presStyleCnt="0"/>
      <dgm:spPr/>
    </dgm:pt>
    <dgm:pt modelId="{1A708DE8-AFDC-4A5C-9A18-E1F801375192}" type="pres">
      <dgm:prSet presAssocID="{FE3D50D3-6692-486C-9AFD-B119F4C93C95}" presName="Name23" presStyleLbl="parChTrans1D4" presStyleIdx="4" presStyleCnt="15"/>
      <dgm:spPr/>
      <dgm:t>
        <a:bodyPr/>
        <a:lstStyle/>
        <a:p>
          <a:endParaRPr lang="en-US"/>
        </a:p>
      </dgm:t>
    </dgm:pt>
    <dgm:pt modelId="{33B75A7D-D78C-414C-8BB4-2739C95213B2}" type="pres">
      <dgm:prSet presAssocID="{0A1AC8B9-3CF9-4E79-8540-27124F11B3FE}" presName="hierRoot4" presStyleCnt="0"/>
      <dgm:spPr/>
    </dgm:pt>
    <dgm:pt modelId="{E6536E97-D478-41E2-8E1E-09833F149993}" type="pres">
      <dgm:prSet presAssocID="{0A1AC8B9-3CF9-4E79-8540-27124F11B3FE}" presName="composite4" presStyleCnt="0"/>
      <dgm:spPr/>
    </dgm:pt>
    <dgm:pt modelId="{1D8A65DE-5245-4B2F-B7F1-CAB4E800A54F}" type="pres">
      <dgm:prSet presAssocID="{0A1AC8B9-3CF9-4E79-8540-27124F11B3FE}" presName="background4" presStyleLbl="node4" presStyleIdx="4" presStyleCnt="15"/>
      <dgm:spPr/>
    </dgm:pt>
    <dgm:pt modelId="{A2AC4487-2832-4768-9DB8-B970C9DCF406}" type="pres">
      <dgm:prSet presAssocID="{0A1AC8B9-3CF9-4E79-8540-27124F11B3FE}" presName="text4" presStyleLbl="fgAcc4" presStyleIdx="4" presStyleCnt="15" custScaleX="164671">
        <dgm:presLayoutVars>
          <dgm:chPref val="3"/>
        </dgm:presLayoutVars>
      </dgm:prSet>
      <dgm:spPr/>
      <dgm:t>
        <a:bodyPr/>
        <a:lstStyle/>
        <a:p>
          <a:endParaRPr lang="en-US"/>
        </a:p>
      </dgm:t>
    </dgm:pt>
    <dgm:pt modelId="{89E44FEB-5D87-42A3-8910-A5E747AA707C}" type="pres">
      <dgm:prSet presAssocID="{0A1AC8B9-3CF9-4E79-8540-27124F11B3FE}" presName="hierChild5" presStyleCnt="0"/>
      <dgm:spPr/>
    </dgm:pt>
    <dgm:pt modelId="{BD98642B-4214-4537-BEF7-AB6B70EC9A24}" type="pres">
      <dgm:prSet presAssocID="{F7B14C19-B018-4047-9A20-0F37F831B446}" presName="Name23" presStyleLbl="parChTrans1D4" presStyleIdx="5" presStyleCnt="15"/>
      <dgm:spPr/>
      <dgm:t>
        <a:bodyPr/>
        <a:lstStyle/>
        <a:p>
          <a:endParaRPr lang="en-US"/>
        </a:p>
      </dgm:t>
    </dgm:pt>
    <dgm:pt modelId="{DD420CED-FEB2-4A6D-AABF-3FEC199B3E87}" type="pres">
      <dgm:prSet presAssocID="{FF79BE8D-85C4-4103-846B-D49F60D6DCE4}" presName="hierRoot4" presStyleCnt="0"/>
      <dgm:spPr/>
    </dgm:pt>
    <dgm:pt modelId="{28CBBF7E-E14F-4EFC-BF38-8F81ED23EA15}" type="pres">
      <dgm:prSet presAssocID="{FF79BE8D-85C4-4103-846B-D49F60D6DCE4}" presName="composite4" presStyleCnt="0"/>
      <dgm:spPr/>
    </dgm:pt>
    <dgm:pt modelId="{FDFE26D6-76C0-41ED-BD26-237E8DB037FC}" type="pres">
      <dgm:prSet presAssocID="{FF79BE8D-85C4-4103-846B-D49F60D6DCE4}" presName="background4" presStyleLbl="node4" presStyleIdx="5" presStyleCnt="15"/>
      <dgm:spPr/>
    </dgm:pt>
    <dgm:pt modelId="{AD1E5AF6-BBED-4AB3-BE17-45C43F0E143C}" type="pres">
      <dgm:prSet presAssocID="{FF79BE8D-85C4-4103-846B-D49F60D6DCE4}" presName="text4" presStyleLbl="fgAcc4" presStyleIdx="5" presStyleCnt="15">
        <dgm:presLayoutVars>
          <dgm:chPref val="3"/>
        </dgm:presLayoutVars>
      </dgm:prSet>
      <dgm:spPr/>
      <dgm:t>
        <a:bodyPr/>
        <a:lstStyle/>
        <a:p>
          <a:endParaRPr lang="en-US"/>
        </a:p>
      </dgm:t>
    </dgm:pt>
    <dgm:pt modelId="{56503744-2A37-49D8-9E50-F5286F5D529A}" type="pres">
      <dgm:prSet presAssocID="{FF79BE8D-85C4-4103-846B-D49F60D6DCE4}" presName="hierChild5" presStyleCnt="0"/>
      <dgm:spPr/>
    </dgm:pt>
    <dgm:pt modelId="{1C6A9149-046D-4B13-9FD7-FA4CD6309593}" type="pres">
      <dgm:prSet presAssocID="{B54AA256-920D-4761-A791-2092178FFAAF}" presName="Name23" presStyleLbl="parChTrans1D4" presStyleIdx="6" presStyleCnt="15"/>
      <dgm:spPr/>
      <dgm:t>
        <a:bodyPr/>
        <a:lstStyle/>
        <a:p>
          <a:endParaRPr lang="en-US"/>
        </a:p>
      </dgm:t>
    </dgm:pt>
    <dgm:pt modelId="{C5A085BC-AB03-47B9-8A27-14DBC4B021EF}" type="pres">
      <dgm:prSet presAssocID="{F205A205-75A0-4301-AEE0-F1AB46227323}" presName="hierRoot4" presStyleCnt="0"/>
      <dgm:spPr/>
    </dgm:pt>
    <dgm:pt modelId="{E19A455E-D9F9-4850-BE03-4687D685C67B}" type="pres">
      <dgm:prSet presAssocID="{F205A205-75A0-4301-AEE0-F1AB46227323}" presName="composite4" presStyleCnt="0"/>
      <dgm:spPr/>
    </dgm:pt>
    <dgm:pt modelId="{579B293F-1334-4EE7-8259-2584BB2A1C07}" type="pres">
      <dgm:prSet presAssocID="{F205A205-75A0-4301-AEE0-F1AB46227323}" presName="background4" presStyleLbl="node4" presStyleIdx="6" presStyleCnt="15"/>
      <dgm:spPr/>
    </dgm:pt>
    <dgm:pt modelId="{B6963105-46A9-4233-B609-60D9D0D2EEBE}" type="pres">
      <dgm:prSet presAssocID="{F205A205-75A0-4301-AEE0-F1AB46227323}" presName="text4" presStyleLbl="fgAcc4" presStyleIdx="6" presStyleCnt="15">
        <dgm:presLayoutVars>
          <dgm:chPref val="3"/>
        </dgm:presLayoutVars>
      </dgm:prSet>
      <dgm:spPr/>
      <dgm:t>
        <a:bodyPr/>
        <a:lstStyle/>
        <a:p>
          <a:endParaRPr lang="en-US"/>
        </a:p>
      </dgm:t>
    </dgm:pt>
    <dgm:pt modelId="{ED37C85E-B009-47A9-B413-B72F48BB921D}" type="pres">
      <dgm:prSet presAssocID="{F205A205-75A0-4301-AEE0-F1AB46227323}" presName="hierChild5" presStyleCnt="0"/>
      <dgm:spPr/>
    </dgm:pt>
    <dgm:pt modelId="{535716C8-83E8-42A1-BA1A-0C00A8C79B37}" type="pres">
      <dgm:prSet presAssocID="{4B5C96DD-92F7-490E-B29B-75A7F1D8E576}" presName="Name23" presStyleLbl="parChTrans1D4" presStyleIdx="7" presStyleCnt="15"/>
      <dgm:spPr/>
      <dgm:t>
        <a:bodyPr/>
        <a:lstStyle/>
        <a:p>
          <a:endParaRPr lang="en-US"/>
        </a:p>
      </dgm:t>
    </dgm:pt>
    <dgm:pt modelId="{6DA8868A-6333-4B02-83F1-B8E2EDC09BC4}" type="pres">
      <dgm:prSet presAssocID="{94697BC7-1B76-484D-A603-0FB855AB2ED3}" presName="hierRoot4" presStyleCnt="0"/>
      <dgm:spPr/>
    </dgm:pt>
    <dgm:pt modelId="{075C3D09-9120-4A13-A671-03EB29B182FC}" type="pres">
      <dgm:prSet presAssocID="{94697BC7-1B76-484D-A603-0FB855AB2ED3}" presName="composite4" presStyleCnt="0"/>
      <dgm:spPr/>
    </dgm:pt>
    <dgm:pt modelId="{C18FE825-2650-45E3-94B6-6816CF3FDB85}" type="pres">
      <dgm:prSet presAssocID="{94697BC7-1B76-484D-A603-0FB855AB2ED3}" presName="background4" presStyleLbl="node4" presStyleIdx="7" presStyleCnt="15"/>
      <dgm:spPr/>
    </dgm:pt>
    <dgm:pt modelId="{BB4D8FB0-C9E4-4B1A-80E2-89CD155C2C1F}" type="pres">
      <dgm:prSet presAssocID="{94697BC7-1B76-484D-A603-0FB855AB2ED3}" presName="text4" presStyleLbl="fgAcc4" presStyleIdx="7" presStyleCnt="15">
        <dgm:presLayoutVars>
          <dgm:chPref val="3"/>
        </dgm:presLayoutVars>
      </dgm:prSet>
      <dgm:spPr/>
      <dgm:t>
        <a:bodyPr/>
        <a:lstStyle/>
        <a:p>
          <a:endParaRPr lang="en-US"/>
        </a:p>
      </dgm:t>
    </dgm:pt>
    <dgm:pt modelId="{936CA085-8B2B-431D-BD73-62AFBF352682}" type="pres">
      <dgm:prSet presAssocID="{94697BC7-1B76-484D-A603-0FB855AB2ED3}" presName="hierChild5" presStyleCnt="0"/>
      <dgm:spPr/>
    </dgm:pt>
    <dgm:pt modelId="{AFDCD257-681F-49F4-A6F7-80B8E46E465F}" type="pres">
      <dgm:prSet presAssocID="{39FF5F21-5EC3-4737-A41C-57C1775751D2}" presName="Name23" presStyleLbl="parChTrans1D4" presStyleIdx="8" presStyleCnt="15"/>
      <dgm:spPr/>
      <dgm:t>
        <a:bodyPr/>
        <a:lstStyle/>
        <a:p>
          <a:endParaRPr lang="en-US"/>
        </a:p>
      </dgm:t>
    </dgm:pt>
    <dgm:pt modelId="{983CA6A8-0EF1-4E85-9937-12E30B36EABA}" type="pres">
      <dgm:prSet presAssocID="{835E50F0-85D3-46C1-AF56-8767D6389DBD}" presName="hierRoot4" presStyleCnt="0"/>
      <dgm:spPr/>
    </dgm:pt>
    <dgm:pt modelId="{1593FFFC-ECE3-409A-9674-4BC9BFF482B8}" type="pres">
      <dgm:prSet presAssocID="{835E50F0-85D3-46C1-AF56-8767D6389DBD}" presName="composite4" presStyleCnt="0"/>
      <dgm:spPr/>
    </dgm:pt>
    <dgm:pt modelId="{312D8968-615B-4882-8094-37449D5EA408}" type="pres">
      <dgm:prSet presAssocID="{835E50F0-85D3-46C1-AF56-8767D6389DBD}" presName="background4" presStyleLbl="node4" presStyleIdx="8" presStyleCnt="15"/>
      <dgm:spPr/>
    </dgm:pt>
    <dgm:pt modelId="{311D70AF-EB57-42FD-A280-9B7353BE7541}" type="pres">
      <dgm:prSet presAssocID="{835E50F0-85D3-46C1-AF56-8767D6389DBD}" presName="text4" presStyleLbl="fgAcc4" presStyleIdx="8" presStyleCnt="15" custScaleX="124538" custScaleY="95830">
        <dgm:presLayoutVars>
          <dgm:chPref val="3"/>
        </dgm:presLayoutVars>
      </dgm:prSet>
      <dgm:spPr/>
      <dgm:t>
        <a:bodyPr/>
        <a:lstStyle/>
        <a:p>
          <a:endParaRPr lang="en-US"/>
        </a:p>
      </dgm:t>
    </dgm:pt>
    <dgm:pt modelId="{707EB966-CC11-4924-89BA-B3CDAF8684C0}" type="pres">
      <dgm:prSet presAssocID="{835E50F0-85D3-46C1-AF56-8767D6389DBD}" presName="hierChild5" presStyleCnt="0"/>
      <dgm:spPr/>
    </dgm:pt>
    <dgm:pt modelId="{F14C8B47-977C-4DF8-8525-D2E9EAE25B4D}" type="pres">
      <dgm:prSet presAssocID="{AA184F22-6595-46DB-881A-C6C501540A37}" presName="Name23" presStyleLbl="parChTrans1D4" presStyleIdx="9" presStyleCnt="15"/>
      <dgm:spPr/>
      <dgm:t>
        <a:bodyPr/>
        <a:lstStyle/>
        <a:p>
          <a:endParaRPr lang="en-US"/>
        </a:p>
      </dgm:t>
    </dgm:pt>
    <dgm:pt modelId="{A33E4A51-C010-4805-BD8C-F4A5B0258F3D}" type="pres">
      <dgm:prSet presAssocID="{0D429CB4-7275-47AC-8503-544DF5E15ABB}" presName="hierRoot4" presStyleCnt="0"/>
      <dgm:spPr/>
    </dgm:pt>
    <dgm:pt modelId="{F22E92AB-9AA6-421D-8068-60010D17B371}" type="pres">
      <dgm:prSet presAssocID="{0D429CB4-7275-47AC-8503-544DF5E15ABB}" presName="composite4" presStyleCnt="0"/>
      <dgm:spPr/>
    </dgm:pt>
    <dgm:pt modelId="{DA32326F-4C38-43C0-8599-42A87EEF3F05}" type="pres">
      <dgm:prSet presAssocID="{0D429CB4-7275-47AC-8503-544DF5E15ABB}" presName="background4" presStyleLbl="node4" presStyleIdx="9" presStyleCnt="15"/>
      <dgm:spPr/>
    </dgm:pt>
    <dgm:pt modelId="{3DDBF2F4-E660-4968-959E-6596B44D4C53}" type="pres">
      <dgm:prSet presAssocID="{0D429CB4-7275-47AC-8503-544DF5E15ABB}" presName="text4" presStyleLbl="fgAcc4" presStyleIdx="9" presStyleCnt="15">
        <dgm:presLayoutVars>
          <dgm:chPref val="3"/>
        </dgm:presLayoutVars>
      </dgm:prSet>
      <dgm:spPr/>
      <dgm:t>
        <a:bodyPr/>
        <a:lstStyle/>
        <a:p>
          <a:endParaRPr lang="en-US"/>
        </a:p>
      </dgm:t>
    </dgm:pt>
    <dgm:pt modelId="{47685A81-EC86-4887-B3F2-5CE9D34530CF}" type="pres">
      <dgm:prSet presAssocID="{0D429CB4-7275-47AC-8503-544DF5E15ABB}" presName="hierChild5" presStyleCnt="0"/>
      <dgm:spPr/>
    </dgm:pt>
    <dgm:pt modelId="{D96A2B53-1805-4668-B1BB-3F71AA5A19A0}" type="pres">
      <dgm:prSet presAssocID="{7A99E66B-D0D2-4293-BE1F-5C632D43C97E}" presName="Name17" presStyleLbl="parChTrans1D3" presStyleIdx="1" presStyleCnt="4"/>
      <dgm:spPr/>
      <dgm:t>
        <a:bodyPr/>
        <a:lstStyle/>
        <a:p>
          <a:endParaRPr lang="en-US"/>
        </a:p>
      </dgm:t>
    </dgm:pt>
    <dgm:pt modelId="{41F8C093-8F7B-40E1-AD21-B9861965C104}" type="pres">
      <dgm:prSet presAssocID="{06B956B3-C47A-4128-B3B8-CE87B55992F7}" presName="hierRoot3" presStyleCnt="0"/>
      <dgm:spPr/>
    </dgm:pt>
    <dgm:pt modelId="{5E0F83AE-7E17-4CE4-881D-E8697D7CA727}" type="pres">
      <dgm:prSet presAssocID="{06B956B3-C47A-4128-B3B8-CE87B55992F7}" presName="composite3" presStyleCnt="0"/>
      <dgm:spPr/>
    </dgm:pt>
    <dgm:pt modelId="{E334BE2E-34DA-4689-98AE-5BF04E0C6A25}" type="pres">
      <dgm:prSet presAssocID="{06B956B3-C47A-4128-B3B8-CE87B55992F7}" presName="background3" presStyleLbl="node3" presStyleIdx="1" presStyleCnt="4"/>
      <dgm:spPr/>
    </dgm:pt>
    <dgm:pt modelId="{17688DBB-FD33-49C3-83B9-A32F9D7262EA}" type="pres">
      <dgm:prSet presAssocID="{06B956B3-C47A-4128-B3B8-CE87B55992F7}" presName="text3" presStyleLbl="fgAcc3" presStyleIdx="1" presStyleCnt="4" custScaleX="136303">
        <dgm:presLayoutVars>
          <dgm:chPref val="3"/>
        </dgm:presLayoutVars>
      </dgm:prSet>
      <dgm:spPr/>
      <dgm:t>
        <a:bodyPr/>
        <a:lstStyle/>
        <a:p>
          <a:endParaRPr lang="en-US"/>
        </a:p>
      </dgm:t>
    </dgm:pt>
    <dgm:pt modelId="{619D2999-ECBB-41E7-B2B3-0CEF7CD941FB}" type="pres">
      <dgm:prSet presAssocID="{06B956B3-C47A-4128-B3B8-CE87B55992F7}" presName="hierChild4" presStyleCnt="0"/>
      <dgm:spPr/>
    </dgm:pt>
    <dgm:pt modelId="{CD06EEDC-6306-46DD-A3DA-64E1E029A6BB}" type="pres">
      <dgm:prSet presAssocID="{42AA3631-504C-4190-9CF7-F8253DEBCE58}" presName="Name23" presStyleLbl="parChTrans1D4" presStyleIdx="10" presStyleCnt="15"/>
      <dgm:spPr/>
      <dgm:t>
        <a:bodyPr/>
        <a:lstStyle/>
        <a:p>
          <a:endParaRPr lang="en-US"/>
        </a:p>
      </dgm:t>
    </dgm:pt>
    <dgm:pt modelId="{95769BA2-5A60-4BF6-A938-845AC4706ECF}" type="pres">
      <dgm:prSet presAssocID="{5F88C362-B4DD-468A-BF55-374EA8F07D6B}" presName="hierRoot4" presStyleCnt="0"/>
      <dgm:spPr/>
    </dgm:pt>
    <dgm:pt modelId="{F7BEEEE0-E80E-4C85-B815-F6263BA2C718}" type="pres">
      <dgm:prSet presAssocID="{5F88C362-B4DD-468A-BF55-374EA8F07D6B}" presName="composite4" presStyleCnt="0"/>
      <dgm:spPr/>
    </dgm:pt>
    <dgm:pt modelId="{4C63709A-4154-434A-9BC6-4DD56C2F3B8E}" type="pres">
      <dgm:prSet presAssocID="{5F88C362-B4DD-468A-BF55-374EA8F07D6B}" presName="background4" presStyleLbl="node4" presStyleIdx="10" presStyleCnt="15"/>
      <dgm:spPr/>
    </dgm:pt>
    <dgm:pt modelId="{A53B616C-105D-49C7-A51D-0A794281B714}" type="pres">
      <dgm:prSet presAssocID="{5F88C362-B4DD-468A-BF55-374EA8F07D6B}" presName="text4" presStyleLbl="fgAcc4" presStyleIdx="10" presStyleCnt="15" custScaleX="128770">
        <dgm:presLayoutVars>
          <dgm:chPref val="3"/>
        </dgm:presLayoutVars>
      </dgm:prSet>
      <dgm:spPr/>
      <dgm:t>
        <a:bodyPr/>
        <a:lstStyle/>
        <a:p>
          <a:endParaRPr lang="en-US"/>
        </a:p>
      </dgm:t>
    </dgm:pt>
    <dgm:pt modelId="{4BBF781D-937F-430D-84DB-33F7E46C6C4F}" type="pres">
      <dgm:prSet presAssocID="{5F88C362-B4DD-468A-BF55-374EA8F07D6B}" presName="hierChild5" presStyleCnt="0"/>
      <dgm:spPr/>
    </dgm:pt>
    <dgm:pt modelId="{EFE6AE8E-3BCA-466A-9EB3-0F01BC7F08EB}" type="pres">
      <dgm:prSet presAssocID="{707DBCED-B9FF-498C-BFA8-812216DBD360}" presName="Name23" presStyleLbl="parChTrans1D4" presStyleIdx="11" presStyleCnt="15"/>
      <dgm:spPr/>
      <dgm:t>
        <a:bodyPr/>
        <a:lstStyle/>
        <a:p>
          <a:endParaRPr lang="en-US"/>
        </a:p>
      </dgm:t>
    </dgm:pt>
    <dgm:pt modelId="{2DF22194-4606-4E04-A43F-5B15A0E8EB1A}" type="pres">
      <dgm:prSet presAssocID="{51ABBE50-C263-4526-8915-6ACF62B747DE}" presName="hierRoot4" presStyleCnt="0"/>
      <dgm:spPr/>
    </dgm:pt>
    <dgm:pt modelId="{863CD0C1-4DF0-4560-B822-CA2B5CAB624D}" type="pres">
      <dgm:prSet presAssocID="{51ABBE50-C263-4526-8915-6ACF62B747DE}" presName="composite4" presStyleCnt="0"/>
      <dgm:spPr/>
    </dgm:pt>
    <dgm:pt modelId="{A9FD1688-597C-4135-B57C-EE4DDF72598C}" type="pres">
      <dgm:prSet presAssocID="{51ABBE50-C263-4526-8915-6ACF62B747DE}" presName="background4" presStyleLbl="node4" presStyleIdx="11" presStyleCnt="15"/>
      <dgm:spPr/>
    </dgm:pt>
    <dgm:pt modelId="{D265C11E-D1CB-436A-A832-E8515AD5FB68}" type="pres">
      <dgm:prSet presAssocID="{51ABBE50-C263-4526-8915-6ACF62B747DE}" presName="text4" presStyleLbl="fgAcc4" presStyleIdx="11" presStyleCnt="15">
        <dgm:presLayoutVars>
          <dgm:chPref val="3"/>
        </dgm:presLayoutVars>
      </dgm:prSet>
      <dgm:spPr/>
      <dgm:t>
        <a:bodyPr/>
        <a:lstStyle/>
        <a:p>
          <a:endParaRPr lang="en-US"/>
        </a:p>
      </dgm:t>
    </dgm:pt>
    <dgm:pt modelId="{C47ACA7C-BBB1-4FF0-B507-149DE1C20D98}" type="pres">
      <dgm:prSet presAssocID="{51ABBE50-C263-4526-8915-6ACF62B747DE}" presName="hierChild5" presStyleCnt="0"/>
      <dgm:spPr/>
    </dgm:pt>
    <dgm:pt modelId="{F31A123A-9A34-4392-96A5-1138205769E9}" type="pres">
      <dgm:prSet presAssocID="{4635E4D7-2B6C-4426-AD18-0B3C0A04E798}" presName="Name10" presStyleLbl="parChTrans1D2" presStyleIdx="1" presStyleCnt="2"/>
      <dgm:spPr/>
      <dgm:t>
        <a:bodyPr/>
        <a:lstStyle/>
        <a:p>
          <a:endParaRPr lang="en-US"/>
        </a:p>
      </dgm:t>
    </dgm:pt>
    <dgm:pt modelId="{4C06EECA-ED06-41A0-B64A-EFDB348295C4}" type="pres">
      <dgm:prSet presAssocID="{B030524A-5A5F-4238-B650-AB7845979AF2}" presName="hierRoot2" presStyleCnt="0"/>
      <dgm:spPr/>
    </dgm:pt>
    <dgm:pt modelId="{E4E424B1-936B-4556-A0EB-76CB884C5950}" type="pres">
      <dgm:prSet presAssocID="{B030524A-5A5F-4238-B650-AB7845979AF2}" presName="composite2" presStyleCnt="0"/>
      <dgm:spPr/>
    </dgm:pt>
    <dgm:pt modelId="{8C9C3231-46F4-4855-A113-DA43E8FECFA4}" type="pres">
      <dgm:prSet presAssocID="{B030524A-5A5F-4238-B650-AB7845979AF2}" presName="background2" presStyleLbl="node2" presStyleIdx="1" presStyleCnt="2"/>
      <dgm:spPr/>
    </dgm:pt>
    <dgm:pt modelId="{8636A875-5D50-4E33-BBAB-91158708CFB6}" type="pres">
      <dgm:prSet presAssocID="{B030524A-5A5F-4238-B650-AB7845979AF2}" presName="text2" presStyleLbl="fgAcc2" presStyleIdx="1" presStyleCnt="2" custScaleX="250135">
        <dgm:presLayoutVars>
          <dgm:chPref val="3"/>
        </dgm:presLayoutVars>
      </dgm:prSet>
      <dgm:spPr/>
      <dgm:t>
        <a:bodyPr/>
        <a:lstStyle/>
        <a:p>
          <a:endParaRPr lang="en-US"/>
        </a:p>
      </dgm:t>
    </dgm:pt>
    <dgm:pt modelId="{7B0F36D1-E913-4702-97A2-964908AEFA73}" type="pres">
      <dgm:prSet presAssocID="{B030524A-5A5F-4238-B650-AB7845979AF2}" presName="hierChild3" presStyleCnt="0"/>
      <dgm:spPr/>
    </dgm:pt>
    <dgm:pt modelId="{B2BCC848-E2B0-400E-A38E-1F8ED9F22252}" type="pres">
      <dgm:prSet presAssocID="{A4085DAD-E4C5-44D4-AC12-0491427082DB}" presName="Name17" presStyleLbl="parChTrans1D3" presStyleIdx="2" presStyleCnt="4"/>
      <dgm:spPr/>
      <dgm:t>
        <a:bodyPr/>
        <a:lstStyle/>
        <a:p>
          <a:endParaRPr lang="en-US"/>
        </a:p>
      </dgm:t>
    </dgm:pt>
    <dgm:pt modelId="{C3E9C3BA-3E2F-4BCF-9E9C-F05A7C5251EB}" type="pres">
      <dgm:prSet presAssocID="{F10AEA56-B0EF-483E-803E-6865D1C20A4E}" presName="hierRoot3" presStyleCnt="0"/>
      <dgm:spPr/>
    </dgm:pt>
    <dgm:pt modelId="{4DE605BA-8C76-419C-86BC-F1A0D768E3DA}" type="pres">
      <dgm:prSet presAssocID="{F10AEA56-B0EF-483E-803E-6865D1C20A4E}" presName="composite3" presStyleCnt="0"/>
      <dgm:spPr/>
    </dgm:pt>
    <dgm:pt modelId="{C3633647-2A64-4CCA-B3B8-8B66F23023C0}" type="pres">
      <dgm:prSet presAssocID="{F10AEA56-B0EF-483E-803E-6865D1C20A4E}" presName="background3" presStyleLbl="node3" presStyleIdx="2" presStyleCnt="4"/>
      <dgm:spPr/>
    </dgm:pt>
    <dgm:pt modelId="{97B6851B-E7BC-4B4A-9D40-9EC2AF58326B}" type="pres">
      <dgm:prSet presAssocID="{F10AEA56-B0EF-483E-803E-6865D1C20A4E}" presName="text3" presStyleLbl="fgAcc3" presStyleIdx="2" presStyleCnt="4" custScaleX="149795">
        <dgm:presLayoutVars>
          <dgm:chPref val="3"/>
        </dgm:presLayoutVars>
      </dgm:prSet>
      <dgm:spPr/>
      <dgm:t>
        <a:bodyPr/>
        <a:lstStyle/>
        <a:p>
          <a:endParaRPr lang="en-US"/>
        </a:p>
      </dgm:t>
    </dgm:pt>
    <dgm:pt modelId="{FB61239C-E189-4F18-B00A-96765CB39F20}" type="pres">
      <dgm:prSet presAssocID="{F10AEA56-B0EF-483E-803E-6865D1C20A4E}" presName="hierChild4" presStyleCnt="0"/>
      <dgm:spPr/>
    </dgm:pt>
    <dgm:pt modelId="{16E1FD21-B1FE-4536-99EE-9DAE84D20F74}" type="pres">
      <dgm:prSet presAssocID="{4119574D-084D-4458-BBCA-1A91E74B0874}" presName="Name23" presStyleLbl="parChTrans1D4" presStyleIdx="12" presStyleCnt="15"/>
      <dgm:spPr/>
      <dgm:t>
        <a:bodyPr/>
        <a:lstStyle/>
        <a:p>
          <a:endParaRPr lang="en-US"/>
        </a:p>
      </dgm:t>
    </dgm:pt>
    <dgm:pt modelId="{3821E528-F74E-4FA2-94AB-305D673180D7}" type="pres">
      <dgm:prSet presAssocID="{2CFF034D-F417-4E74-ADC0-B4A77D0195A4}" presName="hierRoot4" presStyleCnt="0"/>
      <dgm:spPr/>
    </dgm:pt>
    <dgm:pt modelId="{FAFFC927-DB21-4A49-A678-67AE0DFEDE46}" type="pres">
      <dgm:prSet presAssocID="{2CFF034D-F417-4E74-ADC0-B4A77D0195A4}" presName="composite4" presStyleCnt="0"/>
      <dgm:spPr/>
    </dgm:pt>
    <dgm:pt modelId="{716433D8-C8E1-44FD-BA44-F57B40EF102C}" type="pres">
      <dgm:prSet presAssocID="{2CFF034D-F417-4E74-ADC0-B4A77D0195A4}" presName="background4" presStyleLbl="node4" presStyleIdx="12" presStyleCnt="15"/>
      <dgm:spPr/>
    </dgm:pt>
    <dgm:pt modelId="{1BB38D4C-A683-4E08-A126-80B4002D89E9}" type="pres">
      <dgm:prSet presAssocID="{2CFF034D-F417-4E74-ADC0-B4A77D0195A4}" presName="text4" presStyleLbl="fgAcc4" presStyleIdx="12" presStyleCnt="15">
        <dgm:presLayoutVars>
          <dgm:chPref val="3"/>
        </dgm:presLayoutVars>
      </dgm:prSet>
      <dgm:spPr/>
      <dgm:t>
        <a:bodyPr/>
        <a:lstStyle/>
        <a:p>
          <a:endParaRPr lang="en-US"/>
        </a:p>
      </dgm:t>
    </dgm:pt>
    <dgm:pt modelId="{F06C6E2D-3E7A-4C1D-B4C9-29F555893FF3}" type="pres">
      <dgm:prSet presAssocID="{2CFF034D-F417-4E74-ADC0-B4A77D0195A4}" presName="hierChild5" presStyleCnt="0"/>
      <dgm:spPr/>
    </dgm:pt>
    <dgm:pt modelId="{70BB59CA-6875-47DC-9EB9-D4A510FB2544}" type="pres">
      <dgm:prSet presAssocID="{1E8AA294-A48C-4665-A17B-F6F61518FFEB}" presName="Name23" presStyleLbl="parChTrans1D4" presStyleIdx="13" presStyleCnt="15"/>
      <dgm:spPr/>
      <dgm:t>
        <a:bodyPr/>
        <a:lstStyle/>
        <a:p>
          <a:endParaRPr lang="en-US"/>
        </a:p>
      </dgm:t>
    </dgm:pt>
    <dgm:pt modelId="{F7A3D756-CEA0-4AD8-906F-49A0E46B6BCC}" type="pres">
      <dgm:prSet presAssocID="{E990898F-C372-434B-B7DB-D74611611105}" presName="hierRoot4" presStyleCnt="0"/>
      <dgm:spPr/>
    </dgm:pt>
    <dgm:pt modelId="{4EB87502-16AD-4CAD-B35B-EABC1A416A45}" type="pres">
      <dgm:prSet presAssocID="{E990898F-C372-434B-B7DB-D74611611105}" presName="composite4" presStyleCnt="0"/>
      <dgm:spPr/>
    </dgm:pt>
    <dgm:pt modelId="{AE5657B1-515A-4815-AD26-6E0B761C3B95}" type="pres">
      <dgm:prSet presAssocID="{E990898F-C372-434B-B7DB-D74611611105}" presName="background4" presStyleLbl="node4" presStyleIdx="13" presStyleCnt="15"/>
      <dgm:spPr/>
    </dgm:pt>
    <dgm:pt modelId="{D6E552A2-FD25-4B00-9DF4-13D6E6D3BC95}" type="pres">
      <dgm:prSet presAssocID="{E990898F-C372-434B-B7DB-D74611611105}" presName="text4" presStyleLbl="fgAcc4" presStyleIdx="13" presStyleCnt="15">
        <dgm:presLayoutVars>
          <dgm:chPref val="3"/>
        </dgm:presLayoutVars>
      </dgm:prSet>
      <dgm:spPr/>
      <dgm:t>
        <a:bodyPr/>
        <a:lstStyle/>
        <a:p>
          <a:endParaRPr lang="en-US"/>
        </a:p>
      </dgm:t>
    </dgm:pt>
    <dgm:pt modelId="{30F1199F-DB89-4283-AE01-5A0C69220C9A}" type="pres">
      <dgm:prSet presAssocID="{E990898F-C372-434B-B7DB-D74611611105}" presName="hierChild5" presStyleCnt="0"/>
      <dgm:spPr/>
    </dgm:pt>
    <dgm:pt modelId="{816B3EA0-7AB2-4E58-9F1A-744D4D31E16E}" type="pres">
      <dgm:prSet presAssocID="{9157861A-547D-4B8C-9A31-233EA0AB43D5}" presName="Name17" presStyleLbl="parChTrans1D3" presStyleIdx="3" presStyleCnt="4"/>
      <dgm:spPr/>
      <dgm:t>
        <a:bodyPr/>
        <a:lstStyle/>
        <a:p>
          <a:endParaRPr lang="en-US"/>
        </a:p>
      </dgm:t>
    </dgm:pt>
    <dgm:pt modelId="{55BE76ED-44AC-4E85-9311-7D707EA7FFF1}" type="pres">
      <dgm:prSet presAssocID="{4D1B4B26-B588-4B83-AA92-43AC8D08C5D2}" presName="hierRoot3" presStyleCnt="0"/>
      <dgm:spPr/>
    </dgm:pt>
    <dgm:pt modelId="{26625078-A68B-46B7-8080-884780554173}" type="pres">
      <dgm:prSet presAssocID="{4D1B4B26-B588-4B83-AA92-43AC8D08C5D2}" presName="composite3" presStyleCnt="0"/>
      <dgm:spPr/>
    </dgm:pt>
    <dgm:pt modelId="{915E93FD-EC28-45CE-B419-11A775F793F0}" type="pres">
      <dgm:prSet presAssocID="{4D1B4B26-B588-4B83-AA92-43AC8D08C5D2}" presName="background3" presStyleLbl="node3" presStyleIdx="3" presStyleCnt="4"/>
      <dgm:spPr/>
    </dgm:pt>
    <dgm:pt modelId="{F9C3EE07-29C6-426F-8F89-DCA07829D76C}" type="pres">
      <dgm:prSet presAssocID="{4D1B4B26-B588-4B83-AA92-43AC8D08C5D2}" presName="text3" presStyleLbl="fgAcc3" presStyleIdx="3" presStyleCnt="4" custScaleX="149008">
        <dgm:presLayoutVars>
          <dgm:chPref val="3"/>
        </dgm:presLayoutVars>
      </dgm:prSet>
      <dgm:spPr/>
      <dgm:t>
        <a:bodyPr/>
        <a:lstStyle/>
        <a:p>
          <a:endParaRPr lang="en-US"/>
        </a:p>
      </dgm:t>
    </dgm:pt>
    <dgm:pt modelId="{8665B678-E2CC-4272-A7DD-2A9131A42BCC}" type="pres">
      <dgm:prSet presAssocID="{4D1B4B26-B588-4B83-AA92-43AC8D08C5D2}" presName="hierChild4" presStyleCnt="0"/>
      <dgm:spPr/>
    </dgm:pt>
    <dgm:pt modelId="{7DDA1978-D308-4AF8-A29E-49E78352F156}" type="pres">
      <dgm:prSet presAssocID="{FFFA2769-70F5-41D1-9022-904D9858AE15}" presName="Name23" presStyleLbl="parChTrans1D4" presStyleIdx="14" presStyleCnt="15"/>
      <dgm:spPr/>
      <dgm:t>
        <a:bodyPr/>
        <a:lstStyle/>
        <a:p>
          <a:endParaRPr lang="en-US"/>
        </a:p>
      </dgm:t>
    </dgm:pt>
    <dgm:pt modelId="{677BA2C6-D980-432C-A9AE-A7F3B60F54F6}" type="pres">
      <dgm:prSet presAssocID="{1546DDD7-D205-4A9B-9401-0FB605E6FF11}" presName="hierRoot4" presStyleCnt="0"/>
      <dgm:spPr/>
    </dgm:pt>
    <dgm:pt modelId="{ED707481-C8A7-4A9A-80BE-C21512201A53}" type="pres">
      <dgm:prSet presAssocID="{1546DDD7-D205-4A9B-9401-0FB605E6FF11}" presName="composite4" presStyleCnt="0"/>
      <dgm:spPr/>
    </dgm:pt>
    <dgm:pt modelId="{DCF0C38D-7CA7-4FE1-B51B-9ADF4187B592}" type="pres">
      <dgm:prSet presAssocID="{1546DDD7-D205-4A9B-9401-0FB605E6FF11}" presName="background4" presStyleLbl="node4" presStyleIdx="14" presStyleCnt="15"/>
      <dgm:spPr/>
    </dgm:pt>
    <dgm:pt modelId="{755B2A15-76E2-4BF2-9C7F-9DE3549B0B85}" type="pres">
      <dgm:prSet presAssocID="{1546DDD7-D205-4A9B-9401-0FB605E6FF11}" presName="text4" presStyleLbl="fgAcc4" presStyleIdx="14" presStyleCnt="15" custScaleX="133407">
        <dgm:presLayoutVars>
          <dgm:chPref val="3"/>
        </dgm:presLayoutVars>
      </dgm:prSet>
      <dgm:spPr/>
      <dgm:t>
        <a:bodyPr/>
        <a:lstStyle/>
        <a:p>
          <a:endParaRPr lang="en-US"/>
        </a:p>
      </dgm:t>
    </dgm:pt>
    <dgm:pt modelId="{AFC51E06-6121-48F1-B71C-2AB46A888434}" type="pres">
      <dgm:prSet presAssocID="{1546DDD7-D205-4A9B-9401-0FB605E6FF11}" presName="hierChild5" presStyleCnt="0"/>
      <dgm:spPr/>
    </dgm:pt>
  </dgm:ptLst>
  <dgm:cxnLst>
    <dgm:cxn modelId="{CD265054-A8A5-412A-AF3C-69B4C4676252}" type="presOf" srcId="{AA184F22-6595-46DB-881A-C6C501540A37}" destId="{F14C8B47-977C-4DF8-8525-D2E9EAE25B4D}" srcOrd="0" destOrd="0" presId="urn:microsoft.com/office/officeart/2005/8/layout/hierarchy1"/>
    <dgm:cxn modelId="{264885D9-C08A-4C95-A4B4-E840F6B83EB6}" type="presOf" srcId="{0D429CB4-7275-47AC-8503-544DF5E15ABB}" destId="{3DDBF2F4-E660-4968-959E-6596B44D4C53}" srcOrd="0" destOrd="0" presId="urn:microsoft.com/office/officeart/2005/8/layout/hierarchy1"/>
    <dgm:cxn modelId="{BE2A4F47-D6E5-4DBF-A258-D0636BB2499B}" type="presOf" srcId="{42AA3631-504C-4190-9CF7-F8253DEBCE58}" destId="{CD06EEDC-6306-46DD-A3DA-64E1E029A6BB}" srcOrd="0" destOrd="0" presId="urn:microsoft.com/office/officeart/2005/8/layout/hierarchy1"/>
    <dgm:cxn modelId="{B5DB767F-3B06-47A0-AC3D-CB01BF54270F}" type="presOf" srcId="{09B8B23E-CD03-4E09-A5FD-D3C5FC9B9D7C}" destId="{488C8311-55D6-4786-A8D5-6C1FFB632CC5}" srcOrd="0" destOrd="0" presId="urn:microsoft.com/office/officeart/2005/8/layout/hierarchy1"/>
    <dgm:cxn modelId="{67AF29A9-9EAE-4B53-B24E-6BBF01131ED0}" srcId="{FF79BE8D-85C4-4103-846B-D49F60D6DCE4}" destId="{F205A205-75A0-4301-AEE0-F1AB46227323}" srcOrd="0" destOrd="0" parTransId="{B54AA256-920D-4761-A791-2092178FFAAF}" sibTransId="{A809794D-FD52-4155-9BB6-FD74967F9E75}"/>
    <dgm:cxn modelId="{035A2BB5-3E00-45D5-AC66-3650DF636FBB}" type="presOf" srcId="{AB319939-4E10-412E-BF4F-AF95CE651B5F}" destId="{350AF83B-B6F5-4B12-892B-A29C00F33318}" srcOrd="0" destOrd="0" presId="urn:microsoft.com/office/officeart/2005/8/layout/hierarchy1"/>
    <dgm:cxn modelId="{A82C691C-0E46-4128-9862-4E53889B2CF4}" type="presOf" srcId="{4D1B4B26-B588-4B83-AA92-43AC8D08C5D2}" destId="{F9C3EE07-29C6-426F-8F89-DCA07829D76C}" srcOrd="0" destOrd="0" presId="urn:microsoft.com/office/officeart/2005/8/layout/hierarchy1"/>
    <dgm:cxn modelId="{C1063745-2813-4DCC-A1DF-004C4D405D8B}" type="presOf" srcId="{4119574D-084D-4458-BBCA-1A91E74B0874}" destId="{16E1FD21-B1FE-4536-99EE-9DAE84D20F74}" srcOrd="0" destOrd="0" presId="urn:microsoft.com/office/officeart/2005/8/layout/hierarchy1"/>
    <dgm:cxn modelId="{B78D631D-423F-4932-AD30-BB9C02C38EFD}" type="presOf" srcId="{2CFF034D-F417-4E74-ADC0-B4A77D0195A4}" destId="{1BB38D4C-A683-4E08-A126-80B4002D89E9}" srcOrd="0" destOrd="0" presId="urn:microsoft.com/office/officeart/2005/8/layout/hierarchy1"/>
    <dgm:cxn modelId="{9989255E-D860-46E6-B761-C8B626D46C75}" type="presOf" srcId="{51ABBE50-C263-4526-8915-6ACF62B747DE}" destId="{D265C11E-D1CB-436A-A832-E8515AD5FB68}" srcOrd="0" destOrd="0" presId="urn:microsoft.com/office/officeart/2005/8/layout/hierarchy1"/>
    <dgm:cxn modelId="{2E985555-1D3D-47CB-8645-8F0F1A31C83F}" srcId="{B126C6B2-DE91-4255-A510-3E28003C23B5}" destId="{30A200A8-A9B6-401B-A765-D5F8222B7C23}" srcOrd="0" destOrd="0" parTransId="{A36C35ED-27C9-43D9-8B5C-9A1E30C4C362}" sibTransId="{135A1782-E5CC-45A5-8216-F1FCE77D65D0}"/>
    <dgm:cxn modelId="{10F33390-9702-4C1F-A40F-62EDDC5AFBCF}" srcId="{FF79BE8D-85C4-4103-846B-D49F60D6DCE4}" destId="{0D429CB4-7275-47AC-8503-544DF5E15ABB}" srcOrd="1" destOrd="0" parTransId="{AA184F22-6595-46DB-881A-C6C501540A37}" sibTransId="{454F619D-E740-4350-A3FB-564D30477CC0}"/>
    <dgm:cxn modelId="{5CFB35A4-CF25-456B-8861-779AF62AC8BE}" srcId="{30A200A8-A9B6-401B-A765-D5F8222B7C23}" destId="{3D11476A-3143-4A75-82C8-8E336F5C1333}" srcOrd="1" destOrd="0" parTransId="{F3D50639-6412-4FCC-8E6B-98861F531224}" sibTransId="{A2DF5B65-C70A-4C0B-99D9-AC1CD5F76D0C}"/>
    <dgm:cxn modelId="{3CB4D218-FFA3-4696-AE8F-154AFC7A2158}" type="presOf" srcId="{F3D50639-6412-4FCC-8E6B-98861F531224}" destId="{EEBD2262-DA3C-42CD-8898-443BEA4D8F72}" srcOrd="0" destOrd="0" presId="urn:microsoft.com/office/officeart/2005/8/layout/hierarchy1"/>
    <dgm:cxn modelId="{A453696C-595E-4B1F-A28F-CF13F0704B49}" srcId="{F89E96AD-1810-465B-B525-6EBD6E193122}" destId="{B030524A-5A5F-4238-B650-AB7845979AF2}" srcOrd="1" destOrd="0" parTransId="{4635E4D7-2B6C-4426-AD18-0B3C0A04E798}" sibTransId="{8CE1773B-926D-47E1-982F-BED47C89E8F0}"/>
    <dgm:cxn modelId="{981B0903-6C29-4EEC-9C79-14283331F602}" srcId="{4D1B4B26-B588-4B83-AA92-43AC8D08C5D2}" destId="{1546DDD7-D205-4A9B-9401-0FB605E6FF11}" srcOrd="0" destOrd="0" parTransId="{FFFA2769-70F5-41D1-9022-904D9858AE15}" sibTransId="{91C3AEBB-3F7B-475F-B22A-9695DD07AFC4}"/>
    <dgm:cxn modelId="{AC9A3C37-B82E-4B9D-AD45-3452C9249C27}" type="presOf" srcId="{590090E5-6869-4B19-8E41-46D604E06FC4}" destId="{94F132A0-E483-43A3-927F-9AC1C3954127}" srcOrd="0" destOrd="0" presId="urn:microsoft.com/office/officeart/2005/8/layout/hierarchy1"/>
    <dgm:cxn modelId="{CF2FF96B-7028-410B-BFE3-4B97C4D01AA2}" type="presOf" srcId="{3434BFCE-692E-4E02-BD74-58D9A5895447}" destId="{2F7B3E27-18DD-4BF6-8CD6-9324AA6D81D2}" srcOrd="0" destOrd="0" presId="urn:microsoft.com/office/officeart/2005/8/layout/hierarchy1"/>
    <dgm:cxn modelId="{8606CC6D-4D79-4BC1-BF89-020E3F8A4743}" type="presOf" srcId="{B66D74B0-08CF-476B-8FC4-F731C9F6893B}" destId="{66A2D886-7097-4A09-884C-0A0190A25489}" srcOrd="0" destOrd="0" presId="urn:microsoft.com/office/officeart/2005/8/layout/hierarchy1"/>
    <dgm:cxn modelId="{38C5C2FC-74B4-4142-BF6A-989AB8259DEC}" type="presOf" srcId="{3D11476A-3143-4A75-82C8-8E336F5C1333}" destId="{253422BB-0202-45BA-B54F-59AF710E92A7}" srcOrd="0" destOrd="0" presId="urn:microsoft.com/office/officeart/2005/8/layout/hierarchy1"/>
    <dgm:cxn modelId="{03231DA5-2046-4689-8C78-E7CCFB56E3D9}" srcId="{09B8B23E-CD03-4E09-A5FD-D3C5FC9B9D7C}" destId="{B126C6B2-DE91-4255-A510-3E28003C23B5}" srcOrd="0" destOrd="0" parTransId="{F0DCFB90-831C-459D-8BDD-04D2FCE49078}" sibTransId="{53CB6D41-184A-4D54-AF26-D2FA4CE2D3A0}"/>
    <dgm:cxn modelId="{2B388141-CE65-4F9C-9674-6B3846CA8342}" type="presOf" srcId="{F10AEA56-B0EF-483E-803E-6865D1C20A4E}" destId="{97B6851B-E7BC-4B4A-9D40-9EC2AF58326B}" srcOrd="0" destOrd="0" presId="urn:microsoft.com/office/officeart/2005/8/layout/hierarchy1"/>
    <dgm:cxn modelId="{D66CA796-5464-44A1-AE27-EFA4E81E9497}" srcId="{F89E96AD-1810-465B-B525-6EBD6E193122}" destId="{09B8B23E-CD03-4E09-A5FD-D3C5FC9B9D7C}" srcOrd="0" destOrd="0" parTransId="{AB319939-4E10-412E-BF4F-AF95CE651B5F}" sibTransId="{4B6CC97B-3AEB-477A-8194-784296469CA6}"/>
    <dgm:cxn modelId="{3F049FAC-84A7-4A32-AEFB-77301F089574}" type="presOf" srcId="{62C1F105-DEDD-4FE1-B7AB-7FAEC6410B38}" destId="{EB2A4895-A517-4BAF-A335-F8ED51726EC6}" srcOrd="0" destOrd="0" presId="urn:microsoft.com/office/officeart/2005/8/layout/hierarchy1"/>
    <dgm:cxn modelId="{1AD33459-EB7D-4592-999D-1186AB5DCE0D}" type="presOf" srcId="{06B956B3-C47A-4128-B3B8-CE87B55992F7}" destId="{17688DBB-FD33-49C3-83B9-A32F9D7262EA}" srcOrd="0" destOrd="0" presId="urn:microsoft.com/office/officeart/2005/8/layout/hierarchy1"/>
    <dgm:cxn modelId="{379F542C-6221-4197-8881-811736E8F427}" srcId="{F10AEA56-B0EF-483E-803E-6865D1C20A4E}" destId="{E990898F-C372-434B-B7DB-D74611611105}" srcOrd="1" destOrd="0" parTransId="{1E8AA294-A48C-4665-A17B-F6F61518FFEB}" sibTransId="{1AA6A251-ECE7-426D-B1A3-9429072A8D7A}"/>
    <dgm:cxn modelId="{79895AA2-5521-4221-8D04-1481B497A008}" srcId="{30A200A8-A9B6-401B-A765-D5F8222B7C23}" destId="{3434BFCE-692E-4E02-BD74-58D9A5895447}" srcOrd="0" destOrd="0" parTransId="{62C1F105-DEDD-4FE1-B7AB-7FAEC6410B38}" sibTransId="{0449C0B3-B1BA-4C47-A2A4-87BDE134E2C9}"/>
    <dgm:cxn modelId="{C3E90293-9BEE-4D25-99A3-E43F46978335}" type="presOf" srcId="{FE3D50D3-6692-486C-9AFD-B119F4C93C95}" destId="{1A708DE8-AFDC-4A5C-9A18-E1F801375192}" srcOrd="0" destOrd="0" presId="urn:microsoft.com/office/officeart/2005/8/layout/hierarchy1"/>
    <dgm:cxn modelId="{AAB6CACF-FB25-40FE-9E9A-C9CB230CA67A}" type="presOf" srcId="{4B5C96DD-92F7-490E-B29B-75A7F1D8E576}" destId="{535716C8-83E8-42A1-BA1A-0C00A8C79B37}" srcOrd="0" destOrd="0" presId="urn:microsoft.com/office/officeart/2005/8/layout/hierarchy1"/>
    <dgm:cxn modelId="{D077B170-116E-4995-AD65-653FF0375CBE}" type="presOf" srcId="{1546DDD7-D205-4A9B-9401-0FB605E6FF11}" destId="{755B2A15-76E2-4BF2-9C7F-9DE3549B0B85}" srcOrd="0" destOrd="0" presId="urn:microsoft.com/office/officeart/2005/8/layout/hierarchy1"/>
    <dgm:cxn modelId="{0089C8CB-763D-4BDB-B5FA-77514AC5DEC2}" type="presOf" srcId="{A4085DAD-E4C5-44D4-AC12-0491427082DB}" destId="{B2BCC848-E2B0-400E-A38E-1F8ED9F22252}" srcOrd="0" destOrd="0" presId="urn:microsoft.com/office/officeart/2005/8/layout/hierarchy1"/>
    <dgm:cxn modelId="{74436682-24F4-4A3D-9D59-7CAD072AC015}" type="presOf" srcId="{F0DCFB90-831C-459D-8BDD-04D2FCE49078}" destId="{DD66422A-52F8-484D-8770-C03FDDDC6B6A}" srcOrd="0" destOrd="0" presId="urn:microsoft.com/office/officeart/2005/8/layout/hierarchy1"/>
    <dgm:cxn modelId="{E28CE577-47B5-4BF7-A37C-95CF091964C9}" type="presOf" srcId="{30A200A8-A9B6-401B-A765-D5F8222B7C23}" destId="{FEFBC5E6-9B40-4DB4-BD7A-B3642910C0E1}" srcOrd="0" destOrd="0" presId="urn:microsoft.com/office/officeart/2005/8/layout/hierarchy1"/>
    <dgm:cxn modelId="{03D968E4-713C-4465-9127-42EDC4FDB032}" type="presOf" srcId="{F7B14C19-B018-4047-9A20-0F37F831B446}" destId="{BD98642B-4214-4537-BEF7-AB6B70EC9A24}" srcOrd="0" destOrd="0" presId="urn:microsoft.com/office/officeart/2005/8/layout/hierarchy1"/>
    <dgm:cxn modelId="{5E5BD7E6-8234-495F-A4C8-85E29358F416}" type="presOf" srcId="{F205A205-75A0-4301-AEE0-F1AB46227323}" destId="{B6963105-46A9-4233-B609-60D9D0D2EEBE}" srcOrd="0" destOrd="0" presId="urn:microsoft.com/office/officeart/2005/8/layout/hierarchy1"/>
    <dgm:cxn modelId="{05F16F6B-AB9E-448E-8D80-8ACA0C359FC0}" type="presOf" srcId="{F89E96AD-1810-465B-B525-6EBD6E193122}" destId="{3D017FC4-9250-42C7-81BF-0A3A400847E5}" srcOrd="0" destOrd="0" presId="urn:microsoft.com/office/officeart/2005/8/layout/hierarchy1"/>
    <dgm:cxn modelId="{FF6AFCAB-FD40-4227-BD9D-B8D78AC72C36}" type="presOf" srcId="{4635E4D7-2B6C-4426-AD18-0B3C0A04E798}" destId="{F31A123A-9A34-4392-96A5-1138205769E9}" srcOrd="0" destOrd="0" presId="urn:microsoft.com/office/officeart/2005/8/layout/hierarchy1"/>
    <dgm:cxn modelId="{872FB4BB-C936-4320-80C6-DCD97233B8FB}" type="presOf" srcId="{FFFA2769-70F5-41D1-9022-904D9858AE15}" destId="{7DDA1978-D308-4AF8-A29E-49E78352F156}" srcOrd="0" destOrd="0" presId="urn:microsoft.com/office/officeart/2005/8/layout/hierarchy1"/>
    <dgm:cxn modelId="{639674B5-0E16-4EF6-AB13-0F701DB562BA}" srcId="{30A200A8-A9B6-401B-A765-D5F8222B7C23}" destId="{0A1AC8B9-3CF9-4E79-8540-27124F11B3FE}" srcOrd="3" destOrd="0" parTransId="{FE3D50D3-6692-486C-9AFD-B119F4C93C95}" sibTransId="{06082236-7C2D-4134-9AE7-1BA31ACB784A}"/>
    <dgm:cxn modelId="{0336BE4A-E018-4E81-A2E8-3629200F6F0E}" type="presOf" srcId="{B030524A-5A5F-4238-B650-AB7845979AF2}" destId="{8636A875-5D50-4E33-BBAB-91158708CFB6}" srcOrd="0" destOrd="0" presId="urn:microsoft.com/office/officeart/2005/8/layout/hierarchy1"/>
    <dgm:cxn modelId="{750F612F-32A1-401A-AEC7-1823B45345BC}" type="presOf" srcId="{5F88C362-B4DD-468A-BF55-374EA8F07D6B}" destId="{A53B616C-105D-49C7-A51D-0A794281B714}" srcOrd="0" destOrd="0" presId="urn:microsoft.com/office/officeart/2005/8/layout/hierarchy1"/>
    <dgm:cxn modelId="{328367EF-27A9-4AD9-92D0-93597FD89628}" type="presOf" srcId="{7A99E66B-D0D2-4293-BE1F-5C632D43C97E}" destId="{D96A2B53-1805-4668-B1BB-3F71AA5A19A0}" srcOrd="0" destOrd="0" presId="urn:microsoft.com/office/officeart/2005/8/layout/hierarchy1"/>
    <dgm:cxn modelId="{615F7AC9-C6DB-4A76-AF57-1D762D4B2CED}" srcId="{5F88C362-B4DD-468A-BF55-374EA8F07D6B}" destId="{51ABBE50-C263-4526-8915-6ACF62B747DE}" srcOrd="0" destOrd="0" parTransId="{707DBCED-B9FF-498C-BFA8-812216DBD360}" sibTransId="{B02B2A91-A8FD-43A2-9C51-128E736170A2}"/>
    <dgm:cxn modelId="{205EFFE4-CCA0-4646-9579-84BDA178A4E6}" type="presOf" srcId="{707DBCED-B9FF-498C-BFA8-812216DBD360}" destId="{EFE6AE8E-3BCA-466A-9EB3-0F01BC7F08EB}" srcOrd="0" destOrd="0" presId="urn:microsoft.com/office/officeart/2005/8/layout/hierarchy1"/>
    <dgm:cxn modelId="{9BC45469-F53E-4697-8F51-D7B703CBAB29}" srcId="{F10AEA56-B0EF-483E-803E-6865D1C20A4E}" destId="{2CFF034D-F417-4E74-ADC0-B4A77D0195A4}" srcOrd="0" destOrd="0" parTransId="{4119574D-084D-4458-BBCA-1A91E74B0874}" sibTransId="{742C7F98-78B0-4ED9-B1CF-3492D45C0F9D}"/>
    <dgm:cxn modelId="{7AE71174-0C8E-4754-8D3B-09C3B76BF556}" srcId="{B126C6B2-DE91-4255-A510-3E28003C23B5}" destId="{FF79BE8D-85C4-4103-846B-D49F60D6DCE4}" srcOrd="1" destOrd="0" parTransId="{F7B14C19-B018-4047-9A20-0F37F831B446}" sibTransId="{1197F32E-CBEF-4306-9FA1-C0C327641CF2}"/>
    <dgm:cxn modelId="{5A3DE60D-C1D3-47ED-A178-ECB33217C069}" type="presOf" srcId="{A36C35ED-27C9-43D9-8B5C-9A1E30C4C362}" destId="{EFF67007-5FA6-4E6D-B2A6-3231A3BA40F6}" srcOrd="0" destOrd="0" presId="urn:microsoft.com/office/officeart/2005/8/layout/hierarchy1"/>
    <dgm:cxn modelId="{DF15581E-609C-4497-8A6B-D50B956CFD32}" srcId="{F205A205-75A0-4301-AEE0-F1AB46227323}" destId="{94697BC7-1B76-484D-A603-0FB855AB2ED3}" srcOrd="0" destOrd="0" parTransId="{4B5C96DD-92F7-490E-B29B-75A7F1D8E576}" sibTransId="{BEC8E7A6-62EC-4274-84F8-463E249FA712}"/>
    <dgm:cxn modelId="{298F61AD-4D82-4019-87E6-EF888E805C55}" type="presOf" srcId="{FF79BE8D-85C4-4103-846B-D49F60D6DCE4}" destId="{AD1E5AF6-BBED-4AB3-BE17-45C43F0E143C}" srcOrd="0" destOrd="0" presId="urn:microsoft.com/office/officeart/2005/8/layout/hierarchy1"/>
    <dgm:cxn modelId="{AB8CF67D-88EB-4E5B-8A46-FAB86FAB9801}" srcId="{060576ED-80E5-4C21-92A9-AFC3C83F463B}" destId="{F89E96AD-1810-465B-B525-6EBD6E193122}" srcOrd="0" destOrd="0" parTransId="{EAE387C9-F068-4634-A69A-2D03753FA0BB}" sibTransId="{0407E042-6813-44F4-AF92-CDF3C735B340}"/>
    <dgm:cxn modelId="{AD0E28EE-51F0-4923-BFAF-7EAE94F3D13F}" type="presOf" srcId="{94697BC7-1B76-484D-A603-0FB855AB2ED3}" destId="{BB4D8FB0-C9E4-4B1A-80E2-89CD155C2C1F}" srcOrd="0" destOrd="0" presId="urn:microsoft.com/office/officeart/2005/8/layout/hierarchy1"/>
    <dgm:cxn modelId="{387D7D3C-896A-4415-A18A-3F4EFBC877B0}" srcId="{06B956B3-C47A-4128-B3B8-CE87B55992F7}" destId="{5F88C362-B4DD-468A-BF55-374EA8F07D6B}" srcOrd="0" destOrd="0" parTransId="{42AA3631-504C-4190-9CF7-F8253DEBCE58}" sibTransId="{96DE823C-1CF5-4125-9D95-DA7F937848DC}"/>
    <dgm:cxn modelId="{0CCB26D9-FDC3-46E0-BDAE-AF7826F6FD37}" type="presOf" srcId="{835E50F0-85D3-46C1-AF56-8767D6389DBD}" destId="{311D70AF-EB57-42FD-A280-9B7353BE7541}" srcOrd="0" destOrd="0" presId="urn:microsoft.com/office/officeart/2005/8/layout/hierarchy1"/>
    <dgm:cxn modelId="{AD540D42-CD07-43DD-83DB-D077D4314D16}" type="presOf" srcId="{9157861A-547D-4B8C-9A31-233EA0AB43D5}" destId="{816B3EA0-7AB2-4E58-9F1A-744D4D31E16E}" srcOrd="0" destOrd="0" presId="urn:microsoft.com/office/officeart/2005/8/layout/hierarchy1"/>
    <dgm:cxn modelId="{DD2AD119-DF3F-4159-940E-F730CA17DF30}" srcId="{30A200A8-A9B6-401B-A765-D5F8222B7C23}" destId="{590090E5-6869-4B19-8E41-46D604E06FC4}" srcOrd="2" destOrd="0" parTransId="{B66D74B0-08CF-476B-8FC4-F731C9F6893B}" sibTransId="{D7E8E182-F779-48C8-835D-9BA5F0B4592D}"/>
    <dgm:cxn modelId="{014EDFB0-25B2-4181-9E0A-74D07CBE566B}" srcId="{09B8B23E-CD03-4E09-A5FD-D3C5FC9B9D7C}" destId="{06B956B3-C47A-4128-B3B8-CE87B55992F7}" srcOrd="1" destOrd="0" parTransId="{7A99E66B-D0D2-4293-BE1F-5C632D43C97E}" sibTransId="{DA787BE0-7413-4D62-A5AB-D5B3E4BCFC80}"/>
    <dgm:cxn modelId="{0B13E2DA-10E8-4C20-87CF-2FA7BC2DABFC}" srcId="{F205A205-75A0-4301-AEE0-F1AB46227323}" destId="{835E50F0-85D3-46C1-AF56-8767D6389DBD}" srcOrd="1" destOrd="0" parTransId="{39FF5F21-5EC3-4737-A41C-57C1775751D2}" sibTransId="{8761A4FF-8B12-45F2-A9C2-3E693FBB3090}"/>
    <dgm:cxn modelId="{645938A7-FFE8-465F-A6A2-DB9E4614A076}" type="presOf" srcId="{B54AA256-920D-4761-A791-2092178FFAAF}" destId="{1C6A9149-046D-4B13-9FD7-FA4CD6309593}" srcOrd="0" destOrd="0" presId="urn:microsoft.com/office/officeart/2005/8/layout/hierarchy1"/>
    <dgm:cxn modelId="{680AE46D-5E69-49B8-B657-E98C491C135E}" type="presOf" srcId="{B126C6B2-DE91-4255-A510-3E28003C23B5}" destId="{BFBDE5CD-B778-48DF-8736-F4403360F73B}" srcOrd="0" destOrd="0" presId="urn:microsoft.com/office/officeart/2005/8/layout/hierarchy1"/>
    <dgm:cxn modelId="{B3CD6F17-4DBD-48FF-90EC-F2095E2B5D93}" srcId="{B030524A-5A5F-4238-B650-AB7845979AF2}" destId="{4D1B4B26-B588-4B83-AA92-43AC8D08C5D2}" srcOrd="1" destOrd="0" parTransId="{9157861A-547D-4B8C-9A31-233EA0AB43D5}" sibTransId="{0F0B4020-2211-47BF-9BF1-DB02E6B630AE}"/>
    <dgm:cxn modelId="{AE197DB6-2D02-455C-832F-D46E3EBB7A29}" type="presOf" srcId="{0A1AC8B9-3CF9-4E79-8540-27124F11B3FE}" destId="{A2AC4487-2832-4768-9DB8-B970C9DCF406}" srcOrd="0" destOrd="0" presId="urn:microsoft.com/office/officeart/2005/8/layout/hierarchy1"/>
    <dgm:cxn modelId="{D4B58DC0-0D7B-4DC0-A74F-4DAB8D9B02B1}" srcId="{B030524A-5A5F-4238-B650-AB7845979AF2}" destId="{F10AEA56-B0EF-483E-803E-6865D1C20A4E}" srcOrd="0" destOrd="0" parTransId="{A4085DAD-E4C5-44D4-AC12-0491427082DB}" sibTransId="{A3113FD8-CCF3-403B-80CA-B48B00B4ED8A}"/>
    <dgm:cxn modelId="{9C1C577C-FEDE-48B3-B9B4-B271829AE03F}" type="presOf" srcId="{E990898F-C372-434B-B7DB-D74611611105}" destId="{D6E552A2-FD25-4B00-9DF4-13D6E6D3BC95}" srcOrd="0" destOrd="0" presId="urn:microsoft.com/office/officeart/2005/8/layout/hierarchy1"/>
    <dgm:cxn modelId="{4D721B71-B658-48D0-A741-6EADBAEE8B1E}" type="presOf" srcId="{060576ED-80E5-4C21-92A9-AFC3C83F463B}" destId="{3C49E8B8-4124-4209-9D7C-1F7FBC24F6AC}" srcOrd="0" destOrd="0" presId="urn:microsoft.com/office/officeart/2005/8/layout/hierarchy1"/>
    <dgm:cxn modelId="{E334F369-05DC-44B7-85A7-AF76EEE5FC41}" type="presOf" srcId="{1E8AA294-A48C-4665-A17B-F6F61518FFEB}" destId="{70BB59CA-6875-47DC-9EB9-D4A510FB2544}" srcOrd="0" destOrd="0" presId="urn:microsoft.com/office/officeart/2005/8/layout/hierarchy1"/>
    <dgm:cxn modelId="{9478B907-65D0-4D0F-B310-FC6B99BF8ACA}" type="presOf" srcId="{39FF5F21-5EC3-4737-A41C-57C1775751D2}" destId="{AFDCD257-681F-49F4-A6F7-80B8E46E465F}" srcOrd="0" destOrd="0" presId="urn:microsoft.com/office/officeart/2005/8/layout/hierarchy1"/>
    <dgm:cxn modelId="{50A876A3-AFEB-491C-90C4-DF19CC79AA00}" type="presParOf" srcId="{3C49E8B8-4124-4209-9D7C-1F7FBC24F6AC}" destId="{38F1EE24-529E-4CBB-9DFB-BBA1ED58DFB5}" srcOrd="0" destOrd="0" presId="urn:microsoft.com/office/officeart/2005/8/layout/hierarchy1"/>
    <dgm:cxn modelId="{7B43C3EC-218A-4F55-94CB-567C272A76A1}" type="presParOf" srcId="{38F1EE24-529E-4CBB-9DFB-BBA1ED58DFB5}" destId="{C2F0341F-15BA-4824-9C00-B48314D5FF3B}" srcOrd="0" destOrd="0" presId="urn:microsoft.com/office/officeart/2005/8/layout/hierarchy1"/>
    <dgm:cxn modelId="{C398CD92-69C7-48D5-87B7-50B6CAEB3209}" type="presParOf" srcId="{C2F0341F-15BA-4824-9C00-B48314D5FF3B}" destId="{00676CEC-7792-4002-95E9-12F227281F1C}" srcOrd="0" destOrd="0" presId="urn:microsoft.com/office/officeart/2005/8/layout/hierarchy1"/>
    <dgm:cxn modelId="{79AD4C7C-A9A3-463C-9384-C52873091424}" type="presParOf" srcId="{C2F0341F-15BA-4824-9C00-B48314D5FF3B}" destId="{3D017FC4-9250-42C7-81BF-0A3A400847E5}" srcOrd="1" destOrd="0" presId="urn:microsoft.com/office/officeart/2005/8/layout/hierarchy1"/>
    <dgm:cxn modelId="{74D0A5D8-57BE-441E-9429-2B3AF3CB1CDC}" type="presParOf" srcId="{38F1EE24-529E-4CBB-9DFB-BBA1ED58DFB5}" destId="{E9FA4A51-2AC7-42ED-A065-E6C87FE9E99B}" srcOrd="1" destOrd="0" presId="urn:microsoft.com/office/officeart/2005/8/layout/hierarchy1"/>
    <dgm:cxn modelId="{5EA56BBC-40B5-45DF-B773-B7CB92F1740F}" type="presParOf" srcId="{E9FA4A51-2AC7-42ED-A065-E6C87FE9E99B}" destId="{350AF83B-B6F5-4B12-892B-A29C00F33318}" srcOrd="0" destOrd="0" presId="urn:microsoft.com/office/officeart/2005/8/layout/hierarchy1"/>
    <dgm:cxn modelId="{5AAB6AC5-299A-4533-AB20-658BC00DA06F}" type="presParOf" srcId="{E9FA4A51-2AC7-42ED-A065-E6C87FE9E99B}" destId="{C7114433-4A33-49E6-8B25-6707A912A5CE}" srcOrd="1" destOrd="0" presId="urn:microsoft.com/office/officeart/2005/8/layout/hierarchy1"/>
    <dgm:cxn modelId="{471FBC27-F21A-4BB1-A4FF-ACB4B06E7797}" type="presParOf" srcId="{C7114433-4A33-49E6-8B25-6707A912A5CE}" destId="{025B0D00-1866-40E4-BB38-AB1562B011C1}" srcOrd="0" destOrd="0" presId="urn:microsoft.com/office/officeart/2005/8/layout/hierarchy1"/>
    <dgm:cxn modelId="{D299B145-022E-4947-B590-FD289F30B870}" type="presParOf" srcId="{025B0D00-1866-40E4-BB38-AB1562B011C1}" destId="{7E20EF34-9E05-412D-8101-2A72B12D4447}" srcOrd="0" destOrd="0" presId="urn:microsoft.com/office/officeart/2005/8/layout/hierarchy1"/>
    <dgm:cxn modelId="{FDBE0397-DF42-40C5-91B8-808AEF729AFD}" type="presParOf" srcId="{025B0D00-1866-40E4-BB38-AB1562B011C1}" destId="{488C8311-55D6-4786-A8D5-6C1FFB632CC5}" srcOrd="1" destOrd="0" presId="urn:microsoft.com/office/officeart/2005/8/layout/hierarchy1"/>
    <dgm:cxn modelId="{A11E824E-F8C4-44A6-B32D-5AFBDD44C13B}" type="presParOf" srcId="{C7114433-4A33-49E6-8B25-6707A912A5CE}" destId="{58FF1FFE-D134-4A40-9AE7-2B818C1ACCB6}" srcOrd="1" destOrd="0" presId="urn:microsoft.com/office/officeart/2005/8/layout/hierarchy1"/>
    <dgm:cxn modelId="{463ECEE8-02AF-4F69-A8B7-2A76F9DEF590}" type="presParOf" srcId="{58FF1FFE-D134-4A40-9AE7-2B818C1ACCB6}" destId="{DD66422A-52F8-484D-8770-C03FDDDC6B6A}" srcOrd="0" destOrd="0" presId="urn:microsoft.com/office/officeart/2005/8/layout/hierarchy1"/>
    <dgm:cxn modelId="{25EA3042-1975-4E02-9464-54C3F21637C4}" type="presParOf" srcId="{58FF1FFE-D134-4A40-9AE7-2B818C1ACCB6}" destId="{410E7C78-3648-4622-962E-EDF49445AD34}" srcOrd="1" destOrd="0" presId="urn:microsoft.com/office/officeart/2005/8/layout/hierarchy1"/>
    <dgm:cxn modelId="{3D8E1DC0-B0BF-4EB6-9385-C185B86EA9DC}" type="presParOf" srcId="{410E7C78-3648-4622-962E-EDF49445AD34}" destId="{54E554AD-F5AC-43F6-81DF-F03EC0AA3E1C}" srcOrd="0" destOrd="0" presId="urn:microsoft.com/office/officeart/2005/8/layout/hierarchy1"/>
    <dgm:cxn modelId="{E1F2CF85-1730-4730-BC56-CD4914E140B8}" type="presParOf" srcId="{54E554AD-F5AC-43F6-81DF-F03EC0AA3E1C}" destId="{5B77AAB3-B15E-4877-B9FA-9BBCEF91BF66}" srcOrd="0" destOrd="0" presId="urn:microsoft.com/office/officeart/2005/8/layout/hierarchy1"/>
    <dgm:cxn modelId="{6C0ADC7A-FDF7-4910-987A-A27E8E9A3117}" type="presParOf" srcId="{54E554AD-F5AC-43F6-81DF-F03EC0AA3E1C}" destId="{BFBDE5CD-B778-48DF-8736-F4403360F73B}" srcOrd="1" destOrd="0" presId="urn:microsoft.com/office/officeart/2005/8/layout/hierarchy1"/>
    <dgm:cxn modelId="{A7CB52E2-4DAD-45C6-A548-59175F66967B}" type="presParOf" srcId="{410E7C78-3648-4622-962E-EDF49445AD34}" destId="{8D685F75-70AA-4446-8AB6-E8F040BFA239}" srcOrd="1" destOrd="0" presId="urn:microsoft.com/office/officeart/2005/8/layout/hierarchy1"/>
    <dgm:cxn modelId="{8B2F3AEB-978E-47D0-8365-68611C5F95F0}" type="presParOf" srcId="{8D685F75-70AA-4446-8AB6-E8F040BFA239}" destId="{EFF67007-5FA6-4E6D-B2A6-3231A3BA40F6}" srcOrd="0" destOrd="0" presId="urn:microsoft.com/office/officeart/2005/8/layout/hierarchy1"/>
    <dgm:cxn modelId="{0962059C-0B53-4E97-A855-8F241DCB80E9}" type="presParOf" srcId="{8D685F75-70AA-4446-8AB6-E8F040BFA239}" destId="{24F98D33-43C9-4CDC-8F33-39286DAA2476}" srcOrd="1" destOrd="0" presId="urn:microsoft.com/office/officeart/2005/8/layout/hierarchy1"/>
    <dgm:cxn modelId="{45E7633B-2F73-41DF-A31B-EBD2D5202E1A}" type="presParOf" srcId="{24F98D33-43C9-4CDC-8F33-39286DAA2476}" destId="{8A8F0619-E2E3-4676-A63B-8D5CEA82D5EB}" srcOrd="0" destOrd="0" presId="urn:microsoft.com/office/officeart/2005/8/layout/hierarchy1"/>
    <dgm:cxn modelId="{16C7B703-43BE-49AB-9C42-0598A0DF9E74}" type="presParOf" srcId="{8A8F0619-E2E3-4676-A63B-8D5CEA82D5EB}" destId="{9E24887E-4586-48F4-B271-705A0BFE15D1}" srcOrd="0" destOrd="0" presId="urn:microsoft.com/office/officeart/2005/8/layout/hierarchy1"/>
    <dgm:cxn modelId="{B9784A5C-9CA7-4045-A615-BC07508243BE}" type="presParOf" srcId="{8A8F0619-E2E3-4676-A63B-8D5CEA82D5EB}" destId="{FEFBC5E6-9B40-4DB4-BD7A-B3642910C0E1}" srcOrd="1" destOrd="0" presId="urn:microsoft.com/office/officeart/2005/8/layout/hierarchy1"/>
    <dgm:cxn modelId="{CFB92285-B01C-4D96-A0AF-DA3DB023F9EF}" type="presParOf" srcId="{24F98D33-43C9-4CDC-8F33-39286DAA2476}" destId="{80B1E8F1-A011-4F18-8F98-EE98500E2560}" srcOrd="1" destOrd="0" presId="urn:microsoft.com/office/officeart/2005/8/layout/hierarchy1"/>
    <dgm:cxn modelId="{874A6428-4F9E-4ECB-8C87-644D141FA201}" type="presParOf" srcId="{80B1E8F1-A011-4F18-8F98-EE98500E2560}" destId="{EB2A4895-A517-4BAF-A335-F8ED51726EC6}" srcOrd="0" destOrd="0" presId="urn:microsoft.com/office/officeart/2005/8/layout/hierarchy1"/>
    <dgm:cxn modelId="{73FDE5F1-440A-4D9E-9069-6130C6A8C324}" type="presParOf" srcId="{80B1E8F1-A011-4F18-8F98-EE98500E2560}" destId="{6DA6587A-BD67-4C4F-A69A-0C44777358BF}" srcOrd="1" destOrd="0" presId="urn:microsoft.com/office/officeart/2005/8/layout/hierarchy1"/>
    <dgm:cxn modelId="{98F16670-7FDF-4F36-AC9B-482C29C3D333}" type="presParOf" srcId="{6DA6587A-BD67-4C4F-A69A-0C44777358BF}" destId="{440ED09C-134A-4203-BAFC-7CC47A4DA7BD}" srcOrd="0" destOrd="0" presId="urn:microsoft.com/office/officeart/2005/8/layout/hierarchy1"/>
    <dgm:cxn modelId="{1B85B76F-706E-43C3-878A-66243814C3D1}" type="presParOf" srcId="{440ED09C-134A-4203-BAFC-7CC47A4DA7BD}" destId="{E9D717F5-E302-4323-96D3-12D407B11F42}" srcOrd="0" destOrd="0" presId="urn:microsoft.com/office/officeart/2005/8/layout/hierarchy1"/>
    <dgm:cxn modelId="{5466F794-C858-4698-B271-AC65C94D78B2}" type="presParOf" srcId="{440ED09C-134A-4203-BAFC-7CC47A4DA7BD}" destId="{2F7B3E27-18DD-4BF6-8CD6-9324AA6D81D2}" srcOrd="1" destOrd="0" presId="urn:microsoft.com/office/officeart/2005/8/layout/hierarchy1"/>
    <dgm:cxn modelId="{2795C300-47F1-4BF5-AD0E-D986CC3F4A5E}" type="presParOf" srcId="{6DA6587A-BD67-4C4F-A69A-0C44777358BF}" destId="{CB6A3C93-CA9B-44E4-B5C7-E024FB0E985C}" srcOrd="1" destOrd="0" presId="urn:microsoft.com/office/officeart/2005/8/layout/hierarchy1"/>
    <dgm:cxn modelId="{280CC5C8-6248-4587-BC20-4CE2D0271295}" type="presParOf" srcId="{80B1E8F1-A011-4F18-8F98-EE98500E2560}" destId="{EEBD2262-DA3C-42CD-8898-443BEA4D8F72}" srcOrd="2" destOrd="0" presId="urn:microsoft.com/office/officeart/2005/8/layout/hierarchy1"/>
    <dgm:cxn modelId="{017C2D97-D04D-48E0-B498-1CAF1B460701}" type="presParOf" srcId="{80B1E8F1-A011-4F18-8F98-EE98500E2560}" destId="{9E31F493-EC8C-4315-97C7-41566CF77BCB}" srcOrd="3" destOrd="0" presId="urn:microsoft.com/office/officeart/2005/8/layout/hierarchy1"/>
    <dgm:cxn modelId="{EB18D65A-5F3F-483C-B247-0138350ACB70}" type="presParOf" srcId="{9E31F493-EC8C-4315-97C7-41566CF77BCB}" destId="{15F1539F-695E-4248-9430-BA35A15F82D2}" srcOrd="0" destOrd="0" presId="urn:microsoft.com/office/officeart/2005/8/layout/hierarchy1"/>
    <dgm:cxn modelId="{BA992FCA-274E-40D1-B22E-AE80ABBA9AC1}" type="presParOf" srcId="{15F1539F-695E-4248-9430-BA35A15F82D2}" destId="{D7052D91-A758-4C77-B675-753AA1AD4C5A}" srcOrd="0" destOrd="0" presId="urn:microsoft.com/office/officeart/2005/8/layout/hierarchy1"/>
    <dgm:cxn modelId="{6204AB60-B002-41B8-A353-274367F93B62}" type="presParOf" srcId="{15F1539F-695E-4248-9430-BA35A15F82D2}" destId="{253422BB-0202-45BA-B54F-59AF710E92A7}" srcOrd="1" destOrd="0" presId="urn:microsoft.com/office/officeart/2005/8/layout/hierarchy1"/>
    <dgm:cxn modelId="{CBB6A595-6D1C-42AB-B73A-DB4006503DFE}" type="presParOf" srcId="{9E31F493-EC8C-4315-97C7-41566CF77BCB}" destId="{CA1C92EA-344F-4DAA-8CB5-83F5C9D7813F}" srcOrd="1" destOrd="0" presId="urn:microsoft.com/office/officeart/2005/8/layout/hierarchy1"/>
    <dgm:cxn modelId="{ED5BFE77-45A9-4D1E-A781-C72466A73E9E}" type="presParOf" srcId="{80B1E8F1-A011-4F18-8F98-EE98500E2560}" destId="{66A2D886-7097-4A09-884C-0A0190A25489}" srcOrd="4" destOrd="0" presId="urn:microsoft.com/office/officeart/2005/8/layout/hierarchy1"/>
    <dgm:cxn modelId="{70D94114-6424-44F5-9175-687E420501DC}" type="presParOf" srcId="{80B1E8F1-A011-4F18-8F98-EE98500E2560}" destId="{98B2A79E-1EB0-4F8A-ADCA-49D2FD668A05}" srcOrd="5" destOrd="0" presId="urn:microsoft.com/office/officeart/2005/8/layout/hierarchy1"/>
    <dgm:cxn modelId="{4D347BA5-F4E0-45AE-AD7A-DDC710C41A23}" type="presParOf" srcId="{98B2A79E-1EB0-4F8A-ADCA-49D2FD668A05}" destId="{ABE43084-8C6F-49AE-9B94-32A81F02D440}" srcOrd="0" destOrd="0" presId="urn:microsoft.com/office/officeart/2005/8/layout/hierarchy1"/>
    <dgm:cxn modelId="{293D3C71-19B8-49F6-B970-99315EAC8F24}" type="presParOf" srcId="{ABE43084-8C6F-49AE-9B94-32A81F02D440}" destId="{069CF244-8DC1-463E-8A71-F80440F10551}" srcOrd="0" destOrd="0" presId="urn:microsoft.com/office/officeart/2005/8/layout/hierarchy1"/>
    <dgm:cxn modelId="{B7C8AF28-3B1F-4326-83EE-9BE99EB8F67F}" type="presParOf" srcId="{ABE43084-8C6F-49AE-9B94-32A81F02D440}" destId="{94F132A0-E483-43A3-927F-9AC1C3954127}" srcOrd="1" destOrd="0" presId="urn:microsoft.com/office/officeart/2005/8/layout/hierarchy1"/>
    <dgm:cxn modelId="{03E2E84F-80A5-4FF1-894E-BB0698318934}" type="presParOf" srcId="{98B2A79E-1EB0-4F8A-ADCA-49D2FD668A05}" destId="{3DB8160C-F757-4316-ADDA-2E87483E0BE6}" srcOrd="1" destOrd="0" presId="urn:microsoft.com/office/officeart/2005/8/layout/hierarchy1"/>
    <dgm:cxn modelId="{AD882EC0-6F3A-4AB2-86F9-3D7C47F346B7}" type="presParOf" srcId="{80B1E8F1-A011-4F18-8F98-EE98500E2560}" destId="{1A708DE8-AFDC-4A5C-9A18-E1F801375192}" srcOrd="6" destOrd="0" presId="urn:microsoft.com/office/officeart/2005/8/layout/hierarchy1"/>
    <dgm:cxn modelId="{612F345F-361C-4693-B512-7E7F724E43A3}" type="presParOf" srcId="{80B1E8F1-A011-4F18-8F98-EE98500E2560}" destId="{33B75A7D-D78C-414C-8BB4-2739C95213B2}" srcOrd="7" destOrd="0" presId="urn:microsoft.com/office/officeart/2005/8/layout/hierarchy1"/>
    <dgm:cxn modelId="{5DB79EA4-9ED3-4164-8414-2A42F1353D62}" type="presParOf" srcId="{33B75A7D-D78C-414C-8BB4-2739C95213B2}" destId="{E6536E97-D478-41E2-8E1E-09833F149993}" srcOrd="0" destOrd="0" presId="urn:microsoft.com/office/officeart/2005/8/layout/hierarchy1"/>
    <dgm:cxn modelId="{22F71CDA-DE23-4E65-9746-85856A0F33A0}" type="presParOf" srcId="{E6536E97-D478-41E2-8E1E-09833F149993}" destId="{1D8A65DE-5245-4B2F-B7F1-CAB4E800A54F}" srcOrd="0" destOrd="0" presId="urn:microsoft.com/office/officeart/2005/8/layout/hierarchy1"/>
    <dgm:cxn modelId="{BD1D65AB-D625-4DF1-8262-DD9225D248FB}" type="presParOf" srcId="{E6536E97-D478-41E2-8E1E-09833F149993}" destId="{A2AC4487-2832-4768-9DB8-B970C9DCF406}" srcOrd="1" destOrd="0" presId="urn:microsoft.com/office/officeart/2005/8/layout/hierarchy1"/>
    <dgm:cxn modelId="{C8DF8E1F-426A-4A07-BDE6-50436EEBE2DD}" type="presParOf" srcId="{33B75A7D-D78C-414C-8BB4-2739C95213B2}" destId="{89E44FEB-5D87-42A3-8910-A5E747AA707C}" srcOrd="1" destOrd="0" presId="urn:microsoft.com/office/officeart/2005/8/layout/hierarchy1"/>
    <dgm:cxn modelId="{D6ACABB2-03EA-42B0-87BA-7CAA4B515ED5}" type="presParOf" srcId="{8D685F75-70AA-4446-8AB6-E8F040BFA239}" destId="{BD98642B-4214-4537-BEF7-AB6B70EC9A24}" srcOrd="2" destOrd="0" presId="urn:microsoft.com/office/officeart/2005/8/layout/hierarchy1"/>
    <dgm:cxn modelId="{B84E29C4-1FC5-4E72-B134-29D728D60C7A}" type="presParOf" srcId="{8D685F75-70AA-4446-8AB6-E8F040BFA239}" destId="{DD420CED-FEB2-4A6D-AABF-3FEC199B3E87}" srcOrd="3" destOrd="0" presId="urn:microsoft.com/office/officeart/2005/8/layout/hierarchy1"/>
    <dgm:cxn modelId="{842A1532-33E0-44B1-BF98-6AA6D299F77C}" type="presParOf" srcId="{DD420CED-FEB2-4A6D-AABF-3FEC199B3E87}" destId="{28CBBF7E-E14F-4EFC-BF38-8F81ED23EA15}" srcOrd="0" destOrd="0" presId="urn:microsoft.com/office/officeart/2005/8/layout/hierarchy1"/>
    <dgm:cxn modelId="{9491DE73-F0C4-47CB-BCC0-6D828A5F6E02}" type="presParOf" srcId="{28CBBF7E-E14F-4EFC-BF38-8F81ED23EA15}" destId="{FDFE26D6-76C0-41ED-BD26-237E8DB037FC}" srcOrd="0" destOrd="0" presId="urn:microsoft.com/office/officeart/2005/8/layout/hierarchy1"/>
    <dgm:cxn modelId="{35B03D5A-5CBE-4E76-9EF7-693988742607}" type="presParOf" srcId="{28CBBF7E-E14F-4EFC-BF38-8F81ED23EA15}" destId="{AD1E5AF6-BBED-4AB3-BE17-45C43F0E143C}" srcOrd="1" destOrd="0" presId="urn:microsoft.com/office/officeart/2005/8/layout/hierarchy1"/>
    <dgm:cxn modelId="{8E139E51-7A23-42ED-B3F8-FD6A4E66596D}" type="presParOf" srcId="{DD420CED-FEB2-4A6D-AABF-3FEC199B3E87}" destId="{56503744-2A37-49D8-9E50-F5286F5D529A}" srcOrd="1" destOrd="0" presId="urn:microsoft.com/office/officeart/2005/8/layout/hierarchy1"/>
    <dgm:cxn modelId="{C64167CE-C32D-4C73-9C36-E59BCFCC4093}" type="presParOf" srcId="{56503744-2A37-49D8-9E50-F5286F5D529A}" destId="{1C6A9149-046D-4B13-9FD7-FA4CD6309593}" srcOrd="0" destOrd="0" presId="urn:microsoft.com/office/officeart/2005/8/layout/hierarchy1"/>
    <dgm:cxn modelId="{42061CFB-60D8-452E-8DFB-D0A8E353B468}" type="presParOf" srcId="{56503744-2A37-49D8-9E50-F5286F5D529A}" destId="{C5A085BC-AB03-47B9-8A27-14DBC4B021EF}" srcOrd="1" destOrd="0" presId="urn:microsoft.com/office/officeart/2005/8/layout/hierarchy1"/>
    <dgm:cxn modelId="{A65301CA-9484-4FC9-BE62-B1E41E42167A}" type="presParOf" srcId="{C5A085BC-AB03-47B9-8A27-14DBC4B021EF}" destId="{E19A455E-D9F9-4850-BE03-4687D685C67B}" srcOrd="0" destOrd="0" presId="urn:microsoft.com/office/officeart/2005/8/layout/hierarchy1"/>
    <dgm:cxn modelId="{FF90CA58-D726-4575-8917-B9D8263A5E90}" type="presParOf" srcId="{E19A455E-D9F9-4850-BE03-4687D685C67B}" destId="{579B293F-1334-4EE7-8259-2584BB2A1C07}" srcOrd="0" destOrd="0" presId="urn:microsoft.com/office/officeart/2005/8/layout/hierarchy1"/>
    <dgm:cxn modelId="{12DC6524-B553-446C-88E6-876637F1F13E}" type="presParOf" srcId="{E19A455E-D9F9-4850-BE03-4687D685C67B}" destId="{B6963105-46A9-4233-B609-60D9D0D2EEBE}" srcOrd="1" destOrd="0" presId="urn:microsoft.com/office/officeart/2005/8/layout/hierarchy1"/>
    <dgm:cxn modelId="{0B7D6709-2E6E-4EE0-ACCB-F35CEF1C6299}" type="presParOf" srcId="{C5A085BC-AB03-47B9-8A27-14DBC4B021EF}" destId="{ED37C85E-B009-47A9-B413-B72F48BB921D}" srcOrd="1" destOrd="0" presId="urn:microsoft.com/office/officeart/2005/8/layout/hierarchy1"/>
    <dgm:cxn modelId="{532EF3D7-E713-406B-A3B8-5B2675BD169A}" type="presParOf" srcId="{ED37C85E-B009-47A9-B413-B72F48BB921D}" destId="{535716C8-83E8-42A1-BA1A-0C00A8C79B37}" srcOrd="0" destOrd="0" presId="urn:microsoft.com/office/officeart/2005/8/layout/hierarchy1"/>
    <dgm:cxn modelId="{E2FB66E8-61D4-4B13-BB3C-648EDEC473D8}" type="presParOf" srcId="{ED37C85E-B009-47A9-B413-B72F48BB921D}" destId="{6DA8868A-6333-4B02-83F1-B8E2EDC09BC4}" srcOrd="1" destOrd="0" presId="urn:microsoft.com/office/officeart/2005/8/layout/hierarchy1"/>
    <dgm:cxn modelId="{B61BFCA4-E6FB-4317-ABCA-D0D2A90DAA9B}" type="presParOf" srcId="{6DA8868A-6333-4B02-83F1-B8E2EDC09BC4}" destId="{075C3D09-9120-4A13-A671-03EB29B182FC}" srcOrd="0" destOrd="0" presId="urn:microsoft.com/office/officeart/2005/8/layout/hierarchy1"/>
    <dgm:cxn modelId="{C27A2DD9-C23C-4413-98B6-A10A0A1240EE}" type="presParOf" srcId="{075C3D09-9120-4A13-A671-03EB29B182FC}" destId="{C18FE825-2650-45E3-94B6-6816CF3FDB85}" srcOrd="0" destOrd="0" presId="urn:microsoft.com/office/officeart/2005/8/layout/hierarchy1"/>
    <dgm:cxn modelId="{C3ADD12E-29A4-4853-9BE4-BCA295D70DF4}" type="presParOf" srcId="{075C3D09-9120-4A13-A671-03EB29B182FC}" destId="{BB4D8FB0-C9E4-4B1A-80E2-89CD155C2C1F}" srcOrd="1" destOrd="0" presId="urn:microsoft.com/office/officeart/2005/8/layout/hierarchy1"/>
    <dgm:cxn modelId="{23BC0E41-922F-4B53-B818-81FCAF992668}" type="presParOf" srcId="{6DA8868A-6333-4B02-83F1-B8E2EDC09BC4}" destId="{936CA085-8B2B-431D-BD73-62AFBF352682}" srcOrd="1" destOrd="0" presId="urn:microsoft.com/office/officeart/2005/8/layout/hierarchy1"/>
    <dgm:cxn modelId="{86BF5A29-8658-4761-97B2-97AC49A42667}" type="presParOf" srcId="{ED37C85E-B009-47A9-B413-B72F48BB921D}" destId="{AFDCD257-681F-49F4-A6F7-80B8E46E465F}" srcOrd="2" destOrd="0" presId="urn:microsoft.com/office/officeart/2005/8/layout/hierarchy1"/>
    <dgm:cxn modelId="{FABD9155-B981-43FC-BA67-187757A7E712}" type="presParOf" srcId="{ED37C85E-B009-47A9-B413-B72F48BB921D}" destId="{983CA6A8-0EF1-4E85-9937-12E30B36EABA}" srcOrd="3" destOrd="0" presId="urn:microsoft.com/office/officeart/2005/8/layout/hierarchy1"/>
    <dgm:cxn modelId="{5EBE9CA1-0956-4CEF-B855-630EABEC6D83}" type="presParOf" srcId="{983CA6A8-0EF1-4E85-9937-12E30B36EABA}" destId="{1593FFFC-ECE3-409A-9674-4BC9BFF482B8}" srcOrd="0" destOrd="0" presId="urn:microsoft.com/office/officeart/2005/8/layout/hierarchy1"/>
    <dgm:cxn modelId="{99B29A72-FFFD-435C-AFCF-A2C0DA67B040}" type="presParOf" srcId="{1593FFFC-ECE3-409A-9674-4BC9BFF482B8}" destId="{312D8968-615B-4882-8094-37449D5EA408}" srcOrd="0" destOrd="0" presId="urn:microsoft.com/office/officeart/2005/8/layout/hierarchy1"/>
    <dgm:cxn modelId="{6D647626-374A-450F-8D7E-222C883E717E}" type="presParOf" srcId="{1593FFFC-ECE3-409A-9674-4BC9BFF482B8}" destId="{311D70AF-EB57-42FD-A280-9B7353BE7541}" srcOrd="1" destOrd="0" presId="urn:microsoft.com/office/officeart/2005/8/layout/hierarchy1"/>
    <dgm:cxn modelId="{EF2CE00D-B9B6-48A0-B34E-AF6207E5372A}" type="presParOf" srcId="{983CA6A8-0EF1-4E85-9937-12E30B36EABA}" destId="{707EB966-CC11-4924-89BA-B3CDAF8684C0}" srcOrd="1" destOrd="0" presId="urn:microsoft.com/office/officeart/2005/8/layout/hierarchy1"/>
    <dgm:cxn modelId="{B549EC7D-9CB4-4042-ABAA-A6375A266B03}" type="presParOf" srcId="{56503744-2A37-49D8-9E50-F5286F5D529A}" destId="{F14C8B47-977C-4DF8-8525-D2E9EAE25B4D}" srcOrd="2" destOrd="0" presId="urn:microsoft.com/office/officeart/2005/8/layout/hierarchy1"/>
    <dgm:cxn modelId="{1B500B4A-7E6D-4C86-80EB-C27196A9241F}" type="presParOf" srcId="{56503744-2A37-49D8-9E50-F5286F5D529A}" destId="{A33E4A51-C010-4805-BD8C-F4A5B0258F3D}" srcOrd="3" destOrd="0" presId="urn:microsoft.com/office/officeart/2005/8/layout/hierarchy1"/>
    <dgm:cxn modelId="{6D560D81-5E87-4BFF-9DA3-60BAD0EE2F5E}" type="presParOf" srcId="{A33E4A51-C010-4805-BD8C-F4A5B0258F3D}" destId="{F22E92AB-9AA6-421D-8068-60010D17B371}" srcOrd="0" destOrd="0" presId="urn:microsoft.com/office/officeart/2005/8/layout/hierarchy1"/>
    <dgm:cxn modelId="{0A8DA28B-B815-48F1-B72F-B5376B6D8EC1}" type="presParOf" srcId="{F22E92AB-9AA6-421D-8068-60010D17B371}" destId="{DA32326F-4C38-43C0-8599-42A87EEF3F05}" srcOrd="0" destOrd="0" presId="urn:microsoft.com/office/officeart/2005/8/layout/hierarchy1"/>
    <dgm:cxn modelId="{F1F977BC-F26C-4EDE-96D6-C947669A3A25}" type="presParOf" srcId="{F22E92AB-9AA6-421D-8068-60010D17B371}" destId="{3DDBF2F4-E660-4968-959E-6596B44D4C53}" srcOrd="1" destOrd="0" presId="urn:microsoft.com/office/officeart/2005/8/layout/hierarchy1"/>
    <dgm:cxn modelId="{44CE2896-3F39-4761-B388-1073BCE2259D}" type="presParOf" srcId="{A33E4A51-C010-4805-BD8C-F4A5B0258F3D}" destId="{47685A81-EC86-4887-B3F2-5CE9D34530CF}" srcOrd="1" destOrd="0" presId="urn:microsoft.com/office/officeart/2005/8/layout/hierarchy1"/>
    <dgm:cxn modelId="{0D7C0E83-CA4D-4D3F-9284-B4E8FC58104E}" type="presParOf" srcId="{58FF1FFE-D134-4A40-9AE7-2B818C1ACCB6}" destId="{D96A2B53-1805-4668-B1BB-3F71AA5A19A0}" srcOrd="2" destOrd="0" presId="urn:microsoft.com/office/officeart/2005/8/layout/hierarchy1"/>
    <dgm:cxn modelId="{2C965454-D174-49DC-8929-DC3E4AF5DAD8}" type="presParOf" srcId="{58FF1FFE-D134-4A40-9AE7-2B818C1ACCB6}" destId="{41F8C093-8F7B-40E1-AD21-B9861965C104}" srcOrd="3" destOrd="0" presId="urn:microsoft.com/office/officeart/2005/8/layout/hierarchy1"/>
    <dgm:cxn modelId="{2D25E014-74D3-474F-B946-C2EE20EC0D91}" type="presParOf" srcId="{41F8C093-8F7B-40E1-AD21-B9861965C104}" destId="{5E0F83AE-7E17-4CE4-881D-E8697D7CA727}" srcOrd="0" destOrd="0" presId="urn:microsoft.com/office/officeart/2005/8/layout/hierarchy1"/>
    <dgm:cxn modelId="{4A3BEEE2-BE36-40BF-8EE1-BB8C95C0D0ED}" type="presParOf" srcId="{5E0F83AE-7E17-4CE4-881D-E8697D7CA727}" destId="{E334BE2E-34DA-4689-98AE-5BF04E0C6A25}" srcOrd="0" destOrd="0" presId="urn:microsoft.com/office/officeart/2005/8/layout/hierarchy1"/>
    <dgm:cxn modelId="{9589079C-21CD-4DFC-9681-62A057D7C0D2}" type="presParOf" srcId="{5E0F83AE-7E17-4CE4-881D-E8697D7CA727}" destId="{17688DBB-FD33-49C3-83B9-A32F9D7262EA}" srcOrd="1" destOrd="0" presId="urn:microsoft.com/office/officeart/2005/8/layout/hierarchy1"/>
    <dgm:cxn modelId="{F0B417FA-A4A5-41E9-A072-285B5FD2F57B}" type="presParOf" srcId="{41F8C093-8F7B-40E1-AD21-B9861965C104}" destId="{619D2999-ECBB-41E7-B2B3-0CEF7CD941FB}" srcOrd="1" destOrd="0" presId="urn:microsoft.com/office/officeart/2005/8/layout/hierarchy1"/>
    <dgm:cxn modelId="{F8B5B980-307C-4C96-9588-04BD52247DE0}" type="presParOf" srcId="{619D2999-ECBB-41E7-B2B3-0CEF7CD941FB}" destId="{CD06EEDC-6306-46DD-A3DA-64E1E029A6BB}" srcOrd="0" destOrd="0" presId="urn:microsoft.com/office/officeart/2005/8/layout/hierarchy1"/>
    <dgm:cxn modelId="{44D042A2-376D-4991-9D09-C03D6D7120AD}" type="presParOf" srcId="{619D2999-ECBB-41E7-B2B3-0CEF7CD941FB}" destId="{95769BA2-5A60-4BF6-A938-845AC4706ECF}" srcOrd="1" destOrd="0" presId="urn:microsoft.com/office/officeart/2005/8/layout/hierarchy1"/>
    <dgm:cxn modelId="{BBDCF0D4-4F65-4301-8261-AF659417E28C}" type="presParOf" srcId="{95769BA2-5A60-4BF6-A938-845AC4706ECF}" destId="{F7BEEEE0-E80E-4C85-B815-F6263BA2C718}" srcOrd="0" destOrd="0" presId="urn:microsoft.com/office/officeart/2005/8/layout/hierarchy1"/>
    <dgm:cxn modelId="{8E21568D-2456-4192-8A10-F0AE9ACEF6F3}" type="presParOf" srcId="{F7BEEEE0-E80E-4C85-B815-F6263BA2C718}" destId="{4C63709A-4154-434A-9BC6-4DD56C2F3B8E}" srcOrd="0" destOrd="0" presId="urn:microsoft.com/office/officeart/2005/8/layout/hierarchy1"/>
    <dgm:cxn modelId="{6232AFA8-20A6-4016-8A1F-2EB1964CA42B}" type="presParOf" srcId="{F7BEEEE0-E80E-4C85-B815-F6263BA2C718}" destId="{A53B616C-105D-49C7-A51D-0A794281B714}" srcOrd="1" destOrd="0" presId="urn:microsoft.com/office/officeart/2005/8/layout/hierarchy1"/>
    <dgm:cxn modelId="{B04D14B9-F89A-437B-9CCE-2B01757ECE62}" type="presParOf" srcId="{95769BA2-5A60-4BF6-A938-845AC4706ECF}" destId="{4BBF781D-937F-430D-84DB-33F7E46C6C4F}" srcOrd="1" destOrd="0" presId="urn:microsoft.com/office/officeart/2005/8/layout/hierarchy1"/>
    <dgm:cxn modelId="{48B15898-84F8-4698-8D00-D5D40929B986}" type="presParOf" srcId="{4BBF781D-937F-430D-84DB-33F7E46C6C4F}" destId="{EFE6AE8E-3BCA-466A-9EB3-0F01BC7F08EB}" srcOrd="0" destOrd="0" presId="urn:microsoft.com/office/officeart/2005/8/layout/hierarchy1"/>
    <dgm:cxn modelId="{5FBE3FB9-BC96-47E3-840B-9CDBA3251E71}" type="presParOf" srcId="{4BBF781D-937F-430D-84DB-33F7E46C6C4F}" destId="{2DF22194-4606-4E04-A43F-5B15A0E8EB1A}" srcOrd="1" destOrd="0" presId="urn:microsoft.com/office/officeart/2005/8/layout/hierarchy1"/>
    <dgm:cxn modelId="{9CE00694-2399-40DC-99E8-3BD0150155A0}" type="presParOf" srcId="{2DF22194-4606-4E04-A43F-5B15A0E8EB1A}" destId="{863CD0C1-4DF0-4560-B822-CA2B5CAB624D}" srcOrd="0" destOrd="0" presId="urn:microsoft.com/office/officeart/2005/8/layout/hierarchy1"/>
    <dgm:cxn modelId="{1F1D16FA-3E10-4E29-8A59-9861747EF3E0}" type="presParOf" srcId="{863CD0C1-4DF0-4560-B822-CA2B5CAB624D}" destId="{A9FD1688-597C-4135-B57C-EE4DDF72598C}" srcOrd="0" destOrd="0" presId="urn:microsoft.com/office/officeart/2005/8/layout/hierarchy1"/>
    <dgm:cxn modelId="{F3F919DC-56FB-4B2F-8277-2812D8AE9FB1}" type="presParOf" srcId="{863CD0C1-4DF0-4560-B822-CA2B5CAB624D}" destId="{D265C11E-D1CB-436A-A832-E8515AD5FB68}" srcOrd="1" destOrd="0" presId="urn:microsoft.com/office/officeart/2005/8/layout/hierarchy1"/>
    <dgm:cxn modelId="{EDE20828-116E-486D-9353-45BD3C65167C}" type="presParOf" srcId="{2DF22194-4606-4E04-A43F-5B15A0E8EB1A}" destId="{C47ACA7C-BBB1-4FF0-B507-149DE1C20D98}" srcOrd="1" destOrd="0" presId="urn:microsoft.com/office/officeart/2005/8/layout/hierarchy1"/>
    <dgm:cxn modelId="{FD090719-364B-4992-9387-C15C1CDF70A4}" type="presParOf" srcId="{E9FA4A51-2AC7-42ED-A065-E6C87FE9E99B}" destId="{F31A123A-9A34-4392-96A5-1138205769E9}" srcOrd="2" destOrd="0" presId="urn:microsoft.com/office/officeart/2005/8/layout/hierarchy1"/>
    <dgm:cxn modelId="{96870D07-064B-4F9C-89C8-F6361F808D9A}" type="presParOf" srcId="{E9FA4A51-2AC7-42ED-A065-E6C87FE9E99B}" destId="{4C06EECA-ED06-41A0-B64A-EFDB348295C4}" srcOrd="3" destOrd="0" presId="urn:microsoft.com/office/officeart/2005/8/layout/hierarchy1"/>
    <dgm:cxn modelId="{84D48DE5-C300-4D8A-96C4-42795B2E82C6}" type="presParOf" srcId="{4C06EECA-ED06-41A0-B64A-EFDB348295C4}" destId="{E4E424B1-936B-4556-A0EB-76CB884C5950}" srcOrd="0" destOrd="0" presId="urn:microsoft.com/office/officeart/2005/8/layout/hierarchy1"/>
    <dgm:cxn modelId="{61BF4566-5AF9-47C9-9A45-4F9AFE68C6F5}" type="presParOf" srcId="{E4E424B1-936B-4556-A0EB-76CB884C5950}" destId="{8C9C3231-46F4-4855-A113-DA43E8FECFA4}" srcOrd="0" destOrd="0" presId="urn:microsoft.com/office/officeart/2005/8/layout/hierarchy1"/>
    <dgm:cxn modelId="{36257B07-0AD2-4937-B069-F5E3208F4E86}" type="presParOf" srcId="{E4E424B1-936B-4556-A0EB-76CB884C5950}" destId="{8636A875-5D50-4E33-BBAB-91158708CFB6}" srcOrd="1" destOrd="0" presId="urn:microsoft.com/office/officeart/2005/8/layout/hierarchy1"/>
    <dgm:cxn modelId="{083E59A8-0737-464D-9263-FC0A37408AEE}" type="presParOf" srcId="{4C06EECA-ED06-41A0-B64A-EFDB348295C4}" destId="{7B0F36D1-E913-4702-97A2-964908AEFA73}" srcOrd="1" destOrd="0" presId="urn:microsoft.com/office/officeart/2005/8/layout/hierarchy1"/>
    <dgm:cxn modelId="{F577AA5C-98FF-41AF-B2DF-F74C06BDCA66}" type="presParOf" srcId="{7B0F36D1-E913-4702-97A2-964908AEFA73}" destId="{B2BCC848-E2B0-400E-A38E-1F8ED9F22252}" srcOrd="0" destOrd="0" presId="urn:microsoft.com/office/officeart/2005/8/layout/hierarchy1"/>
    <dgm:cxn modelId="{CFB9C7CF-F529-4649-95C9-44505585F755}" type="presParOf" srcId="{7B0F36D1-E913-4702-97A2-964908AEFA73}" destId="{C3E9C3BA-3E2F-4BCF-9E9C-F05A7C5251EB}" srcOrd="1" destOrd="0" presId="urn:microsoft.com/office/officeart/2005/8/layout/hierarchy1"/>
    <dgm:cxn modelId="{8F4F8E50-58AC-4C34-9BD9-0A04526EAF16}" type="presParOf" srcId="{C3E9C3BA-3E2F-4BCF-9E9C-F05A7C5251EB}" destId="{4DE605BA-8C76-419C-86BC-F1A0D768E3DA}" srcOrd="0" destOrd="0" presId="urn:microsoft.com/office/officeart/2005/8/layout/hierarchy1"/>
    <dgm:cxn modelId="{40724F84-2F9D-4B9A-B353-CB806EAF02C5}" type="presParOf" srcId="{4DE605BA-8C76-419C-86BC-F1A0D768E3DA}" destId="{C3633647-2A64-4CCA-B3B8-8B66F23023C0}" srcOrd="0" destOrd="0" presId="urn:microsoft.com/office/officeart/2005/8/layout/hierarchy1"/>
    <dgm:cxn modelId="{6516F560-61E9-495A-90F0-3A4EDEAA2ECE}" type="presParOf" srcId="{4DE605BA-8C76-419C-86BC-F1A0D768E3DA}" destId="{97B6851B-E7BC-4B4A-9D40-9EC2AF58326B}" srcOrd="1" destOrd="0" presId="urn:microsoft.com/office/officeart/2005/8/layout/hierarchy1"/>
    <dgm:cxn modelId="{8D4F55BE-D214-4C9F-B260-A3530F67AC0B}" type="presParOf" srcId="{C3E9C3BA-3E2F-4BCF-9E9C-F05A7C5251EB}" destId="{FB61239C-E189-4F18-B00A-96765CB39F20}" srcOrd="1" destOrd="0" presId="urn:microsoft.com/office/officeart/2005/8/layout/hierarchy1"/>
    <dgm:cxn modelId="{5CD87FE3-2EC6-4F24-B7A2-2842264647EF}" type="presParOf" srcId="{FB61239C-E189-4F18-B00A-96765CB39F20}" destId="{16E1FD21-B1FE-4536-99EE-9DAE84D20F74}" srcOrd="0" destOrd="0" presId="urn:microsoft.com/office/officeart/2005/8/layout/hierarchy1"/>
    <dgm:cxn modelId="{14040444-D6AA-4CB0-9120-90BF635A4E7A}" type="presParOf" srcId="{FB61239C-E189-4F18-B00A-96765CB39F20}" destId="{3821E528-F74E-4FA2-94AB-305D673180D7}" srcOrd="1" destOrd="0" presId="urn:microsoft.com/office/officeart/2005/8/layout/hierarchy1"/>
    <dgm:cxn modelId="{16AD0D9B-A488-485C-8853-D0E2186E024C}" type="presParOf" srcId="{3821E528-F74E-4FA2-94AB-305D673180D7}" destId="{FAFFC927-DB21-4A49-A678-67AE0DFEDE46}" srcOrd="0" destOrd="0" presId="urn:microsoft.com/office/officeart/2005/8/layout/hierarchy1"/>
    <dgm:cxn modelId="{514623EA-1221-4963-8A92-59582998A563}" type="presParOf" srcId="{FAFFC927-DB21-4A49-A678-67AE0DFEDE46}" destId="{716433D8-C8E1-44FD-BA44-F57B40EF102C}" srcOrd="0" destOrd="0" presId="urn:microsoft.com/office/officeart/2005/8/layout/hierarchy1"/>
    <dgm:cxn modelId="{EF6E6CD9-BAA8-4EB8-96AC-752B4DAEBDC9}" type="presParOf" srcId="{FAFFC927-DB21-4A49-A678-67AE0DFEDE46}" destId="{1BB38D4C-A683-4E08-A126-80B4002D89E9}" srcOrd="1" destOrd="0" presId="urn:microsoft.com/office/officeart/2005/8/layout/hierarchy1"/>
    <dgm:cxn modelId="{682AF3FB-A7CD-48D6-A781-FF0A273739B8}" type="presParOf" srcId="{3821E528-F74E-4FA2-94AB-305D673180D7}" destId="{F06C6E2D-3E7A-4C1D-B4C9-29F555893FF3}" srcOrd="1" destOrd="0" presId="urn:microsoft.com/office/officeart/2005/8/layout/hierarchy1"/>
    <dgm:cxn modelId="{7215DFC4-ECBE-43D3-9D83-218814291D08}" type="presParOf" srcId="{FB61239C-E189-4F18-B00A-96765CB39F20}" destId="{70BB59CA-6875-47DC-9EB9-D4A510FB2544}" srcOrd="2" destOrd="0" presId="urn:microsoft.com/office/officeart/2005/8/layout/hierarchy1"/>
    <dgm:cxn modelId="{5F74351A-A6AC-4CFE-8115-7625C6B2816A}" type="presParOf" srcId="{FB61239C-E189-4F18-B00A-96765CB39F20}" destId="{F7A3D756-CEA0-4AD8-906F-49A0E46B6BCC}" srcOrd="3" destOrd="0" presId="urn:microsoft.com/office/officeart/2005/8/layout/hierarchy1"/>
    <dgm:cxn modelId="{1B76D97A-097E-49E1-B7FB-2A531CDD76B2}" type="presParOf" srcId="{F7A3D756-CEA0-4AD8-906F-49A0E46B6BCC}" destId="{4EB87502-16AD-4CAD-B35B-EABC1A416A45}" srcOrd="0" destOrd="0" presId="urn:microsoft.com/office/officeart/2005/8/layout/hierarchy1"/>
    <dgm:cxn modelId="{9DE067A0-90ED-42AC-83F5-B30F90AADD98}" type="presParOf" srcId="{4EB87502-16AD-4CAD-B35B-EABC1A416A45}" destId="{AE5657B1-515A-4815-AD26-6E0B761C3B95}" srcOrd="0" destOrd="0" presId="urn:microsoft.com/office/officeart/2005/8/layout/hierarchy1"/>
    <dgm:cxn modelId="{CE0EB9CF-864A-4260-AE91-EAD4FA75AC76}" type="presParOf" srcId="{4EB87502-16AD-4CAD-B35B-EABC1A416A45}" destId="{D6E552A2-FD25-4B00-9DF4-13D6E6D3BC95}" srcOrd="1" destOrd="0" presId="urn:microsoft.com/office/officeart/2005/8/layout/hierarchy1"/>
    <dgm:cxn modelId="{5290464F-AF4C-4AEF-8185-EC974AD716CA}" type="presParOf" srcId="{F7A3D756-CEA0-4AD8-906F-49A0E46B6BCC}" destId="{30F1199F-DB89-4283-AE01-5A0C69220C9A}" srcOrd="1" destOrd="0" presId="urn:microsoft.com/office/officeart/2005/8/layout/hierarchy1"/>
    <dgm:cxn modelId="{0C8BC11A-4F16-4F14-AE02-9011A1C28554}" type="presParOf" srcId="{7B0F36D1-E913-4702-97A2-964908AEFA73}" destId="{816B3EA0-7AB2-4E58-9F1A-744D4D31E16E}" srcOrd="2" destOrd="0" presId="urn:microsoft.com/office/officeart/2005/8/layout/hierarchy1"/>
    <dgm:cxn modelId="{7D3E6BED-FF11-4DA4-905A-9B90CB62697E}" type="presParOf" srcId="{7B0F36D1-E913-4702-97A2-964908AEFA73}" destId="{55BE76ED-44AC-4E85-9311-7D707EA7FFF1}" srcOrd="3" destOrd="0" presId="urn:microsoft.com/office/officeart/2005/8/layout/hierarchy1"/>
    <dgm:cxn modelId="{BADE26F6-CF17-4FDD-93B9-014E42D9CE9F}" type="presParOf" srcId="{55BE76ED-44AC-4E85-9311-7D707EA7FFF1}" destId="{26625078-A68B-46B7-8080-884780554173}" srcOrd="0" destOrd="0" presId="urn:microsoft.com/office/officeart/2005/8/layout/hierarchy1"/>
    <dgm:cxn modelId="{5820B0CF-D0E9-40E5-8881-73A38C402501}" type="presParOf" srcId="{26625078-A68B-46B7-8080-884780554173}" destId="{915E93FD-EC28-45CE-B419-11A775F793F0}" srcOrd="0" destOrd="0" presId="urn:microsoft.com/office/officeart/2005/8/layout/hierarchy1"/>
    <dgm:cxn modelId="{E9BBDF05-2874-4678-8AD1-F494084990E7}" type="presParOf" srcId="{26625078-A68B-46B7-8080-884780554173}" destId="{F9C3EE07-29C6-426F-8F89-DCA07829D76C}" srcOrd="1" destOrd="0" presId="urn:microsoft.com/office/officeart/2005/8/layout/hierarchy1"/>
    <dgm:cxn modelId="{5D45646B-3964-4F5C-85E0-FFF5D73F745F}" type="presParOf" srcId="{55BE76ED-44AC-4E85-9311-7D707EA7FFF1}" destId="{8665B678-E2CC-4272-A7DD-2A9131A42BCC}" srcOrd="1" destOrd="0" presId="urn:microsoft.com/office/officeart/2005/8/layout/hierarchy1"/>
    <dgm:cxn modelId="{2819664D-2B6B-4563-8065-C2E16CEE7BE5}" type="presParOf" srcId="{8665B678-E2CC-4272-A7DD-2A9131A42BCC}" destId="{7DDA1978-D308-4AF8-A29E-49E78352F156}" srcOrd="0" destOrd="0" presId="urn:microsoft.com/office/officeart/2005/8/layout/hierarchy1"/>
    <dgm:cxn modelId="{DD2027A5-414D-4F51-9D54-18751D63C7F0}" type="presParOf" srcId="{8665B678-E2CC-4272-A7DD-2A9131A42BCC}" destId="{677BA2C6-D980-432C-A9AE-A7F3B60F54F6}" srcOrd="1" destOrd="0" presId="urn:microsoft.com/office/officeart/2005/8/layout/hierarchy1"/>
    <dgm:cxn modelId="{1E11E430-FB78-49BD-A3F0-0A9352E61E46}" type="presParOf" srcId="{677BA2C6-D980-432C-A9AE-A7F3B60F54F6}" destId="{ED707481-C8A7-4A9A-80BE-C21512201A53}" srcOrd="0" destOrd="0" presId="urn:microsoft.com/office/officeart/2005/8/layout/hierarchy1"/>
    <dgm:cxn modelId="{28DEAC63-580D-4CDD-A7FB-543738AE0C90}" type="presParOf" srcId="{ED707481-C8A7-4A9A-80BE-C21512201A53}" destId="{DCF0C38D-7CA7-4FE1-B51B-9ADF4187B592}" srcOrd="0" destOrd="0" presId="urn:microsoft.com/office/officeart/2005/8/layout/hierarchy1"/>
    <dgm:cxn modelId="{D52D514D-F6B5-41E4-9B8B-B9667D029887}" type="presParOf" srcId="{ED707481-C8A7-4A9A-80BE-C21512201A53}" destId="{755B2A15-76E2-4BF2-9C7F-9DE3549B0B85}" srcOrd="1" destOrd="0" presId="urn:microsoft.com/office/officeart/2005/8/layout/hierarchy1"/>
    <dgm:cxn modelId="{E8A705ED-92E6-4F63-A755-A38BE4D95896}" type="presParOf" srcId="{677BA2C6-D980-432C-A9AE-A7F3B60F54F6}" destId="{AFC51E06-6121-48F1-B71C-2AB46A88843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0576ED-80E5-4C21-92A9-AFC3C83F463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F89E96AD-1810-465B-B525-6EBD6E193122}">
      <dgm:prSet phldrT="[Text]" custT="1"/>
      <dgm:spPr/>
      <dgm:t>
        <a:bodyPr/>
        <a:lstStyle/>
        <a:p>
          <a:r>
            <a:rPr lang="en-US" sz="1600" b="1" dirty="0" smtClean="0"/>
            <a:t>Epidemiologic studies</a:t>
          </a:r>
          <a:endParaRPr lang="en-US" sz="1600" b="1" dirty="0"/>
        </a:p>
      </dgm:t>
    </dgm:pt>
    <dgm:pt modelId="{EAE387C9-F068-4634-A69A-2D03753FA0BB}" type="parTrans" cxnId="{AB8CF67D-88EB-4E5B-8A46-FAB86FAB9801}">
      <dgm:prSet/>
      <dgm:spPr/>
      <dgm:t>
        <a:bodyPr/>
        <a:lstStyle/>
        <a:p>
          <a:endParaRPr lang="en-US" sz="1600" b="1"/>
        </a:p>
      </dgm:t>
    </dgm:pt>
    <dgm:pt modelId="{0407E042-6813-44F4-AF92-CDF3C735B340}" type="sibTrans" cxnId="{AB8CF67D-88EB-4E5B-8A46-FAB86FAB9801}">
      <dgm:prSet/>
      <dgm:spPr/>
      <dgm:t>
        <a:bodyPr/>
        <a:lstStyle/>
        <a:p>
          <a:endParaRPr lang="en-US" sz="1600" b="1"/>
        </a:p>
      </dgm:t>
    </dgm:pt>
    <dgm:pt modelId="{09B8B23E-CD03-4E09-A5FD-D3C5FC9B9D7C}">
      <dgm:prSet phldrT="[Text]" custT="1"/>
      <dgm:spPr/>
      <dgm:t>
        <a:bodyPr/>
        <a:lstStyle/>
        <a:p>
          <a:r>
            <a:rPr lang="en-US" sz="1600" b="1" dirty="0" smtClean="0"/>
            <a:t>Observational</a:t>
          </a:r>
          <a:endParaRPr lang="en-US" sz="1600" b="1" dirty="0"/>
        </a:p>
      </dgm:t>
    </dgm:pt>
    <dgm:pt modelId="{AB319939-4E10-412E-BF4F-AF95CE651B5F}" type="parTrans" cxnId="{D66CA796-5464-44A1-AE27-EFA4E81E9497}">
      <dgm:prSet/>
      <dgm:spPr/>
      <dgm:t>
        <a:bodyPr/>
        <a:lstStyle/>
        <a:p>
          <a:endParaRPr lang="en-US" sz="1600" b="1"/>
        </a:p>
      </dgm:t>
    </dgm:pt>
    <dgm:pt modelId="{4B6CC97B-3AEB-477A-8194-784296469CA6}" type="sibTrans" cxnId="{D66CA796-5464-44A1-AE27-EFA4E81E9497}">
      <dgm:prSet/>
      <dgm:spPr/>
      <dgm:t>
        <a:bodyPr/>
        <a:lstStyle/>
        <a:p>
          <a:endParaRPr lang="en-US" sz="1600" b="1"/>
        </a:p>
      </dgm:t>
    </dgm:pt>
    <dgm:pt modelId="{B126C6B2-DE91-4255-A510-3E28003C23B5}">
      <dgm:prSet phldrT="[Text]" custT="1"/>
      <dgm:spPr/>
      <dgm:t>
        <a:bodyPr/>
        <a:lstStyle/>
        <a:p>
          <a:r>
            <a:rPr lang="en-US" sz="1600" b="1" dirty="0" smtClean="0"/>
            <a:t>Individual data</a:t>
          </a:r>
          <a:endParaRPr lang="en-US" sz="1600" b="1" dirty="0"/>
        </a:p>
      </dgm:t>
    </dgm:pt>
    <dgm:pt modelId="{F0DCFB90-831C-459D-8BDD-04D2FCE49078}" type="parTrans" cxnId="{03231DA5-2046-4689-8C78-E7CCFB56E3D9}">
      <dgm:prSet/>
      <dgm:spPr/>
      <dgm:t>
        <a:bodyPr/>
        <a:lstStyle/>
        <a:p>
          <a:endParaRPr lang="en-US" sz="1600" b="1"/>
        </a:p>
      </dgm:t>
    </dgm:pt>
    <dgm:pt modelId="{53CB6D41-184A-4D54-AF26-D2FA4CE2D3A0}" type="sibTrans" cxnId="{03231DA5-2046-4689-8C78-E7CCFB56E3D9}">
      <dgm:prSet/>
      <dgm:spPr/>
      <dgm:t>
        <a:bodyPr/>
        <a:lstStyle/>
        <a:p>
          <a:endParaRPr lang="en-US" sz="1600" b="1"/>
        </a:p>
      </dgm:t>
    </dgm:pt>
    <dgm:pt modelId="{06B956B3-C47A-4128-B3B8-CE87B55992F7}">
      <dgm:prSet phldrT="[Text]" custT="1"/>
      <dgm:spPr/>
      <dgm:t>
        <a:bodyPr/>
        <a:lstStyle/>
        <a:p>
          <a:r>
            <a:rPr lang="en-US" sz="1600" b="1" dirty="0" smtClean="0"/>
            <a:t>Aggregated data</a:t>
          </a:r>
          <a:endParaRPr lang="en-US" sz="1600" b="1" dirty="0"/>
        </a:p>
      </dgm:t>
    </dgm:pt>
    <dgm:pt modelId="{7A99E66B-D0D2-4293-BE1F-5C632D43C97E}" type="parTrans" cxnId="{014EDFB0-25B2-4181-9E0A-74D07CBE566B}">
      <dgm:prSet/>
      <dgm:spPr/>
      <dgm:t>
        <a:bodyPr/>
        <a:lstStyle/>
        <a:p>
          <a:endParaRPr lang="en-US" sz="1600" b="1"/>
        </a:p>
      </dgm:t>
    </dgm:pt>
    <dgm:pt modelId="{DA787BE0-7413-4D62-A5AB-D5B3E4BCFC80}" type="sibTrans" cxnId="{014EDFB0-25B2-4181-9E0A-74D07CBE566B}">
      <dgm:prSet/>
      <dgm:spPr/>
      <dgm:t>
        <a:bodyPr/>
        <a:lstStyle/>
        <a:p>
          <a:endParaRPr lang="en-US" sz="1600" b="1"/>
        </a:p>
      </dgm:t>
    </dgm:pt>
    <dgm:pt modelId="{B030524A-5A5F-4238-B650-AB7845979AF2}">
      <dgm:prSet phldrT="[Text]" custT="1"/>
      <dgm:spPr/>
      <dgm:t>
        <a:bodyPr/>
        <a:lstStyle/>
        <a:p>
          <a:r>
            <a:rPr lang="en-US" sz="1600" b="1" dirty="0" smtClean="0"/>
            <a:t>Experimental (Interventional)</a:t>
          </a:r>
          <a:endParaRPr lang="en-US" sz="1600" b="1" dirty="0"/>
        </a:p>
      </dgm:t>
    </dgm:pt>
    <dgm:pt modelId="{4635E4D7-2B6C-4426-AD18-0B3C0A04E798}" type="parTrans" cxnId="{A453696C-595E-4B1F-A28F-CF13F0704B49}">
      <dgm:prSet/>
      <dgm:spPr/>
      <dgm:t>
        <a:bodyPr/>
        <a:lstStyle/>
        <a:p>
          <a:endParaRPr lang="en-US" sz="1600" b="1"/>
        </a:p>
      </dgm:t>
    </dgm:pt>
    <dgm:pt modelId="{8CE1773B-926D-47E1-982F-BED47C89E8F0}" type="sibTrans" cxnId="{A453696C-595E-4B1F-A28F-CF13F0704B49}">
      <dgm:prSet/>
      <dgm:spPr/>
      <dgm:t>
        <a:bodyPr/>
        <a:lstStyle/>
        <a:p>
          <a:endParaRPr lang="en-US" sz="1600" b="1"/>
        </a:p>
      </dgm:t>
    </dgm:pt>
    <dgm:pt modelId="{F10AEA56-B0EF-483E-803E-6865D1C20A4E}">
      <dgm:prSet phldrT="[Text]" custT="1"/>
      <dgm:spPr/>
      <dgm:t>
        <a:bodyPr/>
        <a:lstStyle/>
        <a:p>
          <a:r>
            <a:rPr lang="en-US" sz="1600" b="1" dirty="0" smtClean="0"/>
            <a:t>Individual data</a:t>
          </a:r>
          <a:endParaRPr lang="en-US" sz="1600" b="1" dirty="0"/>
        </a:p>
      </dgm:t>
    </dgm:pt>
    <dgm:pt modelId="{A4085DAD-E4C5-44D4-AC12-0491427082DB}" type="parTrans" cxnId="{D4B58DC0-0D7B-4DC0-A74F-4DAB8D9B02B1}">
      <dgm:prSet/>
      <dgm:spPr/>
      <dgm:t>
        <a:bodyPr/>
        <a:lstStyle/>
        <a:p>
          <a:endParaRPr lang="en-US" sz="1600" b="1"/>
        </a:p>
      </dgm:t>
    </dgm:pt>
    <dgm:pt modelId="{A3113FD8-CCF3-403B-80CA-B48B00B4ED8A}" type="sibTrans" cxnId="{D4B58DC0-0D7B-4DC0-A74F-4DAB8D9B02B1}">
      <dgm:prSet/>
      <dgm:spPr/>
      <dgm:t>
        <a:bodyPr/>
        <a:lstStyle/>
        <a:p>
          <a:endParaRPr lang="en-US" sz="1600" b="1"/>
        </a:p>
      </dgm:t>
    </dgm:pt>
    <dgm:pt modelId="{4D1B4B26-B588-4B83-AA92-43AC8D08C5D2}">
      <dgm:prSet custT="1"/>
      <dgm:spPr/>
      <dgm:t>
        <a:bodyPr/>
        <a:lstStyle/>
        <a:p>
          <a:r>
            <a:rPr lang="en-US" sz="1600" b="1" dirty="0" smtClean="0"/>
            <a:t>Aggregated</a:t>
          </a:r>
          <a:endParaRPr lang="en-US" sz="1600" b="1" dirty="0"/>
        </a:p>
      </dgm:t>
    </dgm:pt>
    <dgm:pt modelId="{9157861A-547D-4B8C-9A31-233EA0AB43D5}" type="parTrans" cxnId="{B3CD6F17-4DBD-48FF-90EC-F2095E2B5D93}">
      <dgm:prSet/>
      <dgm:spPr/>
      <dgm:t>
        <a:bodyPr/>
        <a:lstStyle/>
        <a:p>
          <a:endParaRPr lang="en-US" sz="1600" b="1"/>
        </a:p>
      </dgm:t>
    </dgm:pt>
    <dgm:pt modelId="{0F0B4020-2211-47BF-9BF1-DB02E6B630AE}" type="sibTrans" cxnId="{B3CD6F17-4DBD-48FF-90EC-F2095E2B5D93}">
      <dgm:prSet/>
      <dgm:spPr/>
      <dgm:t>
        <a:bodyPr/>
        <a:lstStyle/>
        <a:p>
          <a:endParaRPr lang="en-US" sz="1600" b="1"/>
        </a:p>
      </dgm:t>
    </dgm:pt>
    <dgm:pt modelId="{30A200A8-A9B6-401B-A765-D5F8222B7C23}">
      <dgm:prSet custT="1"/>
      <dgm:spPr/>
      <dgm:t>
        <a:bodyPr/>
        <a:lstStyle/>
        <a:p>
          <a:r>
            <a:rPr lang="en-US" sz="1600" b="1" dirty="0" smtClean="0"/>
            <a:t>Descriptive</a:t>
          </a:r>
          <a:endParaRPr lang="en-US" sz="1600" b="1" dirty="0"/>
        </a:p>
      </dgm:t>
    </dgm:pt>
    <dgm:pt modelId="{A36C35ED-27C9-43D9-8B5C-9A1E30C4C362}" type="parTrans" cxnId="{2E985555-1D3D-47CB-8645-8F0F1A31C83F}">
      <dgm:prSet/>
      <dgm:spPr/>
      <dgm:t>
        <a:bodyPr/>
        <a:lstStyle/>
        <a:p>
          <a:endParaRPr lang="en-US" sz="1600" b="1"/>
        </a:p>
      </dgm:t>
    </dgm:pt>
    <dgm:pt modelId="{135A1782-E5CC-45A5-8216-F1FCE77D65D0}" type="sibTrans" cxnId="{2E985555-1D3D-47CB-8645-8F0F1A31C83F}">
      <dgm:prSet/>
      <dgm:spPr/>
      <dgm:t>
        <a:bodyPr/>
        <a:lstStyle/>
        <a:p>
          <a:endParaRPr lang="en-US" sz="1600" b="1"/>
        </a:p>
      </dgm:t>
    </dgm:pt>
    <dgm:pt modelId="{FF79BE8D-85C4-4103-846B-D49F60D6DCE4}">
      <dgm:prSet custT="1"/>
      <dgm:spPr/>
      <dgm:t>
        <a:bodyPr/>
        <a:lstStyle/>
        <a:p>
          <a:r>
            <a:rPr lang="en-US" sz="1600" b="1" dirty="0" smtClean="0"/>
            <a:t>Analytic</a:t>
          </a:r>
          <a:endParaRPr lang="en-US" sz="1600" b="1" dirty="0"/>
        </a:p>
      </dgm:t>
    </dgm:pt>
    <dgm:pt modelId="{F7B14C19-B018-4047-9A20-0F37F831B446}" type="parTrans" cxnId="{7AE71174-0C8E-4754-8D3B-09C3B76BF556}">
      <dgm:prSet/>
      <dgm:spPr/>
      <dgm:t>
        <a:bodyPr/>
        <a:lstStyle/>
        <a:p>
          <a:endParaRPr lang="en-US" sz="1600" b="1"/>
        </a:p>
      </dgm:t>
    </dgm:pt>
    <dgm:pt modelId="{1197F32E-CBEF-4306-9FA1-C0C327641CF2}" type="sibTrans" cxnId="{7AE71174-0C8E-4754-8D3B-09C3B76BF556}">
      <dgm:prSet/>
      <dgm:spPr/>
      <dgm:t>
        <a:bodyPr/>
        <a:lstStyle/>
        <a:p>
          <a:endParaRPr lang="en-US" sz="1600" b="1"/>
        </a:p>
      </dgm:t>
    </dgm:pt>
    <dgm:pt modelId="{5F88C362-B4DD-468A-BF55-374EA8F07D6B}">
      <dgm:prSet custT="1"/>
      <dgm:spPr/>
      <dgm:t>
        <a:bodyPr/>
        <a:lstStyle/>
        <a:p>
          <a:r>
            <a:rPr lang="en-US" sz="1600" b="1" dirty="0" smtClean="0"/>
            <a:t>Descriptive or analytic</a:t>
          </a:r>
          <a:endParaRPr lang="en-US" sz="1600" b="1" dirty="0"/>
        </a:p>
      </dgm:t>
    </dgm:pt>
    <dgm:pt modelId="{42AA3631-504C-4190-9CF7-F8253DEBCE58}" type="parTrans" cxnId="{387D7D3C-896A-4415-A18A-3F4EFBC877B0}">
      <dgm:prSet/>
      <dgm:spPr/>
      <dgm:t>
        <a:bodyPr/>
        <a:lstStyle/>
        <a:p>
          <a:endParaRPr lang="en-US" sz="1600" b="1"/>
        </a:p>
      </dgm:t>
    </dgm:pt>
    <dgm:pt modelId="{96DE823C-1CF5-4125-9D95-DA7F937848DC}" type="sibTrans" cxnId="{387D7D3C-896A-4415-A18A-3F4EFBC877B0}">
      <dgm:prSet/>
      <dgm:spPr/>
      <dgm:t>
        <a:bodyPr/>
        <a:lstStyle/>
        <a:p>
          <a:endParaRPr lang="en-US" sz="1600" b="1"/>
        </a:p>
      </dgm:t>
    </dgm:pt>
    <dgm:pt modelId="{3434BFCE-692E-4E02-BD74-58D9A5895447}">
      <dgm:prSet custT="1"/>
      <dgm:spPr/>
      <dgm:t>
        <a:bodyPr/>
        <a:lstStyle/>
        <a:p>
          <a:r>
            <a:rPr lang="en-US" sz="1600" b="1" dirty="0" smtClean="0"/>
            <a:t>Case report</a:t>
          </a:r>
          <a:endParaRPr lang="en-US" sz="1600" b="1" dirty="0"/>
        </a:p>
      </dgm:t>
    </dgm:pt>
    <dgm:pt modelId="{62C1F105-DEDD-4FE1-B7AB-7FAEC6410B38}" type="parTrans" cxnId="{79895AA2-5521-4221-8D04-1481B497A008}">
      <dgm:prSet/>
      <dgm:spPr/>
      <dgm:t>
        <a:bodyPr/>
        <a:lstStyle/>
        <a:p>
          <a:endParaRPr lang="en-US" sz="1600" b="1"/>
        </a:p>
      </dgm:t>
    </dgm:pt>
    <dgm:pt modelId="{0449C0B3-B1BA-4C47-A2A4-87BDE134E2C9}" type="sibTrans" cxnId="{79895AA2-5521-4221-8D04-1481B497A008}">
      <dgm:prSet/>
      <dgm:spPr/>
      <dgm:t>
        <a:bodyPr/>
        <a:lstStyle/>
        <a:p>
          <a:endParaRPr lang="en-US" sz="1600" b="1"/>
        </a:p>
      </dgm:t>
    </dgm:pt>
    <dgm:pt modelId="{3D11476A-3143-4A75-82C8-8E336F5C1333}">
      <dgm:prSet custT="1"/>
      <dgm:spPr/>
      <dgm:t>
        <a:bodyPr/>
        <a:lstStyle/>
        <a:p>
          <a:r>
            <a:rPr lang="en-US" sz="1600" b="1" dirty="0" smtClean="0"/>
            <a:t>Case series</a:t>
          </a:r>
          <a:endParaRPr lang="en-US" sz="1600" b="1" dirty="0"/>
        </a:p>
      </dgm:t>
    </dgm:pt>
    <dgm:pt modelId="{F3D50639-6412-4FCC-8E6B-98861F531224}" type="parTrans" cxnId="{5CFB35A4-CF25-456B-8861-779AF62AC8BE}">
      <dgm:prSet/>
      <dgm:spPr/>
      <dgm:t>
        <a:bodyPr/>
        <a:lstStyle/>
        <a:p>
          <a:endParaRPr lang="en-US" sz="1600" b="1"/>
        </a:p>
      </dgm:t>
    </dgm:pt>
    <dgm:pt modelId="{A2DF5B65-C70A-4C0B-99D9-AC1CD5F76D0C}" type="sibTrans" cxnId="{5CFB35A4-CF25-456B-8861-779AF62AC8BE}">
      <dgm:prSet/>
      <dgm:spPr/>
      <dgm:t>
        <a:bodyPr/>
        <a:lstStyle/>
        <a:p>
          <a:endParaRPr lang="en-US" sz="1600" b="1"/>
        </a:p>
      </dgm:t>
    </dgm:pt>
    <dgm:pt modelId="{590090E5-6869-4B19-8E41-46D604E06FC4}">
      <dgm:prSet custT="1"/>
      <dgm:spPr/>
      <dgm:t>
        <a:bodyPr/>
        <a:lstStyle/>
        <a:p>
          <a:r>
            <a:rPr lang="en-US" sz="1600" b="1" dirty="0" smtClean="0"/>
            <a:t>Cross sectional</a:t>
          </a:r>
          <a:endParaRPr lang="en-US" sz="1600" b="1" dirty="0"/>
        </a:p>
      </dgm:t>
    </dgm:pt>
    <dgm:pt modelId="{B66D74B0-08CF-476B-8FC4-F731C9F6893B}" type="parTrans" cxnId="{DD2AD119-DF3F-4159-940E-F730CA17DF30}">
      <dgm:prSet/>
      <dgm:spPr/>
      <dgm:t>
        <a:bodyPr/>
        <a:lstStyle/>
        <a:p>
          <a:endParaRPr lang="en-US" sz="1600" b="1"/>
        </a:p>
      </dgm:t>
    </dgm:pt>
    <dgm:pt modelId="{D7E8E182-F779-48C8-835D-9BA5F0B4592D}" type="sibTrans" cxnId="{DD2AD119-DF3F-4159-940E-F730CA17DF30}">
      <dgm:prSet/>
      <dgm:spPr/>
      <dgm:t>
        <a:bodyPr/>
        <a:lstStyle/>
        <a:p>
          <a:endParaRPr lang="en-US" sz="1600" b="1"/>
        </a:p>
      </dgm:t>
    </dgm:pt>
    <dgm:pt modelId="{F205A205-75A0-4301-AEE0-F1AB46227323}">
      <dgm:prSet custT="1"/>
      <dgm:spPr/>
      <dgm:t>
        <a:bodyPr/>
        <a:lstStyle/>
        <a:p>
          <a:r>
            <a:rPr lang="en-US" sz="1600" b="1" dirty="0" smtClean="0"/>
            <a:t>Cohort</a:t>
          </a:r>
          <a:endParaRPr lang="en-US" sz="1600" b="1" dirty="0"/>
        </a:p>
      </dgm:t>
    </dgm:pt>
    <dgm:pt modelId="{B54AA256-920D-4761-A791-2092178FFAAF}" type="parTrans" cxnId="{67AF29A9-9EAE-4B53-B24E-6BBF01131ED0}">
      <dgm:prSet/>
      <dgm:spPr/>
      <dgm:t>
        <a:bodyPr/>
        <a:lstStyle/>
        <a:p>
          <a:endParaRPr lang="en-US" sz="1600" b="1"/>
        </a:p>
      </dgm:t>
    </dgm:pt>
    <dgm:pt modelId="{A809794D-FD52-4155-9BB6-FD74967F9E75}" type="sibTrans" cxnId="{67AF29A9-9EAE-4B53-B24E-6BBF01131ED0}">
      <dgm:prSet/>
      <dgm:spPr/>
      <dgm:t>
        <a:bodyPr/>
        <a:lstStyle/>
        <a:p>
          <a:endParaRPr lang="en-US" sz="1600" b="1"/>
        </a:p>
      </dgm:t>
    </dgm:pt>
    <dgm:pt modelId="{0D429CB4-7275-47AC-8503-544DF5E15ABB}">
      <dgm:prSet custT="1"/>
      <dgm:spPr/>
      <dgm:t>
        <a:bodyPr/>
        <a:lstStyle/>
        <a:p>
          <a:r>
            <a:rPr lang="en-US" sz="1600" b="1" dirty="0" smtClean="0"/>
            <a:t>Case control</a:t>
          </a:r>
          <a:endParaRPr lang="en-US" sz="1600" b="1" dirty="0"/>
        </a:p>
      </dgm:t>
    </dgm:pt>
    <dgm:pt modelId="{AA184F22-6595-46DB-881A-C6C501540A37}" type="parTrans" cxnId="{10F33390-9702-4C1F-A40F-62EDDC5AFBCF}">
      <dgm:prSet/>
      <dgm:spPr/>
      <dgm:t>
        <a:bodyPr/>
        <a:lstStyle/>
        <a:p>
          <a:endParaRPr lang="en-US" sz="1600" b="1"/>
        </a:p>
      </dgm:t>
    </dgm:pt>
    <dgm:pt modelId="{454F619D-E740-4350-A3FB-564D30477CC0}" type="sibTrans" cxnId="{10F33390-9702-4C1F-A40F-62EDDC5AFBCF}">
      <dgm:prSet/>
      <dgm:spPr/>
      <dgm:t>
        <a:bodyPr/>
        <a:lstStyle/>
        <a:p>
          <a:endParaRPr lang="en-US" sz="1600" b="1"/>
        </a:p>
      </dgm:t>
    </dgm:pt>
    <dgm:pt modelId="{51ABBE50-C263-4526-8915-6ACF62B747DE}">
      <dgm:prSet custT="1"/>
      <dgm:spPr/>
      <dgm:t>
        <a:bodyPr/>
        <a:lstStyle/>
        <a:p>
          <a:r>
            <a:rPr lang="en-US" sz="1600" b="1" dirty="0" smtClean="0"/>
            <a:t>Ecologic studies</a:t>
          </a:r>
          <a:endParaRPr lang="en-US" sz="1600" b="1" dirty="0"/>
        </a:p>
      </dgm:t>
    </dgm:pt>
    <dgm:pt modelId="{707DBCED-B9FF-498C-BFA8-812216DBD360}" type="parTrans" cxnId="{615F7AC9-C6DB-4A76-AF57-1D762D4B2CED}">
      <dgm:prSet/>
      <dgm:spPr/>
      <dgm:t>
        <a:bodyPr/>
        <a:lstStyle/>
        <a:p>
          <a:endParaRPr lang="en-US" sz="1600" b="1"/>
        </a:p>
      </dgm:t>
    </dgm:pt>
    <dgm:pt modelId="{B02B2A91-A8FD-43A2-9C51-128E736170A2}" type="sibTrans" cxnId="{615F7AC9-C6DB-4A76-AF57-1D762D4B2CED}">
      <dgm:prSet/>
      <dgm:spPr/>
      <dgm:t>
        <a:bodyPr/>
        <a:lstStyle/>
        <a:p>
          <a:endParaRPr lang="en-US" sz="1600" b="1"/>
        </a:p>
      </dgm:t>
    </dgm:pt>
    <dgm:pt modelId="{2CFF034D-F417-4E74-ADC0-B4A77D0195A4}">
      <dgm:prSet custT="1"/>
      <dgm:spPr/>
      <dgm:t>
        <a:bodyPr/>
        <a:lstStyle/>
        <a:p>
          <a:r>
            <a:rPr lang="en-US" sz="1600" b="1" dirty="0" smtClean="0"/>
            <a:t>RCT</a:t>
          </a:r>
          <a:endParaRPr lang="en-US" sz="1600" b="1" dirty="0"/>
        </a:p>
      </dgm:t>
    </dgm:pt>
    <dgm:pt modelId="{4119574D-084D-4458-BBCA-1A91E74B0874}" type="parTrans" cxnId="{9BC45469-F53E-4697-8F51-D7B703CBAB29}">
      <dgm:prSet/>
      <dgm:spPr/>
      <dgm:t>
        <a:bodyPr/>
        <a:lstStyle/>
        <a:p>
          <a:endParaRPr lang="en-US" sz="1600" b="1"/>
        </a:p>
      </dgm:t>
    </dgm:pt>
    <dgm:pt modelId="{742C7F98-78B0-4ED9-B1CF-3492D45C0F9D}" type="sibTrans" cxnId="{9BC45469-F53E-4697-8F51-D7B703CBAB29}">
      <dgm:prSet/>
      <dgm:spPr/>
      <dgm:t>
        <a:bodyPr/>
        <a:lstStyle/>
        <a:p>
          <a:endParaRPr lang="en-US" sz="1600" b="1"/>
        </a:p>
      </dgm:t>
    </dgm:pt>
    <dgm:pt modelId="{E990898F-C372-434B-B7DB-D74611611105}">
      <dgm:prSet custT="1"/>
      <dgm:spPr/>
      <dgm:t>
        <a:bodyPr/>
        <a:lstStyle/>
        <a:p>
          <a:r>
            <a:rPr lang="en-US" sz="1600" b="1" dirty="0" smtClean="0"/>
            <a:t>Quasi-experimental</a:t>
          </a:r>
          <a:endParaRPr lang="en-US" sz="1600" b="1" dirty="0"/>
        </a:p>
      </dgm:t>
    </dgm:pt>
    <dgm:pt modelId="{1E8AA294-A48C-4665-A17B-F6F61518FFEB}" type="parTrans" cxnId="{379F542C-6221-4197-8881-811736E8F427}">
      <dgm:prSet/>
      <dgm:spPr/>
      <dgm:t>
        <a:bodyPr/>
        <a:lstStyle/>
        <a:p>
          <a:endParaRPr lang="en-US" sz="1600" b="1"/>
        </a:p>
      </dgm:t>
    </dgm:pt>
    <dgm:pt modelId="{1AA6A251-ECE7-426D-B1A3-9429072A8D7A}" type="sibTrans" cxnId="{379F542C-6221-4197-8881-811736E8F427}">
      <dgm:prSet/>
      <dgm:spPr/>
      <dgm:t>
        <a:bodyPr/>
        <a:lstStyle/>
        <a:p>
          <a:endParaRPr lang="en-US" sz="1600" b="1"/>
        </a:p>
      </dgm:t>
    </dgm:pt>
    <dgm:pt modelId="{1546DDD7-D205-4A9B-9401-0FB605E6FF11}">
      <dgm:prSet custT="1"/>
      <dgm:spPr/>
      <dgm:t>
        <a:bodyPr/>
        <a:lstStyle/>
        <a:p>
          <a:r>
            <a:rPr lang="en-US" sz="1600" b="1" dirty="0" smtClean="0"/>
            <a:t>Community trial</a:t>
          </a:r>
          <a:endParaRPr lang="en-US" sz="1600" b="1" dirty="0"/>
        </a:p>
      </dgm:t>
    </dgm:pt>
    <dgm:pt modelId="{FFFA2769-70F5-41D1-9022-904D9858AE15}" type="parTrans" cxnId="{981B0903-6C29-4EEC-9C79-14283331F602}">
      <dgm:prSet/>
      <dgm:spPr/>
      <dgm:t>
        <a:bodyPr/>
        <a:lstStyle/>
        <a:p>
          <a:endParaRPr lang="en-US" sz="1600" b="1"/>
        </a:p>
      </dgm:t>
    </dgm:pt>
    <dgm:pt modelId="{91C3AEBB-3F7B-475F-B22A-9695DD07AFC4}" type="sibTrans" cxnId="{981B0903-6C29-4EEC-9C79-14283331F602}">
      <dgm:prSet/>
      <dgm:spPr/>
      <dgm:t>
        <a:bodyPr/>
        <a:lstStyle/>
        <a:p>
          <a:endParaRPr lang="en-US" sz="1600" b="1"/>
        </a:p>
      </dgm:t>
    </dgm:pt>
    <dgm:pt modelId="{94697BC7-1B76-484D-A603-0FB855AB2ED3}">
      <dgm:prSet custT="1"/>
      <dgm:spPr/>
      <dgm:t>
        <a:bodyPr/>
        <a:lstStyle/>
        <a:p>
          <a:r>
            <a:rPr lang="en-US" sz="1200" b="1" dirty="0" smtClean="0"/>
            <a:t>Prospective</a:t>
          </a:r>
          <a:endParaRPr lang="en-US" sz="1200" b="1" dirty="0"/>
        </a:p>
      </dgm:t>
    </dgm:pt>
    <dgm:pt modelId="{4B5C96DD-92F7-490E-B29B-75A7F1D8E576}" type="parTrans" cxnId="{DF15581E-609C-4497-8A6B-D50B956CFD32}">
      <dgm:prSet/>
      <dgm:spPr/>
      <dgm:t>
        <a:bodyPr/>
        <a:lstStyle/>
        <a:p>
          <a:endParaRPr lang="en-US"/>
        </a:p>
      </dgm:t>
    </dgm:pt>
    <dgm:pt modelId="{BEC8E7A6-62EC-4274-84F8-463E249FA712}" type="sibTrans" cxnId="{DF15581E-609C-4497-8A6B-D50B956CFD32}">
      <dgm:prSet/>
      <dgm:spPr/>
      <dgm:t>
        <a:bodyPr/>
        <a:lstStyle/>
        <a:p>
          <a:endParaRPr lang="en-US"/>
        </a:p>
      </dgm:t>
    </dgm:pt>
    <dgm:pt modelId="{835E50F0-85D3-46C1-AF56-8767D6389DBD}">
      <dgm:prSet custT="1"/>
      <dgm:spPr/>
      <dgm:t>
        <a:bodyPr/>
        <a:lstStyle/>
        <a:p>
          <a:r>
            <a:rPr lang="en-US" sz="1200" b="1" dirty="0" smtClean="0"/>
            <a:t>Retrospective</a:t>
          </a:r>
          <a:endParaRPr lang="en-US" sz="1200" b="1" dirty="0"/>
        </a:p>
      </dgm:t>
    </dgm:pt>
    <dgm:pt modelId="{39FF5F21-5EC3-4737-A41C-57C1775751D2}" type="parTrans" cxnId="{0B13E2DA-10E8-4C20-87CF-2FA7BC2DABFC}">
      <dgm:prSet/>
      <dgm:spPr/>
      <dgm:t>
        <a:bodyPr/>
        <a:lstStyle/>
        <a:p>
          <a:endParaRPr lang="en-US"/>
        </a:p>
      </dgm:t>
    </dgm:pt>
    <dgm:pt modelId="{8761A4FF-8B12-45F2-A9C2-3E693FBB3090}" type="sibTrans" cxnId="{0B13E2DA-10E8-4C20-87CF-2FA7BC2DABFC}">
      <dgm:prSet/>
      <dgm:spPr/>
      <dgm:t>
        <a:bodyPr/>
        <a:lstStyle/>
        <a:p>
          <a:endParaRPr lang="en-US"/>
        </a:p>
      </dgm:t>
    </dgm:pt>
    <dgm:pt modelId="{0A1AC8B9-3CF9-4E79-8540-27124F11B3FE}">
      <dgm:prSet custT="1"/>
      <dgm:spPr/>
      <dgm:t>
        <a:bodyPr/>
        <a:lstStyle/>
        <a:p>
          <a:r>
            <a:rPr lang="en-US" sz="1600" b="1" dirty="0" smtClean="0"/>
            <a:t>Longitudinal</a:t>
          </a:r>
          <a:endParaRPr lang="en-US" sz="1600" b="1" dirty="0"/>
        </a:p>
      </dgm:t>
    </dgm:pt>
    <dgm:pt modelId="{FE3D50D3-6692-486C-9AFD-B119F4C93C95}" type="parTrans" cxnId="{639674B5-0E16-4EF6-AB13-0F701DB562BA}">
      <dgm:prSet/>
      <dgm:spPr/>
      <dgm:t>
        <a:bodyPr/>
        <a:lstStyle/>
        <a:p>
          <a:endParaRPr lang="en-US"/>
        </a:p>
      </dgm:t>
    </dgm:pt>
    <dgm:pt modelId="{06082236-7C2D-4134-9AE7-1BA31ACB784A}" type="sibTrans" cxnId="{639674B5-0E16-4EF6-AB13-0F701DB562BA}">
      <dgm:prSet/>
      <dgm:spPr/>
      <dgm:t>
        <a:bodyPr/>
        <a:lstStyle/>
        <a:p>
          <a:endParaRPr lang="en-US"/>
        </a:p>
      </dgm:t>
    </dgm:pt>
    <dgm:pt modelId="{3C49E8B8-4124-4209-9D7C-1F7FBC24F6AC}" type="pres">
      <dgm:prSet presAssocID="{060576ED-80E5-4C21-92A9-AFC3C83F463B}" presName="hierChild1" presStyleCnt="0">
        <dgm:presLayoutVars>
          <dgm:chPref val="1"/>
          <dgm:dir/>
          <dgm:animOne val="branch"/>
          <dgm:animLvl val="lvl"/>
          <dgm:resizeHandles/>
        </dgm:presLayoutVars>
      </dgm:prSet>
      <dgm:spPr/>
      <dgm:t>
        <a:bodyPr/>
        <a:lstStyle/>
        <a:p>
          <a:endParaRPr lang="en-US"/>
        </a:p>
      </dgm:t>
    </dgm:pt>
    <dgm:pt modelId="{38F1EE24-529E-4CBB-9DFB-BBA1ED58DFB5}" type="pres">
      <dgm:prSet presAssocID="{F89E96AD-1810-465B-B525-6EBD6E193122}" presName="hierRoot1" presStyleCnt="0"/>
      <dgm:spPr/>
    </dgm:pt>
    <dgm:pt modelId="{C2F0341F-15BA-4824-9C00-B48314D5FF3B}" type="pres">
      <dgm:prSet presAssocID="{F89E96AD-1810-465B-B525-6EBD6E193122}" presName="composite" presStyleCnt="0"/>
      <dgm:spPr/>
    </dgm:pt>
    <dgm:pt modelId="{00676CEC-7792-4002-95E9-12F227281F1C}" type="pres">
      <dgm:prSet presAssocID="{F89E96AD-1810-465B-B525-6EBD6E193122}" presName="background" presStyleLbl="node0" presStyleIdx="0" presStyleCnt="1"/>
      <dgm:spPr/>
    </dgm:pt>
    <dgm:pt modelId="{3D017FC4-9250-42C7-81BF-0A3A400847E5}" type="pres">
      <dgm:prSet presAssocID="{F89E96AD-1810-465B-B525-6EBD6E193122}" presName="text" presStyleLbl="fgAcc0" presStyleIdx="0" presStyleCnt="1" custScaleX="182306">
        <dgm:presLayoutVars>
          <dgm:chPref val="3"/>
        </dgm:presLayoutVars>
      </dgm:prSet>
      <dgm:spPr/>
      <dgm:t>
        <a:bodyPr/>
        <a:lstStyle/>
        <a:p>
          <a:endParaRPr lang="en-US"/>
        </a:p>
      </dgm:t>
    </dgm:pt>
    <dgm:pt modelId="{E9FA4A51-2AC7-42ED-A065-E6C87FE9E99B}" type="pres">
      <dgm:prSet presAssocID="{F89E96AD-1810-465B-B525-6EBD6E193122}" presName="hierChild2" presStyleCnt="0"/>
      <dgm:spPr/>
    </dgm:pt>
    <dgm:pt modelId="{350AF83B-B6F5-4B12-892B-A29C00F33318}" type="pres">
      <dgm:prSet presAssocID="{AB319939-4E10-412E-BF4F-AF95CE651B5F}" presName="Name10" presStyleLbl="parChTrans1D2" presStyleIdx="0" presStyleCnt="2"/>
      <dgm:spPr/>
      <dgm:t>
        <a:bodyPr/>
        <a:lstStyle/>
        <a:p>
          <a:endParaRPr lang="en-US"/>
        </a:p>
      </dgm:t>
    </dgm:pt>
    <dgm:pt modelId="{C7114433-4A33-49E6-8B25-6707A912A5CE}" type="pres">
      <dgm:prSet presAssocID="{09B8B23E-CD03-4E09-A5FD-D3C5FC9B9D7C}" presName="hierRoot2" presStyleCnt="0"/>
      <dgm:spPr/>
    </dgm:pt>
    <dgm:pt modelId="{025B0D00-1866-40E4-BB38-AB1562B011C1}" type="pres">
      <dgm:prSet presAssocID="{09B8B23E-CD03-4E09-A5FD-D3C5FC9B9D7C}" presName="composite2" presStyleCnt="0"/>
      <dgm:spPr/>
    </dgm:pt>
    <dgm:pt modelId="{7E20EF34-9E05-412D-8101-2A72B12D4447}" type="pres">
      <dgm:prSet presAssocID="{09B8B23E-CD03-4E09-A5FD-D3C5FC9B9D7C}" presName="background2" presStyleLbl="node2" presStyleIdx="0" presStyleCnt="2"/>
      <dgm:spPr/>
    </dgm:pt>
    <dgm:pt modelId="{488C8311-55D6-4786-A8D5-6C1FFB632CC5}" type="pres">
      <dgm:prSet presAssocID="{09B8B23E-CD03-4E09-A5FD-D3C5FC9B9D7C}" presName="text2" presStyleLbl="fgAcc2" presStyleIdx="0" presStyleCnt="2" custScaleX="164565">
        <dgm:presLayoutVars>
          <dgm:chPref val="3"/>
        </dgm:presLayoutVars>
      </dgm:prSet>
      <dgm:spPr/>
      <dgm:t>
        <a:bodyPr/>
        <a:lstStyle/>
        <a:p>
          <a:endParaRPr lang="en-US"/>
        </a:p>
      </dgm:t>
    </dgm:pt>
    <dgm:pt modelId="{58FF1FFE-D134-4A40-9AE7-2B818C1ACCB6}" type="pres">
      <dgm:prSet presAssocID="{09B8B23E-CD03-4E09-A5FD-D3C5FC9B9D7C}" presName="hierChild3" presStyleCnt="0"/>
      <dgm:spPr/>
    </dgm:pt>
    <dgm:pt modelId="{DD66422A-52F8-484D-8770-C03FDDDC6B6A}" type="pres">
      <dgm:prSet presAssocID="{F0DCFB90-831C-459D-8BDD-04D2FCE49078}" presName="Name17" presStyleLbl="parChTrans1D3" presStyleIdx="0" presStyleCnt="4"/>
      <dgm:spPr/>
      <dgm:t>
        <a:bodyPr/>
        <a:lstStyle/>
        <a:p>
          <a:endParaRPr lang="en-US"/>
        </a:p>
      </dgm:t>
    </dgm:pt>
    <dgm:pt modelId="{410E7C78-3648-4622-962E-EDF49445AD34}" type="pres">
      <dgm:prSet presAssocID="{B126C6B2-DE91-4255-A510-3E28003C23B5}" presName="hierRoot3" presStyleCnt="0"/>
      <dgm:spPr/>
    </dgm:pt>
    <dgm:pt modelId="{54E554AD-F5AC-43F6-81DF-F03EC0AA3E1C}" type="pres">
      <dgm:prSet presAssocID="{B126C6B2-DE91-4255-A510-3E28003C23B5}" presName="composite3" presStyleCnt="0"/>
      <dgm:spPr/>
    </dgm:pt>
    <dgm:pt modelId="{5B77AAB3-B15E-4877-B9FA-9BBCEF91BF66}" type="pres">
      <dgm:prSet presAssocID="{B126C6B2-DE91-4255-A510-3E28003C23B5}" presName="background3" presStyleLbl="node3" presStyleIdx="0" presStyleCnt="4"/>
      <dgm:spPr/>
    </dgm:pt>
    <dgm:pt modelId="{BFBDE5CD-B778-48DF-8736-F4403360F73B}" type="pres">
      <dgm:prSet presAssocID="{B126C6B2-DE91-4255-A510-3E28003C23B5}" presName="text3" presStyleLbl="fgAcc3" presStyleIdx="0" presStyleCnt="4" custScaleX="198932">
        <dgm:presLayoutVars>
          <dgm:chPref val="3"/>
        </dgm:presLayoutVars>
      </dgm:prSet>
      <dgm:spPr/>
      <dgm:t>
        <a:bodyPr/>
        <a:lstStyle/>
        <a:p>
          <a:endParaRPr lang="en-US"/>
        </a:p>
      </dgm:t>
    </dgm:pt>
    <dgm:pt modelId="{8D685F75-70AA-4446-8AB6-E8F040BFA239}" type="pres">
      <dgm:prSet presAssocID="{B126C6B2-DE91-4255-A510-3E28003C23B5}" presName="hierChild4" presStyleCnt="0"/>
      <dgm:spPr/>
    </dgm:pt>
    <dgm:pt modelId="{EFF67007-5FA6-4E6D-B2A6-3231A3BA40F6}" type="pres">
      <dgm:prSet presAssocID="{A36C35ED-27C9-43D9-8B5C-9A1E30C4C362}" presName="Name23" presStyleLbl="parChTrans1D4" presStyleIdx="0" presStyleCnt="15"/>
      <dgm:spPr/>
      <dgm:t>
        <a:bodyPr/>
        <a:lstStyle/>
        <a:p>
          <a:endParaRPr lang="en-US"/>
        </a:p>
      </dgm:t>
    </dgm:pt>
    <dgm:pt modelId="{24F98D33-43C9-4CDC-8F33-39286DAA2476}" type="pres">
      <dgm:prSet presAssocID="{30A200A8-A9B6-401B-A765-D5F8222B7C23}" presName="hierRoot4" presStyleCnt="0"/>
      <dgm:spPr/>
    </dgm:pt>
    <dgm:pt modelId="{8A8F0619-E2E3-4676-A63B-8D5CEA82D5EB}" type="pres">
      <dgm:prSet presAssocID="{30A200A8-A9B6-401B-A765-D5F8222B7C23}" presName="composite4" presStyleCnt="0"/>
      <dgm:spPr/>
    </dgm:pt>
    <dgm:pt modelId="{9E24887E-4586-48F4-B271-705A0BFE15D1}" type="pres">
      <dgm:prSet presAssocID="{30A200A8-A9B6-401B-A765-D5F8222B7C23}" presName="background4" presStyleLbl="node4" presStyleIdx="0" presStyleCnt="15"/>
      <dgm:spPr/>
    </dgm:pt>
    <dgm:pt modelId="{FEFBC5E6-9B40-4DB4-BD7A-B3642910C0E1}" type="pres">
      <dgm:prSet presAssocID="{30A200A8-A9B6-401B-A765-D5F8222B7C23}" presName="text4" presStyleLbl="fgAcc4" presStyleIdx="0" presStyleCnt="15" custScaleX="133910">
        <dgm:presLayoutVars>
          <dgm:chPref val="3"/>
        </dgm:presLayoutVars>
      </dgm:prSet>
      <dgm:spPr/>
      <dgm:t>
        <a:bodyPr/>
        <a:lstStyle/>
        <a:p>
          <a:endParaRPr lang="en-US"/>
        </a:p>
      </dgm:t>
    </dgm:pt>
    <dgm:pt modelId="{80B1E8F1-A011-4F18-8F98-EE98500E2560}" type="pres">
      <dgm:prSet presAssocID="{30A200A8-A9B6-401B-A765-D5F8222B7C23}" presName="hierChild5" presStyleCnt="0"/>
      <dgm:spPr/>
    </dgm:pt>
    <dgm:pt modelId="{EB2A4895-A517-4BAF-A335-F8ED51726EC6}" type="pres">
      <dgm:prSet presAssocID="{62C1F105-DEDD-4FE1-B7AB-7FAEC6410B38}" presName="Name23" presStyleLbl="parChTrans1D4" presStyleIdx="1" presStyleCnt="15"/>
      <dgm:spPr/>
      <dgm:t>
        <a:bodyPr/>
        <a:lstStyle/>
        <a:p>
          <a:endParaRPr lang="en-US"/>
        </a:p>
      </dgm:t>
    </dgm:pt>
    <dgm:pt modelId="{6DA6587A-BD67-4C4F-A69A-0C44777358BF}" type="pres">
      <dgm:prSet presAssocID="{3434BFCE-692E-4E02-BD74-58D9A5895447}" presName="hierRoot4" presStyleCnt="0"/>
      <dgm:spPr/>
    </dgm:pt>
    <dgm:pt modelId="{440ED09C-134A-4203-BAFC-7CC47A4DA7BD}" type="pres">
      <dgm:prSet presAssocID="{3434BFCE-692E-4E02-BD74-58D9A5895447}" presName="composite4" presStyleCnt="0"/>
      <dgm:spPr/>
    </dgm:pt>
    <dgm:pt modelId="{E9D717F5-E302-4323-96D3-12D407B11F42}" type="pres">
      <dgm:prSet presAssocID="{3434BFCE-692E-4E02-BD74-58D9A5895447}" presName="background4" presStyleLbl="node4" presStyleIdx="1" presStyleCnt="15"/>
      <dgm:spPr/>
    </dgm:pt>
    <dgm:pt modelId="{2F7B3E27-18DD-4BF6-8CD6-9324AA6D81D2}" type="pres">
      <dgm:prSet presAssocID="{3434BFCE-692E-4E02-BD74-58D9A5895447}" presName="text4" presStyleLbl="fgAcc4" presStyleIdx="1" presStyleCnt="15" custLinFactNeighborX="4898" custLinFactNeighborY="-595">
        <dgm:presLayoutVars>
          <dgm:chPref val="3"/>
        </dgm:presLayoutVars>
      </dgm:prSet>
      <dgm:spPr/>
      <dgm:t>
        <a:bodyPr/>
        <a:lstStyle/>
        <a:p>
          <a:endParaRPr lang="en-US"/>
        </a:p>
      </dgm:t>
    </dgm:pt>
    <dgm:pt modelId="{CB6A3C93-CA9B-44E4-B5C7-E024FB0E985C}" type="pres">
      <dgm:prSet presAssocID="{3434BFCE-692E-4E02-BD74-58D9A5895447}" presName="hierChild5" presStyleCnt="0"/>
      <dgm:spPr/>
    </dgm:pt>
    <dgm:pt modelId="{EEBD2262-DA3C-42CD-8898-443BEA4D8F72}" type="pres">
      <dgm:prSet presAssocID="{F3D50639-6412-4FCC-8E6B-98861F531224}" presName="Name23" presStyleLbl="parChTrans1D4" presStyleIdx="2" presStyleCnt="15"/>
      <dgm:spPr/>
      <dgm:t>
        <a:bodyPr/>
        <a:lstStyle/>
        <a:p>
          <a:endParaRPr lang="en-US"/>
        </a:p>
      </dgm:t>
    </dgm:pt>
    <dgm:pt modelId="{9E31F493-EC8C-4315-97C7-41566CF77BCB}" type="pres">
      <dgm:prSet presAssocID="{3D11476A-3143-4A75-82C8-8E336F5C1333}" presName="hierRoot4" presStyleCnt="0"/>
      <dgm:spPr/>
    </dgm:pt>
    <dgm:pt modelId="{15F1539F-695E-4248-9430-BA35A15F82D2}" type="pres">
      <dgm:prSet presAssocID="{3D11476A-3143-4A75-82C8-8E336F5C1333}" presName="composite4" presStyleCnt="0"/>
      <dgm:spPr/>
    </dgm:pt>
    <dgm:pt modelId="{D7052D91-A758-4C77-B675-753AA1AD4C5A}" type="pres">
      <dgm:prSet presAssocID="{3D11476A-3143-4A75-82C8-8E336F5C1333}" presName="background4" presStyleLbl="node4" presStyleIdx="2" presStyleCnt="15"/>
      <dgm:spPr/>
    </dgm:pt>
    <dgm:pt modelId="{253422BB-0202-45BA-B54F-59AF710E92A7}" type="pres">
      <dgm:prSet presAssocID="{3D11476A-3143-4A75-82C8-8E336F5C1333}" presName="text4" presStyleLbl="fgAcc4" presStyleIdx="2" presStyleCnt="15">
        <dgm:presLayoutVars>
          <dgm:chPref val="3"/>
        </dgm:presLayoutVars>
      </dgm:prSet>
      <dgm:spPr/>
      <dgm:t>
        <a:bodyPr/>
        <a:lstStyle/>
        <a:p>
          <a:endParaRPr lang="en-US"/>
        </a:p>
      </dgm:t>
    </dgm:pt>
    <dgm:pt modelId="{CA1C92EA-344F-4DAA-8CB5-83F5C9D7813F}" type="pres">
      <dgm:prSet presAssocID="{3D11476A-3143-4A75-82C8-8E336F5C1333}" presName="hierChild5" presStyleCnt="0"/>
      <dgm:spPr/>
    </dgm:pt>
    <dgm:pt modelId="{66A2D886-7097-4A09-884C-0A0190A25489}" type="pres">
      <dgm:prSet presAssocID="{B66D74B0-08CF-476B-8FC4-F731C9F6893B}" presName="Name23" presStyleLbl="parChTrans1D4" presStyleIdx="3" presStyleCnt="15"/>
      <dgm:spPr/>
      <dgm:t>
        <a:bodyPr/>
        <a:lstStyle/>
        <a:p>
          <a:endParaRPr lang="en-US"/>
        </a:p>
      </dgm:t>
    </dgm:pt>
    <dgm:pt modelId="{98B2A79E-1EB0-4F8A-ADCA-49D2FD668A05}" type="pres">
      <dgm:prSet presAssocID="{590090E5-6869-4B19-8E41-46D604E06FC4}" presName="hierRoot4" presStyleCnt="0"/>
      <dgm:spPr/>
    </dgm:pt>
    <dgm:pt modelId="{ABE43084-8C6F-49AE-9B94-32A81F02D440}" type="pres">
      <dgm:prSet presAssocID="{590090E5-6869-4B19-8E41-46D604E06FC4}" presName="composite4" presStyleCnt="0"/>
      <dgm:spPr/>
    </dgm:pt>
    <dgm:pt modelId="{069CF244-8DC1-463E-8A71-F80440F10551}" type="pres">
      <dgm:prSet presAssocID="{590090E5-6869-4B19-8E41-46D604E06FC4}" presName="background4" presStyleLbl="node4" presStyleIdx="3" presStyleCnt="15"/>
      <dgm:spPr/>
    </dgm:pt>
    <dgm:pt modelId="{94F132A0-E483-43A3-927F-9AC1C3954127}" type="pres">
      <dgm:prSet presAssocID="{590090E5-6869-4B19-8E41-46D604E06FC4}" presName="text4" presStyleLbl="fgAcc4" presStyleIdx="3" presStyleCnt="15" custScaleX="119410" custLinFactNeighborX="-4495" custLinFactNeighborY="2318">
        <dgm:presLayoutVars>
          <dgm:chPref val="3"/>
        </dgm:presLayoutVars>
      </dgm:prSet>
      <dgm:spPr/>
      <dgm:t>
        <a:bodyPr/>
        <a:lstStyle/>
        <a:p>
          <a:endParaRPr lang="en-US"/>
        </a:p>
      </dgm:t>
    </dgm:pt>
    <dgm:pt modelId="{3DB8160C-F757-4316-ADDA-2E87483E0BE6}" type="pres">
      <dgm:prSet presAssocID="{590090E5-6869-4B19-8E41-46D604E06FC4}" presName="hierChild5" presStyleCnt="0"/>
      <dgm:spPr/>
    </dgm:pt>
    <dgm:pt modelId="{1A708DE8-AFDC-4A5C-9A18-E1F801375192}" type="pres">
      <dgm:prSet presAssocID="{FE3D50D3-6692-486C-9AFD-B119F4C93C95}" presName="Name23" presStyleLbl="parChTrans1D4" presStyleIdx="4" presStyleCnt="15"/>
      <dgm:spPr/>
      <dgm:t>
        <a:bodyPr/>
        <a:lstStyle/>
        <a:p>
          <a:endParaRPr lang="en-US"/>
        </a:p>
      </dgm:t>
    </dgm:pt>
    <dgm:pt modelId="{33B75A7D-D78C-414C-8BB4-2739C95213B2}" type="pres">
      <dgm:prSet presAssocID="{0A1AC8B9-3CF9-4E79-8540-27124F11B3FE}" presName="hierRoot4" presStyleCnt="0"/>
      <dgm:spPr/>
    </dgm:pt>
    <dgm:pt modelId="{E6536E97-D478-41E2-8E1E-09833F149993}" type="pres">
      <dgm:prSet presAssocID="{0A1AC8B9-3CF9-4E79-8540-27124F11B3FE}" presName="composite4" presStyleCnt="0"/>
      <dgm:spPr/>
    </dgm:pt>
    <dgm:pt modelId="{1D8A65DE-5245-4B2F-B7F1-CAB4E800A54F}" type="pres">
      <dgm:prSet presAssocID="{0A1AC8B9-3CF9-4E79-8540-27124F11B3FE}" presName="background4" presStyleLbl="node4" presStyleIdx="4" presStyleCnt="15"/>
      <dgm:spPr/>
    </dgm:pt>
    <dgm:pt modelId="{A2AC4487-2832-4768-9DB8-B970C9DCF406}" type="pres">
      <dgm:prSet presAssocID="{0A1AC8B9-3CF9-4E79-8540-27124F11B3FE}" presName="text4" presStyleLbl="fgAcc4" presStyleIdx="4" presStyleCnt="15" custScaleX="164671">
        <dgm:presLayoutVars>
          <dgm:chPref val="3"/>
        </dgm:presLayoutVars>
      </dgm:prSet>
      <dgm:spPr/>
      <dgm:t>
        <a:bodyPr/>
        <a:lstStyle/>
        <a:p>
          <a:endParaRPr lang="en-US"/>
        </a:p>
      </dgm:t>
    </dgm:pt>
    <dgm:pt modelId="{89E44FEB-5D87-42A3-8910-A5E747AA707C}" type="pres">
      <dgm:prSet presAssocID="{0A1AC8B9-3CF9-4E79-8540-27124F11B3FE}" presName="hierChild5" presStyleCnt="0"/>
      <dgm:spPr/>
    </dgm:pt>
    <dgm:pt modelId="{BD98642B-4214-4537-BEF7-AB6B70EC9A24}" type="pres">
      <dgm:prSet presAssocID="{F7B14C19-B018-4047-9A20-0F37F831B446}" presName="Name23" presStyleLbl="parChTrans1D4" presStyleIdx="5" presStyleCnt="15"/>
      <dgm:spPr/>
      <dgm:t>
        <a:bodyPr/>
        <a:lstStyle/>
        <a:p>
          <a:endParaRPr lang="en-US"/>
        </a:p>
      </dgm:t>
    </dgm:pt>
    <dgm:pt modelId="{DD420CED-FEB2-4A6D-AABF-3FEC199B3E87}" type="pres">
      <dgm:prSet presAssocID="{FF79BE8D-85C4-4103-846B-D49F60D6DCE4}" presName="hierRoot4" presStyleCnt="0"/>
      <dgm:spPr/>
    </dgm:pt>
    <dgm:pt modelId="{28CBBF7E-E14F-4EFC-BF38-8F81ED23EA15}" type="pres">
      <dgm:prSet presAssocID="{FF79BE8D-85C4-4103-846B-D49F60D6DCE4}" presName="composite4" presStyleCnt="0"/>
      <dgm:spPr/>
    </dgm:pt>
    <dgm:pt modelId="{FDFE26D6-76C0-41ED-BD26-237E8DB037FC}" type="pres">
      <dgm:prSet presAssocID="{FF79BE8D-85C4-4103-846B-D49F60D6DCE4}" presName="background4" presStyleLbl="node4" presStyleIdx="5" presStyleCnt="15"/>
      <dgm:spPr/>
    </dgm:pt>
    <dgm:pt modelId="{AD1E5AF6-BBED-4AB3-BE17-45C43F0E143C}" type="pres">
      <dgm:prSet presAssocID="{FF79BE8D-85C4-4103-846B-D49F60D6DCE4}" presName="text4" presStyleLbl="fgAcc4" presStyleIdx="5" presStyleCnt="15">
        <dgm:presLayoutVars>
          <dgm:chPref val="3"/>
        </dgm:presLayoutVars>
      </dgm:prSet>
      <dgm:spPr/>
      <dgm:t>
        <a:bodyPr/>
        <a:lstStyle/>
        <a:p>
          <a:endParaRPr lang="en-US"/>
        </a:p>
      </dgm:t>
    </dgm:pt>
    <dgm:pt modelId="{56503744-2A37-49D8-9E50-F5286F5D529A}" type="pres">
      <dgm:prSet presAssocID="{FF79BE8D-85C4-4103-846B-D49F60D6DCE4}" presName="hierChild5" presStyleCnt="0"/>
      <dgm:spPr/>
    </dgm:pt>
    <dgm:pt modelId="{1C6A9149-046D-4B13-9FD7-FA4CD6309593}" type="pres">
      <dgm:prSet presAssocID="{B54AA256-920D-4761-A791-2092178FFAAF}" presName="Name23" presStyleLbl="parChTrans1D4" presStyleIdx="6" presStyleCnt="15"/>
      <dgm:spPr/>
      <dgm:t>
        <a:bodyPr/>
        <a:lstStyle/>
        <a:p>
          <a:endParaRPr lang="en-US"/>
        </a:p>
      </dgm:t>
    </dgm:pt>
    <dgm:pt modelId="{C5A085BC-AB03-47B9-8A27-14DBC4B021EF}" type="pres">
      <dgm:prSet presAssocID="{F205A205-75A0-4301-AEE0-F1AB46227323}" presName="hierRoot4" presStyleCnt="0"/>
      <dgm:spPr/>
    </dgm:pt>
    <dgm:pt modelId="{E19A455E-D9F9-4850-BE03-4687D685C67B}" type="pres">
      <dgm:prSet presAssocID="{F205A205-75A0-4301-AEE0-F1AB46227323}" presName="composite4" presStyleCnt="0"/>
      <dgm:spPr/>
    </dgm:pt>
    <dgm:pt modelId="{579B293F-1334-4EE7-8259-2584BB2A1C07}" type="pres">
      <dgm:prSet presAssocID="{F205A205-75A0-4301-AEE0-F1AB46227323}" presName="background4" presStyleLbl="node4" presStyleIdx="6" presStyleCnt="15"/>
      <dgm:spPr/>
    </dgm:pt>
    <dgm:pt modelId="{B6963105-46A9-4233-B609-60D9D0D2EEBE}" type="pres">
      <dgm:prSet presAssocID="{F205A205-75A0-4301-AEE0-F1AB46227323}" presName="text4" presStyleLbl="fgAcc4" presStyleIdx="6" presStyleCnt="15">
        <dgm:presLayoutVars>
          <dgm:chPref val="3"/>
        </dgm:presLayoutVars>
      </dgm:prSet>
      <dgm:spPr/>
      <dgm:t>
        <a:bodyPr/>
        <a:lstStyle/>
        <a:p>
          <a:endParaRPr lang="en-US"/>
        </a:p>
      </dgm:t>
    </dgm:pt>
    <dgm:pt modelId="{ED37C85E-B009-47A9-B413-B72F48BB921D}" type="pres">
      <dgm:prSet presAssocID="{F205A205-75A0-4301-AEE0-F1AB46227323}" presName="hierChild5" presStyleCnt="0"/>
      <dgm:spPr/>
    </dgm:pt>
    <dgm:pt modelId="{535716C8-83E8-42A1-BA1A-0C00A8C79B37}" type="pres">
      <dgm:prSet presAssocID="{4B5C96DD-92F7-490E-B29B-75A7F1D8E576}" presName="Name23" presStyleLbl="parChTrans1D4" presStyleIdx="7" presStyleCnt="15"/>
      <dgm:spPr/>
      <dgm:t>
        <a:bodyPr/>
        <a:lstStyle/>
        <a:p>
          <a:endParaRPr lang="en-US"/>
        </a:p>
      </dgm:t>
    </dgm:pt>
    <dgm:pt modelId="{6DA8868A-6333-4B02-83F1-B8E2EDC09BC4}" type="pres">
      <dgm:prSet presAssocID="{94697BC7-1B76-484D-A603-0FB855AB2ED3}" presName="hierRoot4" presStyleCnt="0"/>
      <dgm:spPr/>
    </dgm:pt>
    <dgm:pt modelId="{075C3D09-9120-4A13-A671-03EB29B182FC}" type="pres">
      <dgm:prSet presAssocID="{94697BC7-1B76-484D-A603-0FB855AB2ED3}" presName="composite4" presStyleCnt="0"/>
      <dgm:spPr/>
    </dgm:pt>
    <dgm:pt modelId="{C18FE825-2650-45E3-94B6-6816CF3FDB85}" type="pres">
      <dgm:prSet presAssocID="{94697BC7-1B76-484D-A603-0FB855AB2ED3}" presName="background4" presStyleLbl="node4" presStyleIdx="7" presStyleCnt="15"/>
      <dgm:spPr/>
    </dgm:pt>
    <dgm:pt modelId="{BB4D8FB0-C9E4-4B1A-80E2-89CD155C2C1F}" type="pres">
      <dgm:prSet presAssocID="{94697BC7-1B76-484D-A603-0FB855AB2ED3}" presName="text4" presStyleLbl="fgAcc4" presStyleIdx="7" presStyleCnt="15">
        <dgm:presLayoutVars>
          <dgm:chPref val="3"/>
        </dgm:presLayoutVars>
      </dgm:prSet>
      <dgm:spPr/>
      <dgm:t>
        <a:bodyPr/>
        <a:lstStyle/>
        <a:p>
          <a:endParaRPr lang="en-US"/>
        </a:p>
      </dgm:t>
    </dgm:pt>
    <dgm:pt modelId="{936CA085-8B2B-431D-BD73-62AFBF352682}" type="pres">
      <dgm:prSet presAssocID="{94697BC7-1B76-484D-A603-0FB855AB2ED3}" presName="hierChild5" presStyleCnt="0"/>
      <dgm:spPr/>
    </dgm:pt>
    <dgm:pt modelId="{AFDCD257-681F-49F4-A6F7-80B8E46E465F}" type="pres">
      <dgm:prSet presAssocID="{39FF5F21-5EC3-4737-A41C-57C1775751D2}" presName="Name23" presStyleLbl="parChTrans1D4" presStyleIdx="8" presStyleCnt="15"/>
      <dgm:spPr/>
      <dgm:t>
        <a:bodyPr/>
        <a:lstStyle/>
        <a:p>
          <a:endParaRPr lang="en-US"/>
        </a:p>
      </dgm:t>
    </dgm:pt>
    <dgm:pt modelId="{983CA6A8-0EF1-4E85-9937-12E30B36EABA}" type="pres">
      <dgm:prSet presAssocID="{835E50F0-85D3-46C1-AF56-8767D6389DBD}" presName="hierRoot4" presStyleCnt="0"/>
      <dgm:spPr/>
    </dgm:pt>
    <dgm:pt modelId="{1593FFFC-ECE3-409A-9674-4BC9BFF482B8}" type="pres">
      <dgm:prSet presAssocID="{835E50F0-85D3-46C1-AF56-8767D6389DBD}" presName="composite4" presStyleCnt="0"/>
      <dgm:spPr/>
    </dgm:pt>
    <dgm:pt modelId="{312D8968-615B-4882-8094-37449D5EA408}" type="pres">
      <dgm:prSet presAssocID="{835E50F0-85D3-46C1-AF56-8767D6389DBD}" presName="background4" presStyleLbl="node4" presStyleIdx="8" presStyleCnt="15"/>
      <dgm:spPr/>
    </dgm:pt>
    <dgm:pt modelId="{311D70AF-EB57-42FD-A280-9B7353BE7541}" type="pres">
      <dgm:prSet presAssocID="{835E50F0-85D3-46C1-AF56-8767D6389DBD}" presName="text4" presStyleLbl="fgAcc4" presStyleIdx="8" presStyleCnt="15" custScaleX="124538" custScaleY="95830">
        <dgm:presLayoutVars>
          <dgm:chPref val="3"/>
        </dgm:presLayoutVars>
      </dgm:prSet>
      <dgm:spPr/>
      <dgm:t>
        <a:bodyPr/>
        <a:lstStyle/>
        <a:p>
          <a:endParaRPr lang="en-US"/>
        </a:p>
      </dgm:t>
    </dgm:pt>
    <dgm:pt modelId="{707EB966-CC11-4924-89BA-B3CDAF8684C0}" type="pres">
      <dgm:prSet presAssocID="{835E50F0-85D3-46C1-AF56-8767D6389DBD}" presName="hierChild5" presStyleCnt="0"/>
      <dgm:spPr/>
    </dgm:pt>
    <dgm:pt modelId="{F14C8B47-977C-4DF8-8525-D2E9EAE25B4D}" type="pres">
      <dgm:prSet presAssocID="{AA184F22-6595-46DB-881A-C6C501540A37}" presName="Name23" presStyleLbl="parChTrans1D4" presStyleIdx="9" presStyleCnt="15"/>
      <dgm:spPr/>
      <dgm:t>
        <a:bodyPr/>
        <a:lstStyle/>
        <a:p>
          <a:endParaRPr lang="en-US"/>
        </a:p>
      </dgm:t>
    </dgm:pt>
    <dgm:pt modelId="{A33E4A51-C010-4805-BD8C-F4A5B0258F3D}" type="pres">
      <dgm:prSet presAssocID="{0D429CB4-7275-47AC-8503-544DF5E15ABB}" presName="hierRoot4" presStyleCnt="0"/>
      <dgm:spPr/>
    </dgm:pt>
    <dgm:pt modelId="{F22E92AB-9AA6-421D-8068-60010D17B371}" type="pres">
      <dgm:prSet presAssocID="{0D429CB4-7275-47AC-8503-544DF5E15ABB}" presName="composite4" presStyleCnt="0"/>
      <dgm:spPr/>
    </dgm:pt>
    <dgm:pt modelId="{DA32326F-4C38-43C0-8599-42A87EEF3F05}" type="pres">
      <dgm:prSet presAssocID="{0D429CB4-7275-47AC-8503-544DF5E15ABB}" presName="background4" presStyleLbl="node4" presStyleIdx="9" presStyleCnt="15"/>
      <dgm:spPr/>
    </dgm:pt>
    <dgm:pt modelId="{3DDBF2F4-E660-4968-959E-6596B44D4C53}" type="pres">
      <dgm:prSet presAssocID="{0D429CB4-7275-47AC-8503-544DF5E15ABB}" presName="text4" presStyleLbl="fgAcc4" presStyleIdx="9" presStyleCnt="15">
        <dgm:presLayoutVars>
          <dgm:chPref val="3"/>
        </dgm:presLayoutVars>
      </dgm:prSet>
      <dgm:spPr/>
      <dgm:t>
        <a:bodyPr/>
        <a:lstStyle/>
        <a:p>
          <a:endParaRPr lang="en-US"/>
        </a:p>
      </dgm:t>
    </dgm:pt>
    <dgm:pt modelId="{47685A81-EC86-4887-B3F2-5CE9D34530CF}" type="pres">
      <dgm:prSet presAssocID="{0D429CB4-7275-47AC-8503-544DF5E15ABB}" presName="hierChild5" presStyleCnt="0"/>
      <dgm:spPr/>
    </dgm:pt>
    <dgm:pt modelId="{D96A2B53-1805-4668-B1BB-3F71AA5A19A0}" type="pres">
      <dgm:prSet presAssocID="{7A99E66B-D0D2-4293-BE1F-5C632D43C97E}" presName="Name17" presStyleLbl="parChTrans1D3" presStyleIdx="1" presStyleCnt="4"/>
      <dgm:spPr/>
      <dgm:t>
        <a:bodyPr/>
        <a:lstStyle/>
        <a:p>
          <a:endParaRPr lang="en-US"/>
        </a:p>
      </dgm:t>
    </dgm:pt>
    <dgm:pt modelId="{41F8C093-8F7B-40E1-AD21-B9861965C104}" type="pres">
      <dgm:prSet presAssocID="{06B956B3-C47A-4128-B3B8-CE87B55992F7}" presName="hierRoot3" presStyleCnt="0"/>
      <dgm:spPr/>
    </dgm:pt>
    <dgm:pt modelId="{5E0F83AE-7E17-4CE4-881D-E8697D7CA727}" type="pres">
      <dgm:prSet presAssocID="{06B956B3-C47A-4128-B3B8-CE87B55992F7}" presName="composite3" presStyleCnt="0"/>
      <dgm:spPr/>
    </dgm:pt>
    <dgm:pt modelId="{E334BE2E-34DA-4689-98AE-5BF04E0C6A25}" type="pres">
      <dgm:prSet presAssocID="{06B956B3-C47A-4128-B3B8-CE87B55992F7}" presName="background3" presStyleLbl="node3" presStyleIdx="1" presStyleCnt="4"/>
      <dgm:spPr/>
    </dgm:pt>
    <dgm:pt modelId="{17688DBB-FD33-49C3-83B9-A32F9D7262EA}" type="pres">
      <dgm:prSet presAssocID="{06B956B3-C47A-4128-B3B8-CE87B55992F7}" presName="text3" presStyleLbl="fgAcc3" presStyleIdx="1" presStyleCnt="4" custScaleX="136303">
        <dgm:presLayoutVars>
          <dgm:chPref val="3"/>
        </dgm:presLayoutVars>
      </dgm:prSet>
      <dgm:spPr/>
      <dgm:t>
        <a:bodyPr/>
        <a:lstStyle/>
        <a:p>
          <a:endParaRPr lang="en-US"/>
        </a:p>
      </dgm:t>
    </dgm:pt>
    <dgm:pt modelId="{619D2999-ECBB-41E7-B2B3-0CEF7CD941FB}" type="pres">
      <dgm:prSet presAssocID="{06B956B3-C47A-4128-B3B8-CE87B55992F7}" presName="hierChild4" presStyleCnt="0"/>
      <dgm:spPr/>
    </dgm:pt>
    <dgm:pt modelId="{CD06EEDC-6306-46DD-A3DA-64E1E029A6BB}" type="pres">
      <dgm:prSet presAssocID="{42AA3631-504C-4190-9CF7-F8253DEBCE58}" presName="Name23" presStyleLbl="parChTrans1D4" presStyleIdx="10" presStyleCnt="15"/>
      <dgm:spPr/>
      <dgm:t>
        <a:bodyPr/>
        <a:lstStyle/>
        <a:p>
          <a:endParaRPr lang="en-US"/>
        </a:p>
      </dgm:t>
    </dgm:pt>
    <dgm:pt modelId="{95769BA2-5A60-4BF6-A938-845AC4706ECF}" type="pres">
      <dgm:prSet presAssocID="{5F88C362-B4DD-468A-BF55-374EA8F07D6B}" presName="hierRoot4" presStyleCnt="0"/>
      <dgm:spPr/>
    </dgm:pt>
    <dgm:pt modelId="{F7BEEEE0-E80E-4C85-B815-F6263BA2C718}" type="pres">
      <dgm:prSet presAssocID="{5F88C362-B4DD-468A-BF55-374EA8F07D6B}" presName="composite4" presStyleCnt="0"/>
      <dgm:spPr/>
    </dgm:pt>
    <dgm:pt modelId="{4C63709A-4154-434A-9BC6-4DD56C2F3B8E}" type="pres">
      <dgm:prSet presAssocID="{5F88C362-B4DD-468A-BF55-374EA8F07D6B}" presName="background4" presStyleLbl="node4" presStyleIdx="10" presStyleCnt="15"/>
      <dgm:spPr/>
    </dgm:pt>
    <dgm:pt modelId="{A53B616C-105D-49C7-A51D-0A794281B714}" type="pres">
      <dgm:prSet presAssocID="{5F88C362-B4DD-468A-BF55-374EA8F07D6B}" presName="text4" presStyleLbl="fgAcc4" presStyleIdx="10" presStyleCnt="15" custScaleX="128770">
        <dgm:presLayoutVars>
          <dgm:chPref val="3"/>
        </dgm:presLayoutVars>
      </dgm:prSet>
      <dgm:spPr/>
      <dgm:t>
        <a:bodyPr/>
        <a:lstStyle/>
        <a:p>
          <a:endParaRPr lang="en-US"/>
        </a:p>
      </dgm:t>
    </dgm:pt>
    <dgm:pt modelId="{4BBF781D-937F-430D-84DB-33F7E46C6C4F}" type="pres">
      <dgm:prSet presAssocID="{5F88C362-B4DD-468A-BF55-374EA8F07D6B}" presName="hierChild5" presStyleCnt="0"/>
      <dgm:spPr/>
    </dgm:pt>
    <dgm:pt modelId="{EFE6AE8E-3BCA-466A-9EB3-0F01BC7F08EB}" type="pres">
      <dgm:prSet presAssocID="{707DBCED-B9FF-498C-BFA8-812216DBD360}" presName="Name23" presStyleLbl="parChTrans1D4" presStyleIdx="11" presStyleCnt="15"/>
      <dgm:spPr/>
      <dgm:t>
        <a:bodyPr/>
        <a:lstStyle/>
        <a:p>
          <a:endParaRPr lang="en-US"/>
        </a:p>
      </dgm:t>
    </dgm:pt>
    <dgm:pt modelId="{2DF22194-4606-4E04-A43F-5B15A0E8EB1A}" type="pres">
      <dgm:prSet presAssocID="{51ABBE50-C263-4526-8915-6ACF62B747DE}" presName="hierRoot4" presStyleCnt="0"/>
      <dgm:spPr/>
    </dgm:pt>
    <dgm:pt modelId="{863CD0C1-4DF0-4560-B822-CA2B5CAB624D}" type="pres">
      <dgm:prSet presAssocID="{51ABBE50-C263-4526-8915-6ACF62B747DE}" presName="composite4" presStyleCnt="0"/>
      <dgm:spPr/>
    </dgm:pt>
    <dgm:pt modelId="{A9FD1688-597C-4135-B57C-EE4DDF72598C}" type="pres">
      <dgm:prSet presAssocID="{51ABBE50-C263-4526-8915-6ACF62B747DE}" presName="background4" presStyleLbl="node4" presStyleIdx="11" presStyleCnt="15"/>
      <dgm:spPr/>
    </dgm:pt>
    <dgm:pt modelId="{D265C11E-D1CB-436A-A832-E8515AD5FB68}" type="pres">
      <dgm:prSet presAssocID="{51ABBE50-C263-4526-8915-6ACF62B747DE}" presName="text4" presStyleLbl="fgAcc4" presStyleIdx="11" presStyleCnt="15">
        <dgm:presLayoutVars>
          <dgm:chPref val="3"/>
        </dgm:presLayoutVars>
      </dgm:prSet>
      <dgm:spPr/>
      <dgm:t>
        <a:bodyPr/>
        <a:lstStyle/>
        <a:p>
          <a:endParaRPr lang="en-US"/>
        </a:p>
      </dgm:t>
    </dgm:pt>
    <dgm:pt modelId="{C47ACA7C-BBB1-4FF0-B507-149DE1C20D98}" type="pres">
      <dgm:prSet presAssocID="{51ABBE50-C263-4526-8915-6ACF62B747DE}" presName="hierChild5" presStyleCnt="0"/>
      <dgm:spPr/>
    </dgm:pt>
    <dgm:pt modelId="{F31A123A-9A34-4392-96A5-1138205769E9}" type="pres">
      <dgm:prSet presAssocID="{4635E4D7-2B6C-4426-AD18-0B3C0A04E798}" presName="Name10" presStyleLbl="parChTrans1D2" presStyleIdx="1" presStyleCnt="2"/>
      <dgm:spPr/>
      <dgm:t>
        <a:bodyPr/>
        <a:lstStyle/>
        <a:p>
          <a:endParaRPr lang="en-US"/>
        </a:p>
      </dgm:t>
    </dgm:pt>
    <dgm:pt modelId="{4C06EECA-ED06-41A0-B64A-EFDB348295C4}" type="pres">
      <dgm:prSet presAssocID="{B030524A-5A5F-4238-B650-AB7845979AF2}" presName="hierRoot2" presStyleCnt="0"/>
      <dgm:spPr/>
    </dgm:pt>
    <dgm:pt modelId="{E4E424B1-936B-4556-A0EB-76CB884C5950}" type="pres">
      <dgm:prSet presAssocID="{B030524A-5A5F-4238-B650-AB7845979AF2}" presName="composite2" presStyleCnt="0"/>
      <dgm:spPr/>
    </dgm:pt>
    <dgm:pt modelId="{8C9C3231-46F4-4855-A113-DA43E8FECFA4}" type="pres">
      <dgm:prSet presAssocID="{B030524A-5A5F-4238-B650-AB7845979AF2}" presName="background2" presStyleLbl="node2" presStyleIdx="1" presStyleCnt="2"/>
      <dgm:spPr/>
    </dgm:pt>
    <dgm:pt modelId="{8636A875-5D50-4E33-BBAB-91158708CFB6}" type="pres">
      <dgm:prSet presAssocID="{B030524A-5A5F-4238-B650-AB7845979AF2}" presName="text2" presStyleLbl="fgAcc2" presStyleIdx="1" presStyleCnt="2" custScaleX="250135">
        <dgm:presLayoutVars>
          <dgm:chPref val="3"/>
        </dgm:presLayoutVars>
      </dgm:prSet>
      <dgm:spPr/>
      <dgm:t>
        <a:bodyPr/>
        <a:lstStyle/>
        <a:p>
          <a:endParaRPr lang="en-US"/>
        </a:p>
      </dgm:t>
    </dgm:pt>
    <dgm:pt modelId="{7B0F36D1-E913-4702-97A2-964908AEFA73}" type="pres">
      <dgm:prSet presAssocID="{B030524A-5A5F-4238-B650-AB7845979AF2}" presName="hierChild3" presStyleCnt="0"/>
      <dgm:spPr/>
    </dgm:pt>
    <dgm:pt modelId="{B2BCC848-E2B0-400E-A38E-1F8ED9F22252}" type="pres">
      <dgm:prSet presAssocID="{A4085DAD-E4C5-44D4-AC12-0491427082DB}" presName="Name17" presStyleLbl="parChTrans1D3" presStyleIdx="2" presStyleCnt="4"/>
      <dgm:spPr/>
      <dgm:t>
        <a:bodyPr/>
        <a:lstStyle/>
        <a:p>
          <a:endParaRPr lang="en-US"/>
        </a:p>
      </dgm:t>
    </dgm:pt>
    <dgm:pt modelId="{C3E9C3BA-3E2F-4BCF-9E9C-F05A7C5251EB}" type="pres">
      <dgm:prSet presAssocID="{F10AEA56-B0EF-483E-803E-6865D1C20A4E}" presName="hierRoot3" presStyleCnt="0"/>
      <dgm:spPr/>
    </dgm:pt>
    <dgm:pt modelId="{4DE605BA-8C76-419C-86BC-F1A0D768E3DA}" type="pres">
      <dgm:prSet presAssocID="{F10AEA56-B0EF-483E-803E-6865D1C20A4E}" presName="composite3" presStyleCnt="0"/>
      <dgm:spPr/>
    </dgm:pt>
    <dgm:pt modelId="{C3633647-2A64-4CCA-B3B8-8B66F23023C0}" type="pres">
      <dgm:prSet presAssocID="{F10AEA56-B0EF-483E-803E-6865D1C20A4E}" presName="background3" presStyleLbl="node3" presStyleIdx="2" presStyleCnt="4"/>
      <dgm:spPr/>
    </dgm:pt>
    <dgm:pt modelId="{97B6851B-E7BC-4B4A-9D40-9EC2AF58326B}" type="pres">
      <dgm:prSet presAssocID="{F10AEA56-B0EF-483E-803E-6865D1C20A4E}" presName="text3" presStyleLbl="fgAcc3" presStyleIdx="2" presStyleCnt="4" custScaleX="149795">
        <dgm:presLayoutVars>
          <dgm:chPref val="3"/>
        </dgm:presLayoutVars>
      </dgm:prSet>
      <dgm:spPr/>
      <dgm:t>
        <a:bodyPr/>
        <a:lstStyle/>
        <a:p>
          <a:endParaRPr lang="en-US"/>
        </a:p>
      </dgm:t>
    </dgm:pt>
    <dgm:pt modelId="{FB61239C-E189-4F18-B00A-96765CB39F20}" type="pres">
      <dgm:prSet presAssocID="{F10AEA56-B0EF-483E-803E-6865D1C20A4E}" presName="hierChild4" presStyleCnt="0"/>
      <dgm:spPr/>
    </dgm:pt>
    <dgm:pt modelId="{16E1FD21-B1FE-4536-99EE-9DAE84D20F74}" type="pres">
      <dgm:prSet presAssocID="{4119574D-084D-4458-BBCA-1A91E74B0874}" presName="Name23" presStyleLbl="parChTrans1D4" presStyleIdx="12" presStyleCnt="15"/>
      <dgm:spPr/>
      <dgm:t>
        <a:bodyPr/>
        <a:lstStyle/>
        <a:p>
          <a:endParaRPr lang="en-US"/>
        </a:p>
      </dgm:t>
    </dgm:pt>
    <dgm:pt modelId="{3821E528-F74E-4FA2-94AB-305D673180D7}" type="pres">
      <dgm:prSet presAssocID="{2CFF034D-F417-4E74-ADC0-B4A77D0195A4}" presName="hierRoot4" presStyleCnt="0"/>
      <dgm:spPr/>
    </dgm:pt>
    <dgm:pt modelId="{FAFFC927-DB21-4A49-A678-67AE0DFEDE46}" type="pres">
      <dgm:prSet presAssocID="{2CFF034D-F417-4E74-ADC0-B4A77D0195A4}" presName="composite4" presStyleCnt="0"/>
      <dgm:spPr/>
    </dgm:pt>
    <dgm:pt modelId="{716433D8-C8E1-44FD-BA44-F57B40EF102C}" type="pres">
      <dgm:prSet presAssocID="{2CFF034D-F417-4E74-ADC0-B4A77D0195A4}" presName="background4" presStyleLbl="node4" presStyleIdx="12" presStyleCnt="15"/>
      <dgm:spPr/>
    </dgm:pt>
    <dgm:pt modelId="{1BB38D4C-A683-4E08-A126-80B4002D89E9}" type="pres">
      <dgm:prSet presAssocID="{2CFF034D-F417-4E74-ADC0-B4A77D0195A4}" presName="text4" presStyleLbl="fgAcc4" presStyleIdx="12" presStyleCnt="15">
        <dgm:presLayoutVars>
          <dgm:chPref val="3"/>
        </dgm:presLayoutVars>
      </dgm:prSet>
      <dgm:spPr/>
      <dgm:t>
        <a:bodyPr/>
        <a:lstStyle/>
        <a:p>
          <a:endParaRPr lang="en-US"/>
        </a:p>
      </dgm:t>
    </dgm:pt>
    <dgm:pt modelId="{F06C6E2D-3E7A-4C1D-B4C9-29F555893FF3}" type="pres">
      <dgm:prSet presAssocID="{2CFF034D-F417-4E74-ADC0-B4A77D0195A4}" presName="hierChild5" presStyleCnt="0"/>
      <dgm:spPr/>
    </dgm:pt>
    <dgm:pt modelId="{70BB59CA-6875-47DC-9EB9-D4A510FB2544}" type="pres">
      <dgm:prSet presAssocID="{1E8AA294-A48C-4665-A17B-F6F61518FFEB}" presName="Name23" presStyleLbl="parChTrans1D4" presStyleIdx="13" presStyleCnt="15"/>
      <dgm:spPr/>
      <dgm:t>
        <a:bodyPr/>
        <a:lstStyle/>
        <a:p>
          <a:endParaRPr lang="en-US"/>
        </a:p>
      </dgm:t>
    </dgm:pt>
    <dgm:pt modelId="{F7A3D756-CEA0-4AD8-906F-49A0E46B6BCC}" type="pres">
      <dgm:prSet presAssocID="{E990898F-C372-434B-B7DB-D74611611105}" presName="hierRoot4" presStyleCnt="0"/>
      <dgm:spPr/>
    </dgm:pt>
    <dgm:pt modelId="{4EB87502-16AD-4CAD-B35B-EABC1A416A45}" type="pres">
      <dgm:prSet presAssocID="{E990898F-C372-434B-B7DB-D74611611105}" presName="composite4" presStyleCnt="0"/>
      <dgm:spPr/>
    </dgm:pt>
    <dgm:pt modelId="{AE5657B1-515A-4815-AD26-6E0B761C3B95}" type="pres">
      <dgm:prSet presAssocID="{E990898F-C372-434B-B7DB-D74611611105}" presName="background4" presStyleLbl="node4" presStyleIdx="13" presStyleCnt="15"/>
      <dgm:spPr/>
    </dgm:pt>
    <dgm:pt modelId="{D6E552A2-FD25-4B00-9DF4-13D6E6D3BC95}" type="pres">
      <dgm:prSet presAssocID="{E990898F-C372-434B-B7DB-D74611611105}" presName="text4" presStyleLbl="fgAcc4" presStyleIdx="13" presStyleCnt="15">
        <dgm:presLayoutVars>
          <dgm:chPref val="3"/>
        </dgm:presLayoutVars>
      </dgm:prSet>
      <dgm:spPr/>
      <dgm:t>
        <a:bodyPr/>
        <a:lstStyle/>
        <a:p>
          <a:endParaRPr lang="en-US"/>
        </a:p>
      </dgm:t>
    </dgm:pt>
    <dgm:pt modelId="{30F1199F-DB89-4283-AE01-5A0C69220C9A}" type="pres">
      <dgm:prSet presAssocID="{E990898F-C372-434B-B7DB-D74611611105}" presName="hierChild5" presStyleCnt="0"/>
      <dgm:spPr/>
    </dgm:pt>
    <dgm:pt modelId="{816B3EA0-7AB2-4E58-9F1A-744D4D31E16E}" type="pres">
      <dgm:prSet presAssocID="{9157861A-547D-4B8C-9A31-233EA0AB43D5}" presName="Name17" presStyleLbl="parChTrans1D3" presStyleIdx="3" presStyleCnt="4"/>
      <dgm:spPr/>
      <dgm:t>
        <a:bodyPr/>
        <a:lstStyle/>
        <a:p>
          <a:endParaRPr lang="en-US"/>
        </a:p>
      </dgm:t>
    </dgm:pt>
    <dgm:pt modelId="{55BE76ED-44AC-4E85-9311-7D707EA7FFF1}" type="pres">
      <dgm:prSet presAssocID="{4D1B4B26-B588-4B83-AA92-43AC8D08C5D2}" presName="hierRoot3" presStyleCnt="0"/>
      <dgm:spPr/>
    </dgm:pt>
    <dgm:pt modelId="{26625078-A68B-46B7-8080-884780554173}" type="pres">
      <dgm:prSet presAssocID="{4D1B4B26-B588-4B83-AA92-43AC8D08C5D2}" presName="composite3" presStyleCnt="0"/>
      <dgm:spPr/>
    </dgm:pt>
    <dgm:pt modelId="{915E93FD-EC28-45CE-B419-11A775F793F0}" type="pres">
      <dgm:prSet presAssocID="{4D1B4B26-B588-4B83-AA92-43AC8D08C5D2}" presName="background3" presStyleLbl="node3" presStyleIdx="3" presStyleCnt="4"/>
      <dgm:spPr/>
    </dgm:pt>
    <dgm:pt modelId="{F9C3EE07-29C6-426F-8F89-DCA07829D76C}" type="pres">
      <dgm:prSet presAssocID="{4D1B4B26-B588-4B83-AA92-43AC8D08C5D2}" presName="text3" presStyleLbl="fgAcc3" presStyleIdx="3" presStyleCnt="4" custScaleX="149008">
        <dgm:presLayoutVars>
          <dgm:chPref val="3"/>
        </dgm:presLayoutVars>
      </dgm:prSet>
      <dgm:spPr/>
      <dgm:t>
        <a:bodyPr/>
        <a:lstStyle/>
        <a:p>
          <a:endParaRPr lang="en-US"/>
        </a:p>
      </dgm:t>
    </dgm:pt>
    <dgm:pt modelId="{8665B678-E2CC-4272-A7DD-2A9131A42BCC}" type="pres">
      <dgm:prSet presAssocID="{4D1B4B26-B588-4B83-AA92-43AC8D08C5D2}" presName="hierChild4" presStyleCnt="0"/>
      <dgm:spPr/>
    </dgm:pt>
    <dgm:pt modelId="{7DDA1978-D308-4AF8-A29E-49E78352F156}" type="pres">
      <dgm:prSet presAssocID="{FFFA2769-70F5-41D1-9022-904D9858AE15}" presName="Name23" presStyleLbl="parChTrans1D4" presStyleIdx="14" presStyleCnt="15"/>
      <dgm:spPr/>
      <dgm:t>
        <a:bodyPr/>
        <a:lstStyle/>
        <a:p>
          <a:endParaRPr lang="en-US"/>
        </a:p>
      </dgm:t>
    </dgm:pt>
    <dgm:pt modelId="{677BA2C6-D980-432C-A9AE-A7F3B60F54F6}" type="pres">
      <dgm:prSet presAssocID="{1546DDD7-D205-4A9B-9401-0FB605E6FF11}" presName="hierRoot4" presStyleCnt="0"/>
      <dgm:spPr/>
    </dgm:pt>
    <dgm:pt modelId="{ED707481-C8A7-4A9A-80BE-C21512201A53}" type="pres">
      <dgm:prSet presAssocID="{1546DDD7-D205-4A9B-9401-0FB605E6FF11}" presName="composite4" presStyleCnt="0"/>
      <dgm:spPr/>
    </dgm:pt>
    <dgm:pt modelId="{DCF0C38D-7CA7-4FE1-B51B-9ADF4187B592}" type="pres">
      <dgm:prSet presAssocID="{1546DDD7-D205-4A9B-9401-0FB605E6FF11}" presName="background4" presStyleLbl="node4" presStyleIdx="14" presStyleCnt="15"/>
      <dgm:spPr/>
    </dgm:pt>
    <dgm:pt modelId="{755B2A15-76E2-4BF2-9C7F-9DE3549B0B85}" type="pres">
      <dgm:prSet presAssocID="{1546DDD7-D205-4A9B-9401-0FB605E6FF11}" presName="text4" presStyleLbl="fgAcc4" presStyleIdx="14" presStyleCnt="15" custScaleX="133407">
        <dgm:presLayoutVars>
          <dgm:chPref val="3"/>
        </dgm:presLayoutVars>
      </dgm:prSet>
      <dgm:spPr/>
      <dgm:t>
        <a:bodyPr/>
        <a:lstStyle/>
        <a:p>
          <a:endParaRPr lang="en-US"/>
        </a:p>
      </dgm:t>
    </dgm:pt>
    <dgm:pt modelId="{AFC51E06-6121-48F1-B71C-2AB46A888434}" type="pres">
      <dgm:prSet presAssocID="{1546DDD7-D205-4A9B-9401-0FB605E6FF11}" presName="hierChild5" presStyleCnt="0"/>
      <dgm:spPr/>
    </dgm:pt>
  </dgm:ptLst>
  <dgm:cxnLst>
    <dgm:cxn modelId="{9EB506FC-71B6-49A2-8CC4-3B2D4BB22612}" type="presOf" srcId="{62C1F105-DEDD-4FE1-B7AB-7FAEC6410B38}" destId="{EB2A4895-A517-4BAF-A335-F8ED51726EC6}" srcOrd="0" destOrd="0" presId="urn:microsoft.com/office/officeart/2005/8/layout/hierarchy1"/>
    <dgm:cxn modelId="{0DF441C0-DFC1-4B27-BA76-F25CADB7160F}" type="presOf" srcId="{B54AA256-920D-4761-A791-2092178FFAAF}" destId="{1C6A9149-046D-4B13-9FD7-FA4CD6309593}" srcOrd="0" destOrd="0" presId="urn:microsoft.com/office/officeart/2005/8/layout/hierarchy1"/>
    <dgm:cxn modelId="{17DAECE0-CD2F-4478-8CB0-8F7E8E0EAF00}" type="presOf" srcId="{1546DDD7-D205-4A9B-9401-0FB605E6FF11}" destId="{755B2A15-76E2-4BF2-9C7F-9DE3549B0B85}" srcOrd="0" destOrd="0" presId="urn:microsoft.com/office/officeart/2005/8/layout/hierarchy1"/>
    <dgm:cxn modelId="{0CACE633-09F3-4CD7-9284-FB013370579F}" type="presOf" srcId="{FF79BE8D-85C4-4103-846B-D49F60D6DCE4}" destId="{AD1E5AF6-BBED-4AB3-BE17-45C43F0E143C}" srcOrd="0" destOrd="0" presId="urn:microsoft.com/office/officeart/2005/8/layout/hierarchy1"/>
    <dgm:cxn modelId="{FBF294FA-7EF1-43EE-A3BC-C84656DF73C4}" type="presOf" srcId="{F7B14C19-B018-4047-9A20-0F37F831B446}" destId="{BD98642B-4214-4537-BEF7-AB6B70EC9A24}" srcOrd="0" destOrd="0" presId="urn:microsoft.com/office/officeart/2005/8/layout/hierarchy1"/>
    <dgm:cxn modelId="{67AF29A9-9EAE-4B53-B24E-6BBF01131ED0}" srcId="{FF79BE8D-85C4-4103-846B-D49F60D6DCE4}" destId="{F205A205-75A0-4301-AEE0-F1AB46227323}" srcOrd="0" destOrd="0" parTransId="{B54AA256-920D-4761-A791-2092178FFAAF}" sibTransId="{A809794D-FD52-4155-9BB6-FD74967F9E75}"/>
    <dgm:cxn modelId="{235BBF22-D513-414F-BA82-9C00E797F54C}" type="presOf" srcId="{AB319939-4E10-412E-BF4F-AF95CE651B5F}" destId="{350AF83B-B6F5-4B12-892B-A29C00F33318}" srcOrd="0" destOrd="0" presId="urn:microsoft.com/office/officeart/2005/8/layout/hierarchy1"/>
    <dgm:cxn modelId="{BADFEA23-7ACA-44AD-B97A-9113B49E46C6}" type="presOf" srcId="{590090E5-6869-4B19-8E41-46D604E06FC4}" destId="{94F132A0-E483-43A3-927F-9AC1C3954127}" srcOrd="0" destOrd="0" presId="urn:microsoft.com/office/officeart/2005/8/layout/hierarchy1"/>
    <dgm:cxn modelId="{D81880F2-6C35-4912-AF4F-C61AE585BBA2}" type="presOf" srcId="{06B956B3-C47A-4128-B3B8-CE87B55992F7}" destId="{17688DBB-FD33-49C3-83B9-A32F9D7262EA}" srcOrd="0" destOrd="0" presId="urn:microsoft.com/office/officeart/2005/8/layout/hierarchy1"/>
    <dgm:cxn modelId="{AD468540-D91C-48F8-BC4E-B41A434FA5E6}" type="presOf" srcId="{9157861A-547D-4B8C-9A31-233EA0AB43D5}" destId="{816B3EA0-7AB2-4E58-9F1A-744D4D31E16E}" srcOrd="0" destOrd="0" presId="urn:microsoft.com/office/officeart/2005/8/layout/hierarchy1"/>
    <dgm:cxn modelId="{D91F166A-29F3-457F-B329-F043A95A3788}" type="presOf" srcId="{4B5C96DD-92F7-490E-B29B-75A7F1D8E576}" destId="{535716C8-83E8-42A1-BA1A-0C00A8C79B37}" srcOrd="0" destOrd="0" presId="urn:microsoft.com/office/officeart/2005/8/layout/hierarchy1"/>
    <dgm:cxn modelId="{B2505319-3BA5-41BD-9B79-2CCFF9E413B2}" type="presOf" srcId="{4D1B4B26-B588-4B83-AA92-43AC8D08C5D2}" destId="{F9C3EE07-29C6-426F-8F89-DCA07829D76C}" srcOrd="0" destOrd="0" presId="urn:microsoft.com/office/officeart/2005/8/layout/hierarchy1"/>
    <dgm:cxn modelId="{D9E795E3-EBC3-48D2-8B98-611B1CC61FCB}" type="presOf" srcId="{B030524A-5A5F-4238-B650-AB7845979AF2}" destId="{8636A875-5D50-4E33-BBAB-91158708CFB6}" srcOrd="0" destOrd="0" presId="urn:microsoft.com/office/officeart/2005/8/layout/hierarchy1"/>
    <dgm:cxn modelId="{1C82557B-B60D-4C0F-BC8E-FB04B4D45355}" type="presOf" srcId="{4635E4D7-2B6C-4426-AD18-0B3C0A04E798}" destId="{F31A123A-9A34-4392-96A5-1138205769E9}" srcOrd="0" destOrd="0" presId="urn:microsoft.com/office/officeart/2005/8/layout/hierarchy1"/>
    <dgm:cxn modelId="{2E985555-1D3D-47CB-8645-8F0F1A31C83F}" srcId="{B126C6B2-DE91-4255-A510-3E28003C23B5}" destId="{30A200A8-A9B6-401B-A765-D5F8222B7C23}" srcOrd="0" destOrd="0" parTransId="{A36C35ED-27C9-43D9-8B5C-9A1E30C4C362}" sibTransId="{135A1782-E5CC-45A5-8216-F1FCE77D65D0}"/>
    <dgm:cxn modelId="{B4F5A264-475B-4865-B25A-89F0A3D11BF1}" type="presOf" srcId="{E990898F-C372-434B-B7DB-D74611611105}" destId="{D6E552A2-FD25-4B00-9DF4-13D6E6D3BC95}" srcOrd="0" destOrd="0" presId="urn:microsoft.com/office/officeart/2005/8/layout/hierarchy1"/>
    <dgm:cxn modelId="{10F33390-9702-4C1F-A40F-62EDDC5AFBCF}" srcId="{FF79BE8D-85C4-4103-846B-D49F60D6DCE4}" destId="{0D429CB4-7275-47AC-8503-544DF5E15ABB}" srcOrd="1" destOrd="0" parTransId="{AA184F22-6595-46DB-881A-C6C501540A37}" sibTransId="{454F619D-E740-4350-A3FB-564D30477CC0}"/>
    <dgm:cxn modelId="{FA7EB51B-2BE2-49AD-B621-8E38FEC4CA2E}" type="presOf" srcId="{2CFF034D-F417-4E74-ADC0-B4A77D0195A4}" destId="{1BB38D4C-A683-4E08-A126-80B4002D89E9}" srcOrd="0" destOrd="0" presId="urn:microsoft.com/office/officeart/2005/8/layout/hierarchy1"/>
    <dgm:cxn modelId="{6A556EB5-08E5-418D-8908-7C2E6E6509D3}" type="presOf" srcId="{FE3D50D3-6692-486C-9AFD-B119F4C93C95}" destId="{1A708DE8-AFDC-4A5C-9A18-E1F801375192}" srcOrd="0" destOrd="0" presId="urn:microsoft.com/office/officeart/2005/8/layout/hierarchy1"/>
    <dgm:cxn modelId="{5CFB35A4-CF25-456B-8861-779AF62AC8BE}" srcId="{30A200A8-A9B6-401B-A765-D5F8222B7C23}" destId="{3D11476A-3143-4A75-82C8-8E336F5C1333}" srcOrd="1" destOrd="0" parTransId="{F3D50639-6412-4FCC-8E6B-98861F531224}" sibTransId="{A2DF5B65-C70A-4C0B-99D9-AC1CD5F76D0C}"/>
    <dgm:cxn modelId="{A453696C-595E-4B1F-A28F-CF13F0704B49}" srcId="{F89E96AD-1810-465B-B525-6EBD6E193122}" destId="{B030524A-5A5F-4238-B650-AB7845979AF2}" srcOrd="1" destOrd="0" parTransId="{4635E4D7-2B6C-4426-AD18-0B3C0A04E798}" sibTransId="{8CE1773B-926D-47E1-982F-BED47C89E8F0}"/>
    <dgm:cxn modelId="{A0E53F4D-46A1-49BD-9D2E-6524ED10638E}" type="presOf" srcId="{FFFA2769-70F5-41D1-9022-904D9858AE15}" destId="{7DDA1978-D308-4AF8-A29E-49E78352F156}" srcOrd="0" destOrd="0" presId="urn:microsoft.com/office/officeart/2005/8/layout/hierarchy1"/>
    <dgm:cxn modelId="{981B0903-6C29-4EEC-9C79-14283331F602}" srcId="{4D1B4B26-B588-4B83-AA92-43AC8D08C5D2}" destId="{1546DDD7-D205-4A9B-9401-0FB605E6FF11}" srcOrd="0" destOrd="0" parTransId="{FFFA2769-70F5-41D1-9022-904D9858AE15}" sibTransId="{91C3AEBB-3F7B-475F-B22A-9695DD07AFC4}"/>
    <dgm:cxn modelId="{D029680E-8290-4E97-A0C5-4C4D6044BEA2}" type="presOf" srcId="{F10AEA56-B0EF-483E-803E-6865D1C20A4E}" destId="{97B6851B-E7BC-4B4A-9D40-9EC2AF58326B}" srcOrd="0" destOrd="0" presId="urn:microsoft.com/office/officeart/2005/8/layout/hierarchy1"/>
    <dgm:cxn modelId="{03231DA5-2046-4689-8C78-E7CCFB56E3D9}" srcId="{09B8B23E-CD03-4E09-A5FD-D3C5FC9B9D7C}" destId="{B126C6B2-DE91-4255-A510-3E28003C23B5}" srcOrd="0" destOrd="0" parTransId="{F0DCFB90-831C-459D-8BDD-04D2FCE49078}" sibTransId="{53CB6D41-184A-4D54-AF26-D2FA4CE2D3A0}"/>
    <dgm:cxn modelId="{D66CA796-5464-44A1-AE27-EFA4E81E9497}" srcId="{F89E96AD-1810-465B-B525-6EBD6E193122}" destId="{09B8B23E-CD03-4E09-A5FD-D3C5FC9B9D7C}" srcOrd="0" destOrd="0" parTransId="{AB319939-4E10-412E-BF4F-AF95CE651B5F}" sibTransId="{4B6CC97B-3AEB-477A-8194-784296469CA6}"/>
    <dgm:cxn modelId="{ED2A53CD-21A8-4804-A435-D4869891F9E2}" type="presOf" srcId="{7A99E66B-D0D2-4293-BE1F-5C632D43C97E}" destId="{D96A2B53-1805-4668-B1BB-3F71AA5A19A0}" srcOrd="0" destOrd="0" presId="urn:microsoft.com/office/officeart/2005/8/layout/hierarchy1"/>
    <dgm:cxn modelId="{FCB1D286-C0BB-4DB5-BF18-020528D098E4}" type="presOf" srcId="{F0DCFB90-831C-459D-8BDD-04D2FCE49078}" destId="{DD66422A-52F8-484D-8770-C03FDDDC6B6A}" srcOrd="0" destOrd="0" presId="urn:microsoft.com/office/officeart/2005/8/layout/hierarchy1"/>
    <dgm:cxn modelId="{379F542C-6221-4197-8881-811736E8F427}" srcId="{F10AEA56-B0EF-483E-803E-6865D1C20A4E}" destId="{E990898F-C372-434B-B7DB-D74611611105}" srcOrd="1" destOrd="0" parTransId="{1E8AA294-A48C-4665-A17B-F6F61518FFEB}" sibTransId="{1AA6A251-ECE7-426D-B1A3-9429072A8D7A}"/>
    <dgm:cxn modelId="{FC5A86A2-D489-49EE-B075-2E349BF47AC5}" type="presOf" srcId="{51ABBE50-C263-4526-8915-6ACF62B747DE}" destId="{D265C11E-D1CB-436A-A832-E8515AD5FB68}" srcOrd="0" destOrd="0" presId="urn:microsoft.com/office/officeart/2005/8/layout/hierarchy1"/>
    <dgm:cxn modelId="{6B4077E5-8C55-493A-AEBC-272DEEEF2BFD}" type="presOf" srcId="{A4085DAD-E4C5-44D4-AC12-0491427082DB}" destId="{B2BCC848-E2B0-400E-A38E-1F8ED9F22252}" srcOrd="0" destOrd="0" presId="urn:microsoft.com/office/officeart/2005/8/layout/hierarchy1"/>
    <dgm:cxn modelId="{30B893C3-013D-40B9-8556-B3C2C3095666}" type="presOf" srcId="{09B8B23E-CD03-4E09-A5FD-D3C5FC9B9D7C}" destId="{488C8311-55D6-4786-A8D5-6C1FFB632CC5}" srcOrd="0" destOrd="0" presId="urn:microsoft.com/office/officeart/2005/8/layout/hierarchy1"/>
    <dgm:cxn modelId="{79895AA2-5521-4221-8D04-1481B497A008}" srcId="{30A200A8-A9B6-401B-A765-D5F8222B7C23}" destId="{3434BFCE-692E-4E02-BD74-58D9A5895447}" srcOrd="0" destOrd="0" parTransId="{62C1F105-DEDD-4FE1-B7AB-7FAEC6410B38}" sibTransId="{0449C0B3-B1BA-4C47-A2A4-87BDE134E2C9}"/>
    <dgm:cxn modelId="{1F3EBC2F-0891-46F7-A2D2-A91F371EC961}" type="presOf" srcId="{AA184F22-6595-46DB-881A-C6C501540A37}" destId="{F14C8B47-977C-4DF8-8525-D2E9EAE25B4D}" srcOrd="0" destOrd="0" presId="urn:microsoft.com/office/officeart/2005/8/layout/hierarchy1"/>
    <dgm:cxn modelId="{63C4D5B0-939C-4E96-9532-7B6887A54EE2}" type="presOf" srcId="{F205A205-75A0-4301-AEE0-F1AB46227323}" destId="{B6963105-46A9-4233-B609-60D9D0D2EEBE}" srcOrd="0" destOrd="0" presId="urn:microsoft.com/office/officeart/2005/8/layout/hierarchy1"/>
    <dgm:cxn modelId="{9D461597-4D13-4EAB-BB4C-D78F8641DF24}" type="presOf" srcId="{3D11476A-3143-4A75-82C8-8E336F5C1333}" destId="{253422BB-0202-45BA-B54F-59AF710E92A7}" srcOrd="0" destOrd="0" presId="urn:microsoft.com/office/officeart/2005/8/layout/hierarchy1"/>
    <dgm:cxn modelId="{639674B5-0E16-4EF6-AB13-0F701DB562BA}" srcId="{30A200A8-A9B6-401B-A765-D5F8222B7C23}" destId="{0A1AC8B9-3CF9-4E79-8540-27124F11B3FE}" srcOrd="3" destOrd="0" parTransId="{FE3D50D3-6692-486C-9AFD-B119F4C93C95}" sibTransId="{06082236-7C2D-4134-9AE7-1BA31ACB784A}"/>
    <dgm:cxn modelId="{E1166B0A-93B6-40DE-A4E0-DE2937E58BBC}" type="presOf" srcId="{0D429CB4-7275-47AC-8503-544DF5E15ABB}" destId="{3DDBF2F4-E660-4968-959E-6596B44D4C53}" srcOrd="0" destOrd="0" presId="urn:microsoft.com/office/officeart/2005/8/layout/hierarchy1"/>
    <dgm:cxn modelId="{B59B7A0E-4519-4903-A056-169FB911E0EF}" type="presOf" srcId="{835E50F0-85D3-46C1-AF56-8767D6389DBD}" destId="{311D70AF-EB57-42FD-A280-9B7353BE7541}" srcOrd="0" destOrd="0" presId="urn:microsoft.com/office/officeart/2005/8/layout/hierarchy1"/>
    <dgm:cxn modelId="{615F7AC9-C6DB-4A76-AF57-1D762D4B2CED}" srcId="{5F88C362-B4DD-468A-BF55-374EA8F07D6B}" destId="{51ABBE50-C263-4526-8915-6ACF62B747DE}" srcOrd="0" destOrd="0" parTransId="{707DBCED-B9FF-498C-BFA8-812216DBD360}" sibTransId="{B02B2A91-A8FD-43A2-9C51-128E736170A2}"/>
    <dgm:cxn modelId="{5DA61307-B1DA-459A-BB96-21AAD35AA81E}" type="presOf" srcId="{0A1AC8B9-3CF9-4E79-8540-27124F11B3FE}" destId="{A2AC4487-2832-4768-9DB8-B970C9DCF406}" srcOrd="0" destOrd="0" presId="urn:microsoft.com/office/officeart/2005/8/layout/hierarchy1"/>
    <dgm:cxn modelId="{9BC45469-F53E-4697-8F51-D7B703CBAB29}" srcId="{F10AEA56-B0EF-483E-803E-6865D1C20A4E}" destId="{2CFF034D-F417-4E74-ADC0-B4A77D0195A4}" srcOrd="0" destOrd="0" parTransId="{4119574D-084D-4458-BBCA-1A91E74B0874}" sibTransId="{742C7F98-78B0-4ED9-B1CF-3492D45C0F9D}"/>
    <dgm:cxn modelId="{8643B7DE-6033-47E7-8EC3-8E8D83686802}" type="presOf" srcId="{1E8AA294-A48C-4665-A17B-F6F61518FFEB}" destId="{70BB59CA-6875-47DC-9EB9-D4A510FB2544}" srcOrd="0" destOrd="0" presId="urn:microsoft.com/office/officeart/2005/8/layout/hierarchy1"/>
    <dgm:cxn modelId="{DB6F2929-3729-4DEA-857D-EC46A19A7C75}" type="presOf" srcId="{5F88C362-B4DD-468A-BF55-374EA8F07D6B}" destId="{A53B616C-105D-49C7-A51D-0A794281B714}" srcOrd="0" destOrd="0" presId="urn:microsoft.com/office/officeart/2005/8/layout/hierarchy1"/>
    <dgm:cxn modelId="{7AE71174-0C8E-4754-8D3B-09C3B76BF556}" srcId="{B126C6B2-DE91-4255-A510-3E28003C23B5}" destId="{FF79BE8D-85C4-4103-846B-D49F60D6DCE4}" srcOrd="1" destOrd="0" parTransId="{F7B14C19-B018-4047-9A20-0F37F831B446}" sibTransId="{1197F32E-CBEF-4306-9FA1-C0C327641CF2}"/>
    <dgm:cxn modelId="{DF15581E-609C-4497-8A6B-D50B956CFD32}" srcId="{F205A205-75A0-4301-AEE0-F1AB46227323}" destId="{94697BC7-1B76-484D-A603-0FB855AB2ED3}" srcOrd="0" destOrd="0" parTransId="{4B5C96DD-92F7-490E-B29B-75A7F1D8E576}" sibTransId="{BEC8E7A6-62EC-4274-84F8-463E249FA712}"/>
    <dgm:cxn modelId="{AB8CF67D-88EB-4E5B-8A46-FAB86FAB9801}" srcId="{060576ED-80E5-4C21-92A9-AFC3C83F463B}" destId="{F89E96AD-1810-465B-B525-6EBD6E193122}" srcOrd="0" destOrd="0" parTransId="{EAE387C9-F068-4634-A69A-2D03753FA0BB}" sibTransId="{0407E042-6813-44F4-AF92-CDF3C735B340}"/>
    <dgm:cxn modelId="{49B852CC-400A-4427-B426-E702DB3FC149}" type="presOf" srcId="{4119574D-084D-4458-BBCA-1A91E74B0874}" destId="{16E1FD21-B1FE-4536-99EE-9DAE84D20F74}" srcOrd="0" destOrd="0" presId="urn:microsoft.com/office/officeart/2005/8/layout/hierarchy1"/>
    <dgm:cxn modelId="{387D7D3C-896A-4415-A18A-3F4EFBC877B0}" srcId="{06B956B3-C47A-4128-B3B8-CE87B55992F7}" destId="{5F88C362-B4DD-468A-BF55-374EA8F07D6B}" srcOrd="0" destOrd="0" parTransId="{42AA3631-504C-4190-9CF7-F8253DEBCE58}" sibTransId="{96DE823C-1CF5-4125-9D95-DA7F937848DC}"/>
    <dgm:cxn modelId="{7877F968-FC49-407A-AD5E-2BED18A4CC0D}" type="presOf" srcId="{060576ED-80E5-4C21-92A9-AFC3C83F463B}" destId="{3C49E8B8-4124-4209-9D7C-1F7FBC24F6AC}" srcOrd="0" destOrd="0" presId="urn:microsoft.com/office/officeart/2005/8/layout/hierarchy1"/>
    <dgm:cxn modelId="{307EA760-2742-44B4-BC26-007174D19D40}" type="presOf" srcId="{707DBCED-B9FF-498C-BFA8-812216DBD360}" destId="{EFE6AE8E-3BCA-466A-9EB3-0F01BC7F08EB}" srcOrd="0" destOrd="0" presId="urn:microsoft.com/office/officeart/2005/8/layout/hierarchy1"/>
    <dgm:cxn modelId="{D113F5C7-5F68-4FA9-83E3-740299DF39DA}" type="presOf" srcId="{94697BC7-1B76-484D-A603-0FB855AB2ED3}" destId="{BB4D8FB0-C9E4-4B1A-80E2-89CD155C2C1F}" srcOrd="0" destOrd="0" presId="urn:microsoft.com/office/officeart/2005/8/layout/hierarchy1"/>
    <dgm:cxn modelId="{186FCCC8-6CFC-42B6-9FC5-0FD1D245AF58}" type="presOf" srcId="{A36C35ED-27C9-43D9-8B5C-9A1E30C4C362}" destId="{EFF67007-5FA6-4E6D-B2A6-3231A3BA40F6}" srcOrd="0" destOrd="0" presId="urn:microsoft.com/office/officeart/2005/8/layout/hierarchy1"/>
    <dgm:cxn modelId="{9714863F-9712-4015-B8D9-E7208FA951F8}" type="presOf" srcId="{3434BFCE-692E-4E02-BD74-58D9A5895447}" destId="{2F7B3E27-18DD-4BF6-8CD6-9324AA6D81D2}" srcOrd="0" destOrd="0" presId="urn:microsoft.com/office/officeart/2005/8/layout/hierarchy1"/>
    <dgm:cxn modelId="{49746618-AD3A-4B91-BFDF-F841E0D7923C}" type="presOf" srcId="{30A200A8-A9B6-401B-A765-D5F8222B7C23}" destId="{FEFBC5E6-9B40-4DB4-BD7A-B3642910C0E1}" srcOrd="0" destOrd="0" presId="urn:microsoft.com/office/officeart/2005/8/layout/hierarchy1"/>
    <dgm:cxn modelId="{892FB66D-5BC0-4265-B7FF-D5C95B87795C}" type="presOf" srcId="{F3D50639-6412-4FCC-8E6B-98861F531224}" destId="{EEBD2262-DA3C-42CD-8898-443BEA4D8F72}" srcOrd="0" destOrd="0" presId="urn:microsoft.com/office/officeart/2005/8/layout/hierarchy1"/>
    <dgm:cxn modelId="{DD2AD119-DF3F-4159-940E-F730CA17DF30}" srcId="{30A200A8-A9B6-401B-A765-D5F8222B7C23}" destId="{590090E5-6869-4B19-8E41-46D604E06FC4}" srcOrd="2" destOrd="0" parTransId="{B66D74B0-08CF-476B-8FC4-F731C9F6893B}" sibTransId="{D7E8E182-F779-48C8-835D-9BA5F0B4592D}"/>
    <dgm:cxn modelId="{014EDFB0-25B2-4181-9E0A-74D07CBE566B}" srcId="{09B8B23E-CD03-4E09-A5FD-D3C5FC9B9D7C}" destId="{06B956B3-C47A-4128-B3B8-CE87B55992F7}" srcOrd="1" destOrd="0" parTransId="{7A99E66B-D0D2-4293-BE1F-5C632D43C97E}" sibTransId="{DA787BE0-7413-4D62-A5AB-D5B3E4BCFC80}"/>
    <dgm:cxn modelId="{0B13E2DA-10E8-4C20-87CF-2FA7BC2DABFC}" srcId="{F205A205-75A0-4301-AEE0-F1AB46227323}" destId="{835E50F0-85D3-46C1-AF56-8767D6389DBD}" srcOrd="1" destOrd="0" parTransId="{39FF5F21-5EC3-4737-A41C-57C1775751D2}" sibTransId="{8761A4FF-8B12-45F2-A9C2-3E693FBB3090}"/>
    <dgm:cxn modelId="{CF9B6644-812D-4095-942A-E6CCCE2BD4F9}" type="presOf" srcId="{42AA3631-504C-4190-9CF7-F8253DEBCE58}" destId="{CD06EEDC-6306-46DD-A3DA-64E1E029A6BB}" srcOrd="0" destOrd="0" presId="urn:microsoft.com/office/officeart/2005/8/layout/hierarchy1"/>
    <dgm:cxn modelId="{FB791BA5-0421-4423-B633-7BE905BACD7B}" type="presOf" srcId="{B126C6B2-DE91-4255-A510-3E28003C23B5}" destId="{BFBDE5CD-B778-48DF-8736-F4403360F73B}" srcOrd="0" destOrd="0" presId="urn:microsoft.com/office/officeart/2005/8/layout/hierarchy1"/>
    <dgm:cxn modelId="{B3CD6F17-4DBD-48FF-90EC-F2095E2B5D93}" srcId="{B030524A-5A5F-4238-B650-AB7845979AF2}" destId="{4D1B4B26-B588-4B83-AA92-43AC8D08C5D2}" srcOrd="1" destOrd="0" parTransId="{9157861A-547D-4B8C-9A31-233EA0AB43D5}" sibTransId="{0F0B4020-2211-47BF-9BF1-DB02E6B630AE}"/>
    <dgm:cxn modelId="{984529A6-4627-48CD-B593-C91E732E0BF7}" type="presOf" srcId="{B66D74B0-08CF-476B-8FC4-F731C9F6893B}" destId="{66A2D886-7097-4A09-884C-0A0190A25489}" srcOrd="0" destOrd="0" presId="urn:microsoft.com/office/officeart/2005/8/layout/hierarchy1"/>
    <dgm:cxn modelId="{D4B58DC0-0D7B-4DC0-A74F-4DAB8D9B02B1}" srcId="{B030524A-5A5F-4238-B650-AB7845979AF2}" destId="{F10AEA56-B0EF-483E-803E-6865D1C20A4E}" srcOrd="0" destOrd="0" parTransId="{A4085DAD-E4C5-44D4-AC12-0491427082DB}" sibTransId="{A3113FD8-CCF3-403B-80CA-B48B00B4ED8A}"/>
    <dgm:cxn modelId="{CAC2C58B-46DB-4FF1-8154-7C5CF152FE85}" type="presOf" srcId="{F89E96AD-1810-465B-B525-6EBD6E193122}" destId="{3D017FC4-9250-42C7-81BF-0A3A400847E5}" srcOrd="0" destOrd="0" presId="urn:microsoft.com/office/officeart/2005/8/layout/hierarchy1"/>
    <dgm:cxn modelId="{E4D4B97B-8DF9-4E62-ABC9-49F6EB701B2C}" type="presOf" srcId="{39FF5F21-5EC3-4737-A41C-57C1775751D2}" destId="{AFDCD257-681F-49F4-A6F7-80B8E46E465F}" srcOrd="0" destOrd="0" presId="urn:microsoft.com/office/officeart/2005/8/layout/hierarchy1"/>
    <dgm:cxn modelId="{026E1F6A-0624-428A-9F3A-F37CA01A7CB4}" type="presParOf" srcId="{3C49E8B8-4124-4209-9D7C-1F7FBC24F6AC}" destId="{38F1EE24-529E-4CBB-9DFB-BBA1ED58DFB5}" srcOrd="0" destOrd="0" presId="urn:microsoft.com/office/officeart/2005/8/layout/hierarchy1"/>
    <dgm:cxn modelId="{D1C3F3A7-A70E-4ADB-9215-82B838A6F229}" type="presParOf" srcId="{38F1EE24-529E-4CBB-9DFB-BBA1ED58DFB5}" destId="{C2F0341F-15BA-4824-9C00-B48314D5FF3B}" srcOrd="0" destOrd="0" presId="urn:microsoft.com/office/officeart/2005/8/layout/hierarchy1"/>
    <dgm:cxn modelId="{1DB95997-9907-42C5-8B54-F2537228E4AA}" type="presParOf" srcId="{C2F0341F-15BA-4824-9C00-B48314D5FF3B}" destId="{00676CEC-7792-4002-95E9-12F227281F1C}" srcOrd="0" destOrd="0" presId="urn:microsoft.com/office/officeart/2005/8/layout/hierarchy1"/>
    <dgm:cxn modelId="{0AC133FD-B363-4F46-9889-1925C162446F}" type="presParOf" srcId="{C2F0341F-15BA-4824-9C00-B48314D5FF3B}" destId="{3D017FC4-9250-42C7-81BF-0A3A400847E5}" srcOrd="1" destOrd="0" presId="urn:microsoft.com/office/officeart/2005/8/layout/hierarchy1"/>
    <dgm:cxn modelId="{F1497A51-4480-408C-881D-10F44A58F7D0}" type="presParOf" srcId="{38F1EE24-529E-4CBB-9DFB-BBA1ED58DFB5}" destId="{E9FA4A51-2AC7-42ED-A065-E6C87FE9E99B}" srcOrd="1" destOrd="0" presId="urn:microsoft.com/office/officeart/2005/8/layout/hierarchy1"/>
    <dgm:cxn modelId="{5AB2BE83-5E83-4C35-9900-68089201BB73}" type="presParOf" srcId="{E9FA4A51-2AC7-42ED-A065-E6C87FE9E99B}" destId="{350AF83B-B6F5-4B12-892B-A29C00F33318}" srcOrd="0" destOrd="0" presId="urn:microsoft.com/office/officeart/2005/8/layout/hierarchy1"/>
    <dgm:cxn modelId="{FBBB7668-DAF6-4CE3-8402-5924B8CCA385}" type="presParOf" srcId="{E9FA4A51-2AC7-42ED-A065-E6C87FE9E99B}" destId="{C7114433-4A33-49E6-8B25-6707A912A5CE}" srcOrd="1" destOrd="0" presId="urn:microsoft.com/office/officeart/2005/8/layout/hierarchy1"/>
    <dgm:cxn modelId="{D81ED5F0-7EF9-4035-A9A6-8462D21B4321}" type="presParOf" srcId="{C7114433-4A33-49E6-8B25-6707A912A5CE}" destId="{025B0D00-1866-40E4-BB38-AB1562B011C1}" srcOrd="0" destOrd="0" presId="urn:microsoft.com/office/officeart/2005/8/layout/hierarchy1"/>
    <dgm:cxn modelId="{2D150825-3172-4E7E-9DF2-2E43F6FBF99D}" type="presParOf" srcId="{025B0D00-1866-40E4-BB38-AB1562B011C1}" destId="{7E20EF34-9E05-412D-8101-2A72B12D4447}" srcOrd="0" destOrd="0" presId="urn:microsoft.com/office/officeart/2005/8/layout/hierarchy1"/>
    <dgm:cxn modelId="{4A352AD8-265D-468A-ADE1-46CF3A5B118F}" type="presParOf" srcId="{025B0D00-1866-40E4-BB38-AB1562B011C1}" destId="{488C8311-55D6-4786-A8D5-6C1FFB632CC5}" srcOrd="1" destOrd="0" presId="urn:microsoft.com/office/officeart/2005/8/layout/hierarchy1"/>
    <dgm:cxn modelId="{EA7F4346-344A-4FD1-8C5C-9851DA83D5EA}" type="presParOf" srcId="{C7114433-4A33-49E6-8B25-6707A912A5CE}" destId="{58FF1FFE-D134-4A40-9AE7-2B818C1ACCB6}" srcOrd="1" destOrd="0" presId="urn:microsoft.com/office/officeart/2005/8/layout/hierarchy1"/>
    <dgm:cxn modelId="{E67FE484-AC8D-43E9-BBEC-A2BD90AE1ECE}" type="presParOf" srcId="{58FF1FFE-D134-4A40-9AE7-2B818C1ACCB6}" destId="{DD66422A-52F8-484D-8770-C03FDDDC6B6A}" srcOrd="0" destOrd="0" presId="urn:microsoft.com/office/officeart/2005/8/layout/hierarchy1"/>
    <dgm:cxn modelId="{D4A4D377-66D1-4E46-8675-4D7BA03A3EDE}" type="presParOf" srcId="{58FF1FFE-D134-4A40-9AE7-2B818C1ACCB6}" destId="{410E7C78-3648-4622-962E-EDF49445AD34}" srcOrd="1" destOrd="0" presId="urn:microsoft.com/office/officeart/2005/8/layout/hierarchy1"/>
    <dgm:cxn modelId="{A1E39B7A-38F7-40B5-AB9D-BD21676E5E4E}" type="presParOf" srcId="{410E7C78-3648-4622-962E-EDF49445AD34}" destId="{54E554AD-F5AC-43F6-81DF-F03EC0AA3E1C}" srcOrd="0" destOrd="0" presId="urn:microsoft.com/office/officeart/2005/8/layout/hierarchy1"/>
    <dgm:cxn modelId="{B44A16AF-07E0-435F-85EE-131803AF0321}" type="presParOf" srcId="{54E554AD-F5AC-43F6-81DF-F03EC0AA3E1C}" destId="{5B77AAB3-B15E-4877-B9FA-9BBCEF91BF66}" srcOrd="0" destOrd="0" presId="urn:microsoft.com/office/officeart/2005/8/layout/hierarchy1"/>
    <dgm:cxn modelId="{27669A0E-22A7-4FDA-956E-62D0EBD3B921}" type="presParOf" srcId="{54E554AD-F5AC-43F6-81DF-F03EC0AA3E1C}" destId="{BFBDE5CD-B778-48DF-8736-F4403360F73B}" srcOrd="1" destOrd="0" presId="urn:microsoft.com/office/officeart/2005/8/layout/hierarchy1"/>
    <dgm:cxn modelId="{E44D2336-EC35-42D4-A08D-8A5CC4A2CB97}" type="presParOf" srcId="{410E7C78-3648-4622-962E-EDF49445AD34}" destId="{8D685F75-70AA-4446-8AB6-E8F040BFA239}" srcOrd="1" destOrd="0" presId="urn:microsoft.com/office/officeart/2005/8/layout/hierarchy1"/>
    <dgm:cxn modelId="{78FC3B05-AB59-454E-8562-973BEEEFDD06}" type="presParOf" srcId="{8D685F75-70AA-4446-8AB6-E8F040BFA239}" destId="{EFF67007-5FA6-4E6D-B2A6-3231A3BA40F6}" srcOrd="0" destOrd="0" presId="urn:microsoft.com/office/officeart/2005/8/layout/hierarchy1"/>
    <dgm:cxn modelId="{7DF73496-14CF-46EA-B7AC-550EF78EA118}" type="presParOf" srcId="{8D685F75-70AA-4446-8AB6-E8F040BFA239}" destId="{24F98D33-43C9-4CDC-8F33-39286DAA2476}" srcOrd="1" destOrd="0" presId="urn:microsoft.com/office/officeart/2005/8/layout/hierarchy1"/>
    <dgm:cxn modelId="{BFB2E5F9-4AB4-4FD7-9AA2-AADDCA522E7F}" type="presParOf" srcId="{24F98D33-43C9-4CDC-8F33-39286DAA2476}" destId="{8A8F0619-E2E3-4676-A63B-8D5CEA82D5EB}" srcOrd="0" destOrd="0" presId="urn:microsoft.com/office/officeart/2005/8/layout/hierarchy1"/>
    <dgm:cxn modelId="{CF34AD31-BE79-440B-8C9A-340BF7410A56}" type="presParOf" srcId="{8A8F0619-E2E3-4676-A63B-8D5CEA82D5EB}" destId="{9E24887E-4586-48F4-B271-705A0BFE15D1}" srcOrd="0" destOrd="0" presId="urn:microsoft.com/office/officeart/2005/8/layout/hierarchy1"/>
    <dgm:cxn modelId="{261D4C97-420F-4558-81C5-9C13C6F74B06}" type="presParOf" srcId="{8A8F0619-E2E3-4676-A63B-8D5CEA82D5EB}" destId="{FEFBC5E6-9B40-4DB4-BD7A-B3642910C0E1}" srcOrd="1" destOrd="0" presId="urn:microsoft.com/office/officeart/2005/8/layout/hierarchy1"/>
    <dgm:cxn modelId="{062DC979-BB9A-4297-BD22-2FD5C61FC7F4}" type="presParOf" srcId="{24F98D33-43C9-4CDC-8F33-39286DAA2476}" destId="{80B1E8F1-A011-4F18-8F98-EE98500E2560}" srcOrd="1" destOrd="0" presId="urn:microsoft.com/office/officeart/2005/8/layout/hierarchy1"/>
    <dgm:cxn modelId="{5F9C9917-B722-4107-9860-70C1BEB66F32}" type="presParOf" srcId="{80B1E8F1-A011-4F18-8F98-EE98500E2560}" destId="{EB2A4895-A517-4BAF-A335-F8ED51726EC6}" srcOrd="0" destOrd="0" presId="urn:microsoft.com/office/officeart/2005/8/layout/hierarchy1"/>
    <dgm:cxn modelId="{73800081-9E30-461C-8D2C-5FC53075FCCF}" type="presParOf" srcId="{80B1E8F1-A011-4F18-8F98-EE98500E2560}" destId="{6DA6587A-BD67-4C4F-A69A-0C44777358BF}" srcOrd="1" destOrd="0" presId="urn:microsoft.com/office/officeart/2005/8/layout/hierarchy1"/>
    <dgm:cxn modelId="{BADC11F0-048F-45A3-871B-3607F852B876}" type="presParOf" srcId="{6DA6587A-BD67-4C4F-A69A-0C44777358BF}" destId="{440ED09C-134A-4203-BAFC-7CC47A4DA7BD}" srcOrd="0" destOrd="0" presId="urn:microsoft.com/office/officeart/2005/8/layout/hierarchy1"/>
    <dgm:cxn modelId="{DA275F27-E27C-4A0F-A992-B991323E50A6}" type="presParOf" srcId="{440ED09C-134A-4203-BAFC-7CC47A4DA7BD}" destId="{E9D717F5-E302-4323-96D3-12D407B11F42}" srcOrd="0" destOrd="0" presId="urn:microsoft.com/office/officeart/2005/8/layout/hierarchy1"/>
    <dgm:cxn modelId="{A8A70AC4-90DD-4F66-B54C-75E34A1D88B2}" type="presParOf" srcId="{440ED09C-134A-4203-BAFC-7CC47A4DA7BD}" destId="{2F7B3E27-18DD-4BF6-8CD6-9324AA6D81D2}" srcOrd="1" destOrd="0" presId="urn:microsoft.com/office/officeart/2005/8/layout/hierarchy1"/>
    <dgm:cxn modelId="{B6AB298A-36CF-42D2-B184-07509F584F06}" type="presParOf" srcId="{6DA6587A-BD67-4C4F-A69A-0C44777358BF}" destId="{CB6A3C93-CA9B-44E4-B5C7-E024FB0E985C}" srcOrd="1" destOrd="0" presId="urn:microsoft.com/office/officeart/2005/8/layout/hierarchy1"/>
    <dgm:cxn modelId="{83BC928D-8976-4B72-A04E-9B03C44001FD}" type="presParOf" srcId="{80B1E8F1-A011-4F18-8F98-EE98500E2560}" destId="{EEBD2262-DA3C-42CD-8898-443BEA4D8F72}" srcOrd="2" destOrd="0" presId="urn:microsoft.com/office/officeart/2005/8/layout/hierarchy1"/>
    <dgm:cxn modelId="{0E80FF27-7EAB-4ADD-923F-E97425A5FF7A}" type="presParOf" srcId="{80B1E8F1-A011-4F18-8F98-EE98500E2560}" destId="{9E31F493-EC8C-4315-97C7-41566CF77BCB}" srcOrd="3" destOrd="0" presId="urn:microsoft.com/office/officeart/2005/8/layout/hierarchy1"/>
    <dgm:cxn modelId="{0B8FD319-580D-4263-B2DB-E1AB422B7F24}" type="presParOf" srcId="{9E31F493-EC8C-4315-97C7-41566CF77BCB}" destId="{15F1539F-695E-4248-9430-BA35A15F82D2}" srcOrd="0" destOrd="0" presId="urn:microsoft.com/office/officeart/2005/8/layout/hierarchy1"/>
    <dgm:cxn modelId="{4EDC283E-3EB7-450C-A1F4-48512CB7FCA0}" type="presParOf" srcId="{15F1539F-695E-4248-9430-BA35A15F82D2}" destId="{D7052D91-A758-4C77-B675-753AA1AD4C5A}" srcOrd="0" destOrd="0" presId="urn:microsoft.com/office/officeart/2005/8/layout/hierarchy1"/>
    <dgm:cxn modelId="{68FCB6C4-F12B-4F59-910C-053EE7457891}" type="presParOf" srcId="{15F1539F-695E-4248-9430-BA35A15F82D2}" destId="{253422BB-0202-45BA-B54F-59AF710E92A7}" srcOrd="1" destOrd="0" presId="urn:microsoft.com/office/officeart/2005/8/layout/hierarchy1"/>
    <dgm:cxn modelId="{70EFA844-21E0-48D1-8591-4EB73501A18E}" type="presParOf" srcId="{9E31F493-EC8C-4315-97C7-41566CF77BCB}" destId="{CA1C92EA-344F-4DAA-8CB5-83F5C9D7813F}" srcOrd="1" destOrd="0" presId="urn:microsoft.com/office/officeart/2005/8/layout/hierarchy1"/>
    <dgm:cxn modelId="{115D57F9-3770-4826-AE7C-492108509B19}" type="presParOf" srcId="{80B1E8F1-A011-4F18-8F98-EE98500E2560}" destId="{66A2D886-7097-4A09-884C-0A0190A25489}" srcOrd="4" destOrd="0" presId="urn:microsoft.com/office/officeart/2005/8/layout/hierarchy1"/>
    <dgm:cxn modelId="{B0F1EC6A-C3A0-4C3D-86E1-120ADD301012}" type="presParOf" srcId="{80B1E8F1-A011-4F18-8F98-EE98500E2560}" destId="{98B2A79E-1EB0-4F8A-ADCA-49D2FD668A05}" srcOrd="5" destOrd="0" presId="urn:microsoft.com/office/officeart/2005/8/layout/hierarchy1"/>
    <dgm:cxn modelId="{4F072B94-61FD-4734-BE73-C1DF0386E524}" type="presParOf" srcId="{98B2A79E-1EB0-4F8A-ADCA-49D2FD668A05}" destId="{ABE43084-8C6F-49AE-9B94-32A81F02D440}" srcOrd="0" destOrd="0" presId="urn:microsoft.com/office/officeart/2005/8/layout/hierarchy1"/>
    <dgm:cxn modelId="{BC16B04F-CE21-4AFF-86FF-7EE66B42B05F}" type="presParOf" srcId="{ABE43084-8C6F-49AE-9B94-32A81F02D440}" destId="{069CF244-8DC1-463E-8A71-F80440F10551}" srcOrd="0" destOrd="0" presId="urn:microsoft.com/office/officeart/2005/8/layout/hierarchy1"/>
    <dgm:cxn modelId="{EABDEDD5-DE6C-4107-8403-2F0546C3A61F}" type="presParOf" srcId="{ABE43084-8C6F-49AE-9B94-32A81F02D440}" destId="{94F132A0-E483-43A3-927F-9AC1C3954127}" srcOrd="1" destOrd="0" presId="urn:microsoft.com/office/officeart/2005/8/layout/hierarchy1"/>
    <dgm:cxn modelId="{0A07AB98-A868-471A-8AD0-D170E8CDDF8C}" type="presParOf" srcId="{98B2A79E-1EB0-4F8A-ADCA-49D2FD668A05}" destId="{3DB8160C-F757-4316-ADDA-2E87483E0BE6}" srcOrd="1" destOrd="0" presId="urn:microsoft.com/office/officeart/2005/8/layout/hierarchy1"/>
    <dgm:cxn modelId="{B96194A6-C8BF-47DD-B951-30B2DAD1F9CC}" type="presParOf" srcId="{80B1E8F1-A011-4F18-8F98-EE98500E2560}" destId="{1A708DE8-AFDC-4A5C-9A18-E1F801375192}" srcOrd="6" destOrd="0" presId="urn:microsoft.com/office/officeart/2005/8/layout/hierarchy1"/>
    <dgm:cxn modelId="{A1586F08-D217-41AF-975F-054B292A2138}" type="presParOf" srcId="{80B1E8F1-A011-4F18-8F98-EE98500E2560}" destId="{33B75A7D-D78C-414C-8BB4-2739C95213B2}" srcOrd="7" destOrd="0" presId="urn:microsoft.com/office/officeart/2005/8/layout/hierarchy1"/>
    <dgm:cxn modelId="{6C0210CB-EA3A-4AF0-9153-A1A28074766A}" type="presParOf" srcId="{33B75A7D-D78C-414C-8BB4-2739C95213B2}" destId="{E6536E97-D478-41E2-8E1E-09833F149993}" srcOrd="0" destOrd="0" presId="urn:microsoft.com/office/officeart/2005/8/layout/hierarchy1"/>
    <dgm:cxn modelId="{4C7E55DE-A6D1-4977-8924-47FF697287BF}" type="presParOf" srcId="{E6536E97-D478-41E2-8E1E-09833F149993}" destId="{1D8A65DE-5245-4B2F-B7F1-CAB4E800A54F}" srcOrd="0" destOrd="0" presId="urn:microsoft.com/office/officeart/2005/8/layout/hierarchy1"/>
    <dgm:cxn modelId="{6A7E9BE0-FAA6-4EDC-B1DB-3D4571D75B6C}" type="presParOf" srcId="{E6536E97-D478-41E2-8E1E-09833F149993}" destId="{A2AC4487-2832-4768-9DB8-B970C9DCF406}" srcOrd="1" destOrd="0" presId="urn:microsoft.com/office/officeart/2005/8/layout/hierarchy1"/>
    <dgm:cxn modelId="{AE143A9D-7F3A-49A1-8CB7-1F58870B6F81}" type="presParOf" srcId="{33B75A7D-D78C-414C-8BB4-2739C95213B2}" destId="{89E44FEB-5D87-42A3-8910-A5E747AA707C}" srcOrd="1" destOrd="0" presId="urn:microsoft.com/office/officeart/2005/8/layout/hierarchy1"/>
    <dgm:cxn modelId="{73C52D5A-F7DC-412B-B0F0-832BEF98189B}" type="presParOf" srcId="{8D685F75-70AA-4446-8AB6-E8F040BFA239}" destId="{BD98642B-4214-4537-BEF7-AB6B70EC9A24}" srcOrd="2" destOrd="0" presId="urn:microsoft.com/office/officeart/2005/8/layout/hierarchy1"/>
    <dgm:cxn modelId="{7AB5BB9E-9907-4AB9-8F69-38CADE140C79}" type="presParOf" srcId="{8D685F75-70AA-4446-8AB6-E8F040BFA239}" destId="{DD420CED-FEB2-4A6D-AABF-3FEC199B3E87}" srcOrd="3" destOrd="0" presId="urn:microsoft.com/office/officeart/2005/8/layout/hierarchy1"/>
    <dgm:cxn modelId="{E7E8B539-191D-42F0-9520-2C9D954DE98E}" type="presParOf" srcId="{DD420CED-FEB2-4A6D-AABF-3FEC199B3E87}" destId="{28CBBF7E-E14F-4EFC-BF38-8F81ED23EA15}" srcOrd="0" destOrd="0" presId="urn:microsoft.com/office/officeart/2005/8/layout/hierarchy1"/>
    <dgm:cxn modelId="{16CA2CEE-254B-4647-8523-71F693B44F6F}" type="presParOf" srcId="{28CBBF7E-E14F-4EFC-BF38-8F81ED23EA15}" destId="{FDFE26D6-76C0-41ED-BD26-237E8DB037FC}" srcOrd="0" destOrd="0" presId="urn:microsoft.com/office/officeart/2005/8/layout/hierarchy1"/>
    <dgm:cxn modelId="{97E400D0-F41F-4A14-8D43-4522CBC1E019}" type="presParOf" srcId="{28CBBF7E-E14F-4EFC-BF38-8F81ED23EA15}" destId="{AD1E5AF6-BBED-4AB3-BE17-45C43F0E143C}" srcOrd="1" destOrd="0" presId="urn:microsoft.com/office/officeart/2005/8/layout/hierarchy1"/>
    <dgm:cxn modelId="{EC7D6A25-8B48-4C28-9F61-829649D6B39C}" type="presParOf" srcId="{DD420CED-FEB2-4A6D-AABF-3FEC199B3E87}" destId="{56503744-2A37-49D8-9E50-F5286F5D529A}" srcOrd="1" destOrd="0" presId="urn:microsoft.com/office/officeart/2005/8/layout/hierarchy1"/>
    <dgm:cxn modelId="{447221FB-F3A3-4CED-A574-16094BE3294C}" type="presParOf" srcId="{56503744-2A37-49D8-9E50-F5286F5D529A}" destId="{1C6A9149-046D-4B13-9FD7-FA4CD6309593}" srcOrd="0" destOrd="0" presId="urn:microsoft.com/office/officeart/2005/8/layout/hierarchy1"/>
    <dgm:cxn modelId="{71A7B868-7CC6-471C-836E-BA80A2936632}" type="presParOf" srcId="{56503744-2A37-49D8-9E50-F5286F5D529A}" destId="{C5A085BC-AB03-47B9-8A27-14DBC4B021EF}" srcOrd="1" destOrd="0" presId="urn:microsoft.com/office/officeart/2005/8/layout/hierarchy1"/>
    <dgm:cxn modelId="{A3A16C49-CFC2-45F7-945D-71F3CF491ABA}" type="presParOf" srcId="{C5A085BC-AB03-47B9-8A27-14DBC4B021EF}" destId="{E19A455E-D9F9-4850-BE03-4687D685C67B}" srcOrd="0" destOrd="0" presId="urn:microsoft.com/office/officeart/2005/8/layout/hierarchy1"/>
    <dgm:cxn modelId="{AEA7378A-C1DD-4553-AA47-575A14DCBA5C}" type="presParOf" srcId="{E19A455E-D9F9-4850-BE03-4687D685C67B}" destId="{579B293F-1334-4EE7-8259-2584BB2A1C07}" srcOrd="0" destOrd="0" presId="urn:microsoft.com/office/officeart/2005/8/layout/hierarchy1"/>
    <dgm:cxn modelId="{38DDE09F-F3BE-4BB2-BC38-2F90EABB9EDF}" type="presParOf" srcId="{E19A455E-D9F9-4850-BE03-4687D685C67B}" destId="{B6963105-46A9-4233-B609-60D9D0D2EEBE}" srcOrd="1" destOrd="0" presId="urn:microsoft.com/office/officeart/2005/8/layout/hierarchy1"/>
    <dgm:cxn modelId="{33481F64-F339-4480-AE53-4B38512C5641}" type="presParOf" srcId="{C5A085BC-AB03-47B9-8A27-14DBC4B021EF}" destId="{ED37C85E-B009-47A9-B413-B72F48BB921D}" srcOrd="1" destOrd="0" presId="urn:microsoft.com/office/officeart/2005/8/layout/hierarchy1"/>
    <dgm:cxn modelId="{36898FB5-55B8-4249-AF2A-B99A1B031927}" type="presParOf" srcId="{ED37C85E-B009-47A9-B413-B72F48BB921D}" destId="{535716C8-83E8-42A1-BA1A-0C00A8C79B37}" srcOrd="0" destOrd="0" presId="urn:microsoft.com/office/officeart/2005/8/layout/hierarchy1"/>
    <dgm:cxn modelId="{4CCD7817-9153-4FAE-93A9-60497EA56AAD}" type="presParOf" srcId="{ED37C85E-B009-47A9-B413-B72F48BB921D}" destId="{6DA8868A-6333-4B02-83F1-B8E2EDC09BC4}" srcOrd="1" destOrd="0" presId="urn:microsoft.com/office/officeart/2005/8/layout/hierarchy1"/>
    <dgm:cxn modelId="{04B97B98-1815-4CD7-8709-FA37DD6FE6F9}" type="presParOf" srcId="{6DA8868A-6333-4B02-83F1-B8E2EDC09BC4}" destId="{075C3D09-9120-4A13-A671-03EB29B182FC}" srcOrd="0" destOrd="0" presId="urn:microsoft.com/office/officeart/2005/8/layout/hierarchy1"/>
    <dgm:cxn modelId="{BEC8D80E-3A1D-4699-947C-01AB2D202D64}" type="presParOf" srcId="{075C3D09-9120-4A13-A671-03EB29B182FC}" destId="{C18FE825-2650-45E3-94B6-6816CF3FDB85}" srcOrd="0" destOrd="0" presId="urn:microsoft.com/office/officeart/2005/8/layout/hierarchy1"/>
    <dgm:cxn modelId="{6BC37EEA-D7E1-49DC-A68D-C2C37729BC24}" type="presParOf" srcId="{075C3D09-9120-4A13-A671-03EB29B182FC}" destId="{BB4D8FB0-C9E4-4B1A-80E2-89CD155C2C1F}" srcOrd="1" destOrd="0" presId="urn:microsoft.com/office/officeart/2005/8/layout/hierarchy1"/>
    <dgm:cxn modelId="{D6D231C7-AA8E-4EF5-930E-830377F14FC6}" type="presParOf" srcId="{6DA8868A-6333-4B02-83F1-B8E2EDC09BC4}" destId="{936CA085-8B2B-431D-BD73-62AFBF352682}" srcOrd="1" destOrd="0" presId="urn:microsoft.com/office/officeart/2005/8/layout/hierarchy1"/>
    <dgm:cxn modelId="{A911651A-3218-4469-8E8F-D9A9DB16B526}" type="presParOf" srcId="{ED37C85E-B009-47A9-B413-B72F48BB921D}" destId="{AFDCD257-681F-49F4-A6F7-80B8E46E465F}" srcOrd="2" destOrd="0" presId="urn:microsoft.com/office/officeart/2005/8/layout/hierarchy1"/>
    <dgm:cxn modelId="{DEC7E507-5F95-49D4-A748-78320002D36C}" type="presParOf" srcId="{ED37C85E-B009-47A9-B413-B72F48BB921D}" destId="{983CA6A8-0EF1-4E85-9937-12E30B36EABA}" srcOrd="3" destOrd="0" presId="urn:microsoft.com/office/officeart/2005/8/layout/hierarchy1"/>
    <dgm:cxn modelId="{C2DE2060-3E1D-41CE-B3F9-34CDF42C4DF6}" type="presParOf" srcId="{983CA6A8-0EF1-4E85-9937-12E30B36EABA}" destId="{1593FFFC-ECE3-409A-9674-4BC9BFF482B8}" srcOrd="0" destOrd="0" presId="urn:microsoft.com/office/officeart/2005/8/layout/hierarchy1"/>
    <dgm:cxn modelId="{1996DC3F-BE82-4A8C-9395-33BCE887C80D}" type="presParOf" srcId="{1593FFFC-ECE3-409A-9674-4BC9BFF482B8}" destId="{312D8968-615B-4882-8094-37449D5EA408}" srcOrd="0" destOrd="0" presId="urn:microsoft.com/office/officeart/2005/8/layout/hierarchy1"/>
    <dgm:cxn modelId="{5866CBF7-1098-4A59-AFDF-8F5C020B0535}" type="presParOf" srcId="{1593FFFC-ECE3-409A-9674-4BC9BFF482B8}" destId="{311D70AF-EB57-42FD-A280-9B7353BE7541}" srcOrd="1" destOrd="0" presId="urn:microsoft.com/office/officeart/2005/8/layout/hierarchy1"/>
    <dgm:cxn modelId="{257FF064-DB8B-4838-82D9-6FB731F82552}" type="presParOf" srcId="{983CA6A8-0EF1-4E85-9937-12E30B36EABA}" destId="{707EB966-CC11-4924-89BA-B3CDAF8684C0}" srcOrd="1" destOrd="0" presId="urn:microsoft.com/office/officeart/2005/8/layout/hierarchy1"/>
    <dgm:cxn modelId="{AFF6ED99-17E9-4710-BEDA-1B2B5E471438}" type="presParOf" srcId="{56503744-2A37-49D8-9E50-F5286F5D529A}" destId="{F14C8B47-977C-4DF8-8525-D2E9EAE25B4D}" srcOrd="2" destOrd="0" presId="urn:microsoft.com/office/officeart/2005/8/layout/hierarchy1"/>
    <dgm:cxn modelId="{1DB5DED0-5436-4AA5-8016-EE279C487FA3}" type="presParOf" srcId="{56503744-2A37-49D8-9E50-F5286F5D529A}" destId="{A33E4A51-C010-4805-BD8C-F4A5B0258F3D}" srcOrd="3" destOrd="0" presId="urn:microsoft.com/office/officeart/2005/8/layout/hierarchy1"/>
    <dgm:cxn modelId="{E7A942EC-4CD0-4D35-8FC3-3615D0E56F20}" type="presParOf" srcId="{A33E4A51-C010-4805-BD8C-F4A5B0258F3D}" destId="{F22E92AB-9AA6-421D-8068-60010D17B371}" srcOrd="0" destOrd="0" presId="urn:microsoft.com/office/officeart/2005/8/layout/hierarchy1"/>
    <dgm:cxn modelId="{2E1C0110-9E61-41C4-9204-1FBC0EC931E0}" type="presParOf" srcId="{F22E92AB-9AA6-421D-8068-60010D17B371}" destId="{DA32326F-4C38-43C0-8599-42A87EEF3F05}" srcOrd="0" destOrd="0" presId="urn:microsoft.com/office/officeart/2005/8/layout/hierarchy1"/>
    <dgm:cxn modelId="{11FCF27C-D116-4552-A308-2C1BC2DA844C}" type="presParOf" srcId="{F22E92AB-9AA6-421D-8068-60010D17B371}" destId="{3DDBF2F4-E660-4968-959E-6596B44D4C53}" srcOrd="1" destOrd="0" presId="urn:microsoft.com/office/officeart/2005/8/layout/hierarchy1"/>
    <dgm:cxn modelId="{82CA93F3-6ACF-4BF0-A06A-968372496D03}" type="presParOf" srcId="{A33E4A51-C010-4805-BD8C-F4A5B0258F3D}" destId="{47685A81-EC86-4887-B3F2-5CE9D34530CF}" srcOrd="1" destOrd="0" presId="urn:microsoft.com/office/officeart/2005/8/layout/hierarchy1"/>
    <dgm:cxn modelId="{739C8054-7CA9-4BA8-85C8-192AE3745AA4}" type="presParOf" srcId="{58FF1FFE-D134-4A40-9AE7-2B818C1ACCB6}" destId="{D96A2B53-1805-4668-B1BB-3F71AA5A19A0}" srcOrd="2" destOrd="0" presId="urn:microsoft.com/office/officeart/2005/8/layout/hierarchy1"/>
    <dgm:cxn modelId="{4032B116-302A-4C05-8F29-DE0D840A7687}" type="presParOf" srcId="{58FF1FFE-D134-4A40-9AE7-2B818C1ACCB6}" destId="{41F8C093-8F7B-40E1-AD21-B9861965C104}" srcOrd="3" destOrd="0" presId="urn:microsoft.com/office/officeart/2005/8/layout/hierarchy1"/>
    <dgm:cxn modelId="{58A434D0-FC20-4462-AAFF-B946EF03C554}" type="presParOf" srcId="{41F8C093-8F7B-40E1-AD21-B9861965C104}" destId="{5E0F83AE-7E17-4CE4-881D-E8697D7CA727}" srcOrd="0" destOrd="0" presId="urn:microsoft.com/office/officeart/2005/8/layout/hierarchy1"/>
    <dgm:cxn modelId="{E6C8EC77-5412-417F-9374-C9D702889092}" type="presParOf" srcId="{5E0F83AE-7E17-4CE4-881D-E8697D7CA727}" destId="{E334BE2E-34DA-4689-98AE-5BF04E0C6A25}" srcOrd="0" destOrd="0" presId="urn:microsoft.com/office/officeart/2005/8/layout/hierarchy1"/>
    <dgm:cxn modelId="{1625BE22-C656-496C-81CF-E795D1DC503C}" type="presParOf" srcId="{5E0F83AE-7E17-4CE4-881D-E8697D7CA727}" destId="{17688DBB-FD33-49C3-83B9-A32F9D7262EA}" srcOrd="1" destOrd="0" presId="urn:microsoft.com/office/officeart/2005/8/layout/hierarchy1"/>
    <dgm:cxn modelId="{27BA2A4B-46B5-4C55-A9D5-8BE5926CF9D1}" type="presParOf" srcId="{41F8C093-8F7B-40E1-AD21-B9861965C104}" destId="{619D2999-ECBB-41E7-B2B3-0CEF7CD941FB}" srcOrd="1" destOrd="0" presId="urn:microsoft.com/office/officeart/2005/8/layout/hierarchy1"/>
    <dgm:cxn modelId="{D8D6311C-2DCF-48D3-A6F3-1783E890E1AE}" type="presParOf" srcId="{619D2999-ECBB-41E7-B2B3-0CEF7CD941FB}" destId="{CD06EEDC-6306-46DD-A3DA-64E1E029A6BB}" srcOrd="0" destOrd="0" presId="urn:microsoft.com/office/officeart/2005/8/layout/hierarchy1"/>
    <dgm:cxn modelId="{9A538565-9818-4368-80DC-218B7056F657}" type="presParOf" srcId="{619D2999-ECBB-41E7-B2B3-0CEF7CD941FB}" destId="{95769BA2-5A60-4BF6-A938-845AC4706ECF}" srcOrd="1" destOrd="0" presId="urn:microsoft.com/office/officeart/2005/8/layout/hierarchy1"/>
    <dgm:cxn modelId="{CAD5EEE8-38FF-4B3D-9CF6-B6B3F961AB81}" type="presParOf" srcId="{95769BA2-5A60-4BF6-A938-845AC4706ECF}" destId="{F7BEEEE0-E80E-4C85-B815-F6263BA2C718}" srcOrd="0" destOrd="0" presId="urn:microsoft.com/office/officeart/2005/8/layout/hierarchy1"/>
    <dgm:cxn modelId="{84BD065E-B0FF-42D9-8EF8-0B61A586B1F2}" type="presParOf" srcId="{F7BEEEE0-E80E-4C85-B815-F6263BA2C718}" destId="{4C63709A-4154-434A-9BC6-4DD56C2F3B8E}" srcOrd="0" destOrd="0" presId="urn:microsoft.com/office/officeart/2005/8/layout/hierarchy1"/>
    <dgm:cxn modelId="{765F1A4D-BE41-4469-8330-7C52E1FD9E97}" type="presParOf" srcId="{F7BEEEE0-E80E-4C85-B815-F6263BA2C718}" destId="{A53B616C-105D-49C7-A51D-0A794281B714}" srcOrd="1" destOrd="0" presId="urn:microsoft.com/office/officeart/2005/8/layout/hierarchy1"/>
    <dgm:cxn modelId="{D947E33C-8267-4518-B24D-A4867D53E96F}" type="presParOf" srcId="{95769BA2-5A60-4BF6-A938-845AC4706ECF}" destId="{4BBF781D-937F-430D-84DB-33F7E46C6C4F}" srcOrd="1" destOrd="0" presId="urn:microsoft.com/office/officeart/2005/8/layout/hierarchy1"/>
    <dgm:cxn modelId="{30D00765-7D4A-4E07-BB89-6AAFA23A58C9}" type="presParOf" srcId="{4BBF781D-937F-430D-84DB-33F7E46C6C4F}" destId="{EFE6AE8E-3BCA-466A-9EB3-0F01BC7F08EB}" srcOrd="0" destOrd="0" presId="urn:microsoft.com/office/officeart/2005/8/layout/hierarchy1"/>
    <dgm:cxn modelId="{885520EE-EC5C-44DA-93E6-E9A072FC31E1}" type="presParOf" srcId="{4BBF781D-937F-430D-84DB-33F7E46C6C4F}" destId="{2DF22194-4606-4E04-A43F-5B15A0E8EB1A}" srcOrd="1" destOrd="0" presId="urn:microsoft.com/office/officeart/2005/8/layout/hierarchy1"/>
    <dgm:cxn modelId="{01C009E4-61F2-4F7C-8911-40D532C88F4F}" type="presParOf" srcId="{2DF22194-4606-4E04-A43F-5B15A0E8EB1A}" destId="{863CD0C1-4DF0-4560-B822-CA2B5CAB624D}" srcOrd="0" destOrd="0" presId="urn:microsoft.com/office/officeart/2005/8/layout/hierarchy1"/>
    <dgm:cxn modelId="{A869ADA7-07C0-4AF6-BCC1-E91AA14102F1}" type="presParOf" srcId="{863CD0C1-4DF0-4560-B822-CA2B5CAB624D}" destId="{A9FD1688-597C-4135-B57C-EE4DDF72598C}" srcOrd="0" destOrd="0" presId="urn:microsoft.com/office/officeart/2005/8/layout/hierarchy1"/>
    <dgm:cxn modelId="{77F44BCE-C0D3-4493-B1A4-30CFE9DD22DD}" type="presParOf" srcId="{863CD0C1-4DF0-4560-B822-CA2B5CAB624D}" destId="{D265C11E-D1CB-436A-A832-E8515AD5FB68}" srcOrd="1" destOrd="0" presId="urn:microsoft.com/office/officeart/2005/8/layout/hierarchy1"/>
    <dgm:cxn modelId="{D3D9B06D-25EB-4377-8A68-2BD5EEA00F3D}" type="presParOf" srcId="{2DF22194-4606-4E04-A43F-5B15A0E8EB1A}" destId="{C47ACA7C-BBB1-4FF0-B507-149DE1C20D98}" srcOrd="1" destOrd="0" presId="urn:microsoft.com/office/officeart/2005/8/layout/hierarchy1"/>
    <dgm:cxn modelId="{BDB24555-C64C-43CC-9B5A-439F80424D24}" type="presParOf" srcId="{E9FA4A51-2AC7-42ED-A065-E6C87FE9E99B}" destId="{F31A123A-9A34-4392-96A5-1138205769E9}" srcOrd="2" destOrd="0" presId="urn:microsoft.com/office/officeart/2005/8/layout/hierarchy1"/>
    <dgm:cxn modelId="{AC6D7FDC-2809-4958-8F0C-96F64FA98F1C}" type="presParOf" srcId="{E9FA4A51-2AC7-42ED-A065-E6C87FE9E99B}" destId="{4C06EECA-ED06-41A0-B64A-EFDB348295C4}" srcOrd="3" destOrd="0" presId="urn:microsoft.com/office/officeart/2005/8/layout/hierarchy1"/>
    <dgm:cxn modelId="{CA9D16AA-7ABA-46EA-B31C-AA7A782E4EE6}" type="presParOf" srcId="{4C06EECA-ED06-41A0-B64A-EFDB348295C4}" destId="{E4E424B1-936B-4556-A0EB-76CB884C5950}" srcOrd="0" destOrd="0" presId="urn:microsoft.com/office/officeart/2005/8/layout/hierarchy1"/>
    <dgm:cxn modelId="{BE361B49-7DFB-40B2-AC66-7CC4664125C3}" type="presParOf" srcId="{E4E424B1-936B-4556-A0EB-76CB884C5950}" destId="{8C9C3231-46F4-4855-A113-DA43E8FECFA4}" srcOrd="0" destOrd="0" presId="urn:microsoft.com/office/officeart/2005/8/layout/hierarchy1"/>
    <dgm:cxn modelId="{A6FCE299-70CF-4E4F-B61C-4E04CD350B2F}" type="presParOf" srcId="{E4E424B1-936B-4556-A0EB-76CB884C5950}" destId="{8636A875-5D50-4E33-BBAB-91158708CFB6}" srcOrd="1" destOrd="0" presId="urn:microsoft.com/office/officeart/2005/8/layout/hierarchy1"/>
    <dgm:cxn modelId="{65263F31-2DCF-4F12-854D-B7D37BF68B61}" type="presParOf" srcId="{4C06EECA-ED06-41A0-B64A-EFDB348295C4}" destId="{7B0F36D1-E913-4702-97A2-964908AEFA73}" srcOrd="1" destOrd="0" presId="urn:microsoft.com/office/officeart/2005/8/layout/hierarchy1"/>
    <dgm:cxn modelId="{33B54BA6-639C-47AE-9C4B-D1D2F3EDF468}" type="presParOf" srcId="{7B0F36D1-E913-4702-97A2-964908AEFA73}" destId="{B2BCC848-E2B0-400E-A38E-1F8ED9F22252}" srcOrd="0" destOrd="0" presId="urn:microsoft.com/office/officeart/2005/8/layout/hierarchy1"/>
    <dgm:cxn modelId="{9FE37F41-A826-4467-88CE-69BFE6977EC0}" type="presParOf" srcId="{7B0F36D1-E913-4702-97A2-964908AEFA73}" destId="{C3E9C3BA-3E2F-4BCF-9E9C-F05A7C5251EB}" srcOrd="1" destOrd="0" presId="urn:microsoft.com/office/officeart/2005/8/layout/hierarchy1"/>
    <dgm:cxn modelId="{BC720499-9FDF-4856-A75D-6CFA531206EC}" type="presParOf" srcId="{C3E9C3BA-3E2F-4BCF-9E9C-F05A7C5251EB}" destId="{4DE605BA-8C76-419C-86BC-F1A0D768E3DA}" srcOrd="0" destOrd="0" presId="urn:microsoft.com/office/officeart/2005/8/layout/hierarchy1"/>
    <dgm:cxn modelId="{A73E5340-8654-4D1E-97F8-BD0A0C6FAB3F}" type="presParOf" srcId="{4DE605BA-8C76-419C-86BC-F1A0D768E3DA}" destId="{C3633647-2A64-4CCA-B3B8-8B66F23023C0}" srcOrd="0" destOrd="0" presId="urn:microsoft.com/office/officeart/2005/8/layout/hierarchy1"/>
    <dgm:cxn modelId="{18ACDD0A-2367-4A8B-AB47-F8F70CC53DD4}" type="presParOf" srcId="{4DE605BA-8C76-419C-86BC-F1A0D768E3DA}" destId="{97B6851B-E7BC-4B4A-9D40-9EC2AF58326B}" srcOrd="1" destOrd="0" presId="urn:microsoft.com/office/officeart/2005/8/layout/hierarchy1"/>
    <dgm:cxn modelId="{54E481D2-AEFA-49E8-BCFB-5F2EC3F2DDA9}" type="presParOf" srcId="{C3E9C3BA-3E2F-4BCF-9E9C-F05A7C5251EB}" destId="{FB61239C-E189-4F18-B00A-96765CB39F20}" srcOrd="1" destOrd="0" presId="urn:microsoft.com/office/officeart/2005/8/layout/hierarchy1"/>
    <dgm:cxn modelId="{5626E8EB-848C-4A46-AA06-679F42EE4407}" type="presParOf" srcId="{FB61239C-E189-4F18-B00A-96765CB39F20}" destId="{16E1FD21-B1FE-4536-99EE-9DAE84D20F74}" srcOrd="0" destOrd="0" presId="urn:microsoft.com/office/officeart/2005/8/layout/hierarchy1"/>
    <dgm:cxn modelId="{ADFD747F-7F7A-4761-9909-27904378FF8F}" type="presParOf" srcId="{FB61239C-E189-4F18-B00A-96765CB39F20}" destId="{3821E528-F74E-4FA2-94AB-305D673180D7}" srcOrd="1" destOrd="0" presId="urn:microsoft.com/office/officeart/2005/8/layout/hierarchy1"/>
    <dgm:cxn modelId="{89620014-32CD-4390-9576-95A78DB3DC37}" type="presParOf" srcId="{3821E528-F74E-4FA2-94AB-305D673180D7}" destId="{FAFFC927-DB21-4A49-A678-67AE0DFEDE46}" srcOrd="0" destOrd="0" presId="urn:microsoft.com/office/officeart/2005/8/layout/hierarchy1"/>
    <dgm:cxn modelId="{E75CD34B-0677-4F41-861B-1C00B4C65F47}" type="presParOf" srcId="{FAFFC927-DB21-4A49-A678-67AE0DFEDE46}" destId="{716433D8-C8E1-44FD-BA44-F57B40EF102C}" srcOrd="0" destOrd="0" presId="urn:microsoft.com/office/officeart/2005/8/layout/hierarchy1"/>
    <dgm:cxn modelId="{53AF50F5-FBBB-4054-ADDA-3F984C27088F}" type="presParOf" srcId="{FAFFC927-DB21-4A49-A678-67AE0DFEDE46}" destId="{1BB38D4C-A683-4E08-A126-80B4002D89E9}" srcOrd="1" destOrd="0" presId="urn:microsoft.com/office/officeart/2005/8/layout/hierarchy1"/>
    <dgm:cxn modelId="{F3D7640D-3028-4B52-B20C-E13A71C5F869}" type="presParOf" srcId="{3821E528-F74E-4FA2-94AB-305D673180D7}" destId="{F06C6E2D-3E7A-4C1D-B4C9-29F555893FF3}" srcOrd="1" destOrd="0" presId="urn:microsoft.com/office/officeart/2005/8/layout/hierarchy1"/>
    <dgm:cxn modelId="{D11D2A06-DA86-441E-BAA8-992A528CCA72}" type="presParOf" srcId="{FB61239C-E189-4F18-B00A-96765CB39F20}" destId="{70BB59CA-6875-47DC-9EB9-D4A510FB2544}" srcOrd="2" destOrd="0" presId="urn:microsoft.com/office/officeart/2005/8/layout/hierarchy1"/>
    <dgm:cxn modelId="{122881D1-A0E2-4C65-BD21-C9E75B53EF59}" type="presParOf" srcId="{FB61239C-E189-4F18-B00A-96765CB39F20}" destId="{F7A3D756-CEA0-4AD8-906F-49A0E46B6BCC}" srcOrd="3" destOrd="0" presId="urn:microsoft.com/office/officeart/2005/8/layout/hierarchy1"/>
    <dgm:cxn modelId="{1660D431-A8AD-4449-8A43-7DB1578C7F1E}" type="presParOf" srcId="{F7A3D756-CEA0-4AD8-906F-49A0E46B6BCC}" destId="{4EB87502-16AD-4CAD-B35B-EABC1A416A45}" srcOrd="0" destOrd="0" presId="urn:microsoft.com/office/officeart/2005/8/layout/hierarchy1"/>
    <dgm:cxn modelId="{5E9CFBCA-5BE3-4909-AAF3-3ACD9BC1F1BF}" type="presParOf" srcId="{4EB87502-16AD-4CAD-B35B-EABC1A416A45}" destId="{AE5657B1-515A-4815-AD26-6E0B761C3B95}" srcOrd="0" destOrd="0" presId="urn:microsoft.com/office/officeart/2005/8/layout/hierarchy1"/>
    <dgm:cxn modelId="{375F12E4-0918-4BB7-85DB-9A7753519D79}" type="presParOf" srcId="{4EB87502-16AD-4CAD-B35B-EABC1A416A45}" destId="{D6E552A2-FD25-4B00-9DF4-13D6E6D3BC95}" srcOrd="1" destOrd="0" presId="urn:microsoft.com/office/officeart/2005/8/layout/hierarchy1"/>
    <dgm:cxn modelId="{0EDBEADA-AAF8-464A-934F-250641C7DED8}" type="presParOf" srcId="{F7A3D756-CEA0-4AD8-906F-49A0E46B6BCC}" destId="{30F1199F-DB89-4283-AE01-5A0C69220C9A}" srcOrd="1" destOrd="0" presId="urn:microsoft.com/office/officeart/2005/8/layout/hierarchy1"/>
    <dgm:cxn modelId="{F3923031-C17D-417D-9973-E3168CF25967}" type="presParOf" srcId="{7B0F36D1-E913-4702-97A2-964908AEFA73}" destId="{816B3EA0-7AB2-4E58-9F1A-744D4D31E16E}" srcOrd="2" destOrd="0" presId="urn:microsoft.com/office/officeart/2005/8/layout/hierarchy1"/>
    <dgm:cxn modelId="{A73F7AE8-3169-4A34-93D4-39BA401C7226}" type="presParOf" srcId="{7B0F36D1-E913-4702-97A2-964908AEFA73}" destId="{55BE76ED-44AC-4E85-9311-7D707EA7FFF1}" srcOrd="3" destOrd="0" presId="urn:microsoft.com/office/officeart/2005/8/layout/hierarchy1"/>
    <dgm:cxn modelId="{87274DE6-DF68-4737-B483-5F3CB07980A7}" type="presParOf" srcId="{55BE76ED-44AC-4E85-9311-7D707EA7FFF1}" destId="{26625078-A68B-46B7-8080-884780554173}" srcOrd="0" destOrd="0" presId="urn:microsoft.com/office/officeart/2005/8/layout/hierarchy1"/>
    <dgm:cxn modelId="{274B65F6-7F51-498C-B569-EDDB172EFDB3}" type="presParOf" srcId="{26625078-A68B-46B7-8080-884780554173}" destId="{915E93FD-EC28-45CE-B419-11A775F793F0}" srcOrd="0" destOrd="0" presId="urn:microsoft.com/office/officeart/2005/8/layout/hierarchy1"/>
    <dgm:cxn modelId="{2EB6DBF5-5198-4D6A-8D2F-3BCABC661EC0}" type="presParOf" srcId="{26625078-A68B-46B7-8080-884780554173}" destId="{F9C3EE07-29C6-426F-8F89-DCA07829D76C}" srcOrd="1" destOrd="0" presId="urn:microsoft.com/office/officeart/2005/8/layout/hierarchy1"/>
    <dgm:cxn modelId="{5AB0174A-D622-4357-A101-703E42C0EAE5}" type="presParOf" srcId="{55BE76ED-44AC-4E85-9311-7D707EA7FFF1}" destId="{8665B678-E2CC-4272-A7DD-2A9131A42BCC}" srcOrd="1" destOrd="0" presId="urn:microsoft.com/office/officeart/2005/8/layout/hierarchy1"/>
    <dgm:cxn modelId="{F4C8E573-4E9B-4EEE-B376-BC7F640FF417}" type="presParOf" srcId="{8665B678-E2CC-4272-A7DD-2A9131A42BCC}" destId="{7DDA1978-D308-4AF8-A29E-49E78352F156}" srcOrd="0" destOrd="0" presId="urn:microsoft.com/office/officeart/2005/8/layout/hierarchy1"/>
    <dgm:cxn modelId="{C4A78815-D1BE-4FD2-B8D2-FB17BF6A30F0}" type="presParOf" srcId="{8665B678-E2CC-4272-A7DD-2A9131A42BCC}" destId="{677BA2C6-D980-432C-A9AE-A7F3B60F54F6}" srcOrd="1" destOrd="0" presId="urn:microsoft.com/office/officeart/2005/8/layout/hierarchy1"/>
    <dgm:cxn modelId="{106102CF-ADC9-47A1-BADE-BC0F734718E5}" type="presParOf" srcId="{677BA2C6-D980-432C-A9AE-A7F3B60F54F6}" destId="{ED707481-C8A7-4A9A-80BE-C21512201A53}" srcOrd="0" destOrd="0" presId="urn:microsoft.com/office/officeart/2005/8/layout/hierarchy1"/>
    <dgm:cxn modelId="{A6156E1A-5E9D-4500-AB01-2BEADF7F1421}" type="presParOf" srcId="{ED707481-C8A7-4A9A-80BE-C21512201A53}" destId="{DCF0C38D-7CA7-4FE1-B51B-9ADF4187B592}" srcOrd="0" destOrd="0" presId="urn:microsoft.com/office/officeart/2005/8/layout/hierarchy1"/>
    <dgm:cxn modelId="{F027A5CA-F52D-4622-A0F2-AB24ABFF032C}" type="presParOf" srcId="{ED707481-C8A7-4A9A-80BE-C21512201A53}" destId="{755B2A15-76E2-4BF2-9C7F-9DE3549B0B85}" srcOrd="1" destOrd="0" presId="urn:microsoft.com/office/officeart/2005/8/layout/hierarchy1"/>
    <dgm:cxn modelId="{3C48A074-067D-43EB-BFE3-C1A0A2698409}" type="presParOf" srcId="{677BA2C6-D980-432C-A9AE-A7F3B60F54F6}" destId="{AFC51E06-6121-48F1-B71C-2AB46A888434}"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060576ED-80E5-4C21-92A9-AFC3C83F463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F89E96AD-1810-465B-B525-6EBD6E193122}">
      <dgm:prSet phldrT="[Text]" custT="1"/>
      <dgm:spPr/>
      <dgm:t>
        <a:bodyPr/>
        <a:lstStyle/>
        <a:p>
          <a:r>
            <a:rPr lang="en-US" sz="1600" b="1" dirty="0" smtClean="0"/>
            <a:t>Epidemiologic studies</a:t>
          </a:r>
          <a:endParaRPr lang="en-US" sz="1600" b="1" dirty="0"/>
        </a:p>
      </dgm:t>
    </dgm:pt>
    <dgm:pt modelId="{EAE387C9-F068-4634-A69A-2D03753FA0BB}" type="parTrans" cxnId="{AB8CF67D-88EB-4E5B-8A46-FAB86FAB9801}">
      <dgm:prSet/>
      <dgm:spPr/>
      <dgm:t>
        <a:bodyPr/>
        <a:lstStyle/>
        <a:p>
          <a:endParaRPr lang="en-US" sz="1600" b="1"/>
        </a:p>
      </dgm:t>
    </dgm:pt>
    <dgm:pt modelId="{0407E042-6813-44F4-AF92-CDF3C735B340}" type="sibTrans" cxnId="{AB8CF67D-88EB-4E5B-8A46-FAB86FAB9801}">
      <dgm:prSet/>
      <dgm:spPr/>
      <dgm:t>
        <a:bodyPr/>
        <a:lstStyle/>
        <a:p>
          <a:endParaRPr lang="en-US" sz="1600" b="1"/>
        </a:p>
      </dgm:t>
    </dgm:pt>
    <dgm:pt modelId="{09B8B23E-CD03-4E09-A5FD-D3C5FC9B9D7C}">
      <dgm:prSet phldrT="[Text]" custT="1"/>
      <dgm:spPr/>
      <dgm:t>
        <a:bodyPr/>
        <a:lstStyle/>
        <a:p>
          <a:r>
            <a:rPr lang="en-US" sz="1600" b="1" dirty="0" smtClean="0"/>
            <a:t>Observational</a:t>
          </a:r>
          <a:endParaRPr lang="en-US" sz="1600" b="1" dirty="0"/>
        </a:p>
      </dgm:t>
    </dgm:pt>
    <dgm:pt modelId="{AB319939-4E10-412E-BF4F-AF95CE651B5F}" type="parTrans" cxnId="{D66CA796-5464-44A1-AE27-EFA4E81E9497}">
      <dgm:prSet/>
      <dgm:spPr/>
      <dgm:t>
        <a:bodyPr/>
        <a:lstStyle/>
        <a:p>
          <a:endParaRPr lang="en-US" sz="1600" b="1"/>
        </a:p>
      </dgm:t>
    </dgm:pt>
    <dgm:pt modelId="{4B6CC97B-3AEB-477A-8194-784296469CA6}" type="sibTrans" cxnId="{D66CA796-5464-44A1-AE27-EFA4E81E9497}">
      <dgm:prSet/>
      <dgm:spPr/>
      <dgm:t>
        <a:bodyPr/>
        <a:lstStyle/>
        <a:p>
          <a:endParaRPr lang="en-US" sz="1600" b="1"/>
        </a:p>
      </dgm:t>
    </dgm:pt>
    <dgm:pt modelId="{B126C6B2-DE91-4255-A510-3E28003C23B5}">
      <dgm:prSet phldrT="[Text]" custT="1"/>
      <dgm:spPr/>
      <dgm:t>
        <a:bodyPr/>
        <a:lstStyle/>
        <a:p>
          <a:r>
            <a:rPr lang="en-US" sz="1600" b="1" dirty="0" smtClean="0"/>
            <a:t>Individual data</a:t>
          </a:r>
          <a:endParaRPr lang="en-US" sz="1600" b="1" dirty="0"/>
        </a:p>
      </dgm:t>
    </dgm:pt>
    <dgm:pt modelId="{F0DCFB90-831C-459D-8BDD-04D2FCE49078}" type="parTrans" cxnId="{03231DA5-2046-4689-8C78-E7CCFB56E3D9}">
      <dgm:prSet/>
      <dgm:spPr/>
      <dgm:t>
        <a:bodyPr/>
        <a:lstStyle/>
        <a:p>
          <a:endParaRPr lang="en-US" sz="1600" b="1"/>
        </a:p>
      </dgm:t>
    </dgm:pt>
    <dgm:pt modelId="{53CB6D41-184A-4D54-AF26-D2FA4CE2D3A0}" type="sibTrans" cxnId="{03231DA5-2046-4689-8C78-E7CCFB56E3D9}">
      <dgm:prSet/>
      <dgm:spPr/>
      <dgm:t>
        <a:bodyPr/>
        <a:lstStyle/>
        <a:p>
          <a:endParaRPr lang="en-US" sz="1600" b="1"/>
        </a:p>
      </dgm:t>
    </dgm:pt>
    <dgm:pt modelId="{06B956B3-C47A-4128-B3B8-CE87B55992F7}">
      <dgm:prSet phldrT="[Text]" custT="1"/>
      <dgm:spPr/>
      <dgm:t>
        <a:bodyPr/>
        <a:lstStyle/>
        <a:p>
          <a:r>
            <a:rPr lang="en-US" sz="1600" b="1" dirty="0" smtClean="0"/>
            <a:t>Aggregated data</a:t>
          </a:r>
          <a:endParaRPr lang="en-US" sz="1600" b="1" dirty="0"/>
        </a:p>
      </dgm:t>
    </dgm:pt>
    <dgm:pt modelId="{7A99E66B-D0D2-4293-BE1F-5C632D43C97E}" type="parTrans" cxnId="{014EDFB0-25B2-4181-9E0A-74D07CBE566B}">
      <dgm:prSet/>
      <dgm:spPr/>
      <dgm:t>
        <a:bodyPr/>
        <a:lstStyle/>
        <a:p>
          <a:endParaRPr lang="en-US" sz="1600" b="1"/>
        </a:p>
      </dgm:t>
    </dgm:pt>
    <dgm:pt modelId="{DA787BE0-7413-4D62-A5AB-D5B3E4BCFC80}" type="sibTrans" cxnId="{014EDFB0-25B2-4181-9E0A-74D07CBE566B}">
      <dgm:prSet/>
      <dgm:spPr/>
      <dgm:t>
        <a:bodyPr/>
        <a:lstStyle/>
        <a:p>
          <a:endParaRPr lang="en-US" sz="1600" b="1"/>
        </a:p>
      </dgm:t>
    </dgm:pt>
    <dgm:pt modelId="{B030524A-5A5F-4238-B650-AB7845979AF2}">
      <dgm:prSet phldrT="[Text]" custT="1"/>
      <dgm:spPr/>
      <dgm:t>
        <a:bodyPr/>
        <a:lstStyle/>
        <a:p>
          <a:r>
            <a:rPr lang="en-US" sz="1600" b="1" dirty="0" smtClean="0"/>
            <a:t>Experimental (Interventional)</a:t>
          </a:r>
          <a:endParaRPr lang="en-US" sz="1600" b="1" dirty="0"/>
        </a:p>
      </dgm:t>
    </dgm:pt>
    <dgm:pt modelId="{4635E4D7-2B6C-4426-AD18-0B3C0A04E798}" type="parTrans" cxnId="{A453696C-595E-4B1F-A28F-CF13F0704B49}">
      <dgm:prSet/>
      <dgm:spPr/>
      <dgm:t>
        <a:bodyPr/>
        <a:lstStyle/>
        <a:p>
          <a:endParaRPr lang="en-US" sz="1600" b="1"/>
        </a:p>
      </dgm:t>
    </dgm:pt>
    <dgm:pt modelId="{8CE1773B-926D-47E1-982F-BED47C89E8F0}" type="sibTrans" cxnId="{A453696C-595E-4B1F-A28F-CF13F0704B49}">
      <dgm:prSet/>
      <dgm:spPr/>
      <dgm:t>
        <a:bodyPr/>
        <a:lstStyle/>
        <a:p>
          <a:endParaRPr lang="en-US" sz="1600" b="1"/>
        </a:p>
      </dgm:t>
    </dgm:pt>
    <dgm:pt modelId="{F10AEA56-B0EF-483E-803E-6865D1C20A4E}">
      <dgm:prSet phldrT="[Text]" custT="1"/>
      <dgm:spPr/>
      <dgm:t>
        <a:bodyPr/>
        <a:lstStyle/>
        <a:p>
          <a:r>
            <a:rPr lang="en-US" sz="1600" b="1" dirty="0" smtClean="0"/>
            <a:t>Individual data</a:t>
          </a:r>
          <a:endParaRPr lang="en-US" sz="1600" b="1" dirty="0"/>
        </a:p>
      </dgm:t>
    </dgm:pt>
    <dgm:pt modelId="{A4085DAD-E4C5-44D4-AC12-0491427082DB}" type="parTrans" cxnId="{D4B58DC0-0D7B-4DC0-A74F-4DAB8D9B02B1}">
      <dgm:prSet/>
      <dgm:spPr/>
      <dgm:t>
        <a:bodyPr/>
        <a:lstStyle/>
        <a:p>
          <a:endParaRPr lang="en-US" sz="1600" b="1"/>
        </a:p>
      </dgm:t>
    </dgm:pt>
    <dgm:pt modelId="{A3113FD8-CCF3-403B-80CA-B48B00B4ED8A}" type="sibTrans" cxnId="{D4B58DC0-0D7B-4DC0-A74F-4DAB8D9B02B1}">
      <dgm:prSet/>
      <dgm:spPr/>
      <dgm:t>
        <a:bodyPr/>
        <a:lstStyle/>
        <a:p>
          <a:endParaRPr lang="en-US" sz="1600" b="1"/>
        </a:p>
      </dgm:t>
    </dgm:pt>
    <dgm:pt modelId="{4D1B4B26-B588-4B83-AA92-43AC8D08C5D2}">
      <dgm:prSet custT="1"/>
      <dgm:spPr/>
      <dgm:t>
        <a:bodyPr/>
        <a:lstStyle/>
        <a:p>
          <a:r>
            <a:rPr lang="en-US" sz="1600" b="1" dirty="0" smtClean="0"/>
            <a:t>Aggregated</a:t>
          </a:r>
          <a:endParaRPr lang="en-US" sz="1600" b="1" dirty="0"/>
        </a:p>
      </dgm:t>
    </dgm:pt>
    <dgm:pt modelId="{9157861A-547D-4B8C-9A31-233EA0AB43D5}" type="parTrans" cxnId="{B3CD6F17-4DBD-48FF-90EC-F2095E2B5D93}">
      <dgm:prSet/>
      <dgm:spPr/>
      <dgm:t>
        <a:bodyPr/>
        <a:lstStyle/>
        <a:p>
          <a:endParaRPr lang="en-US" sz="1600" b="1"/>
        </a:p>
      </dgm:t>
    </dgm:pt>
    <dgm:pt modelId="{0F0B4020-2211-47BF-9BF1-DB02E6B630AE}" type="sibTrans" cxnId="{B3CD6F17-4DBD-48FF-90EC-F2095E2B5D93}">
      <dgm:prSet/>
      <dgm:spPr/>
      <dgm:t>
        <a:bodyPr/>
        <a:lstStyle/>
        <a:p>
          <a:endParaRPr lang="en-US" sz="1600" b="1"/>
        </a:p>
      </dgm:t>
    </dgm:pt>
    <dgm:pt modelId="{30A200A8-A9B6-401B-A765-D5F8222B7C23}">
      <dgm:prSet custT="1"/>
      <dgm:spPr/>
      <dgm:t>
        <a:bodyPr/>
        <a:lstStyle/>
        <a:p>
          <a:r>
            <a:rPr lang="en-US" sz="1600" b="1" dirty="0" smtClean="0"/>
            <a:t>Descriptive</a:t>
          </a:r>
          <a:endParaRPr lang="en-US" sz="1600" b="1" dirty="0"/>
        </a:p>
      </dgm:t>
    </dgm:pt>
    <dgm:pt modelId="{A36C35ED-27C9-43D9-8B5C-9A1E30C4C362}" type="parTrans" cxnId="{2E985555-1D3D-47CB-8645-8F0F1A31C83F}">
      <dgm:prSet/>
      <dgm:spPr/>
      <dgm:t>
        <a:bodyPr/>
        <a:lstStyle/>
        <a:p>
          <a:endParaRPr lang="en-US" sz="1600" b="1"/>
        </a:p>
      </dgm:t>
    </dgm:pt>
    <dgm:pt modelId="{135A1782-E5CC-45A5-8216-F1FCE77D65D0}" type="sibTrans" cxnId="{2E985555-1D3D-47CB-8645-8F0F1A31C83F}">
      <dgm:prSet/>
      <dgm:spPr/>
      <dgm:t>
        <a:bodyPr/>
        <a:lstStyle/>
        <a:p>
          <a:endParaRPr lang="en-US" sz="1600" b="1"/>
        </a:p>
      </dgm:t>
    </dgm:pt>
    <dgm:pt modelId="{FF79BE8D-85C4-4103-846B-D49F60D6DCE4}">
      <dgm:prSet custT="1"/>
      <dgm:spPr/>
      <dgm:t>
        <a:bodyPr/>
        <a:lstStyle/>
        <a:p>
          <a:r>
            <a:rPr lang="en-US" sz="1600" b="1" dirty="0" smtClean="0"/>
            <a:t>Analytic</a:t>
          </a:r>
          <a:endParaRPr lang="en-US" sz="1600" b="1" dirty="0"/>
        </a:p>
      </dgm:t>
    </dgm:pt>
    <dgm:pt modelId="{F7B14C19-B018-4047-9A20-0F37F831B446}" type="parTrans" cxnId="{7AE71174-0C8E-4754-8D3B-09C3B76BF556}">
      <dgm:prSet/>
      <dgm:spPr/>
      <dgm:t>
        <a:bodyPr/>
        <a:lstStyle/>
        <a:p>
          <a:endParaRPr lang="en-US" sz="1600" b="1"/>
        </a:p>
      </dgm:t>
    </dgm:pt>
    <dgm:pt modelId="{1197F32E-CBEF-4306-9FA1-C0C327641CF2}" type="sibTrans" cxnId="{7AE71174-0C8E-4754-8D3B-09C3B76BF556}">
      <dgm:prSet/>
      <dgm:spPr/>
      <dgm:t>
        <a:bodyPr/>
        <a:lstStyle/>
        <a:p>
          <a:endParaRPr lang="en-US" sz="1600" b="1"/>
        </a:p>
      </dgm:t>
    </dgm:pt>
    <dgm:pt modelId="{5F88C362-B4DD-468A-BF55-374EA8F07D6B}">
      <dgm:prSet custT="1"/>
      <dgm:spPr/>
      <dgm:t>
        <a:bodyPr/>
        <a:lstStyle/>
        <a:p>
          <a:r>
            <a:rPr lang="en-US" sz="1600" b="1" dirty="0" smtClean="0"/>
            <a:t>Descriptive or analytic</a:t>
          </a:r>
          <a:endParaRPr lang="en-US" sz="1600" b="1" dirty="0"/>
        </a:p>
      </dgm:t>
    </dgm:pt>
    <dgm:pt modelId="{42AA3631-504C-4190-9CF7-F8253DEBCE58}" type="parTrans" cxnId="{387D7D3C-896A-4415-A18A-3F4EFBC877B0}">
      <dgm:prSet/>
      <dgm:spPr/>
      <dgm:t>
        <a:bodyPr/>
        <a:lstStyle/>
        <a:p>
          <a:endParaRPr lang="en-US" sz="1600" b="1"/>
        </a:p>
      </dgm:t>
    </dgm:pt>
    <dgm:pt modelId="{96DE823C-1CF5-4125-9D95-DA7F937848DC}" type="sibTrans" cxnId="{387D7D3C-896A-4415-A18A-3F4EFBC877B0}">
      <dgm:prSet/>
      <dgm:spPr/>
      <dgm:t>
        <a:bodyPr/>
        <a:lstStyle/>
        <a:p>
          <a:endParaRPr lang="en-US" sz="1600" b="1"/>
        </a:p>
      </dgm:t>
    </dgm:pt>
    <dgm:pt modelId="{3434BFCE-692E-4E02-BD74-58D9A5895447}">
      <dgm:prSet custT="1"/>
      <dgm:spPr/>
      <dgm:t>
        <a:bodyPr/>
        <a:lstStyle/>
        <a:p>
          <a:r>
            <a:rPr lang="en-US" sz="1600" b="1" dirty="0" smtClean="0"/>
            <a:t>Case report</a:t>
          </a:r>
          <a:endParaRPr lang="en-US" sz="1600" b="1" dirty="0"/>
        </a:p>
      </dgm:t>
    </dgm:pt>
    <dgm:pt modelId="{62C1F105-DEDD-4FE1-B7AB-7FAEC6410B38}" type="parTrans" cxnId="{79895AA2-5521-4221-8D04-1481B497A008}">
      <dgm:prSet/>
      <dgm:spPr/>
      <dgm:t>
        <a:bodyPr/>
        <a:lstStyle/>
        <a:p>
          <a:endParaRPr lang="en-US" sz="1600" b="1"/>
        </a:p>
      </dgm:t>
    </dgm:pt>
    <dgm:pt modelId="{0449C0B3-B1BA-4C47-A2A4-87BDE134E2C9}" type="sibTrans" cxnId="{79895AA2-5521-4221-8D04-1481B497A008}">
      <dgm:prSet/>
      <dgm:spPr/>
      <dgm:t>
        <a:bodyPr/>
        <a:lstStyle/>
        <a:p>
          <a:endParaRPr lang="en-US" sz="1600" b="1"/>
        </a:p>
      </dgm:t>
    </dgm:pt>
    <dgm:pt modelId="{3D11476A-3143-4A75-82C8-8E336F5C1333}">
      <dgm:prSet custT="1"/>
      <dgm:spPr/>
      <dgm:t>
        <a:bodyPr/>
        <a:lstStyle/>
        <a:p>
          <a:r>
            <a:rPr lang="en-US" sz="1600" b="1" dirty="0" smtClean="0"/>
            <a:t>Case series</a:t>
          </a:r>
          <a:endParaRPr lang="en-US" sz="1600" b="1" dirty="0"/>
        </a:p>
      </dgm:t>
    </dgm:pt>
    <dgm:pt modelId="{F3D50639-6412-4FCC-8E6B-98861F531224}" type="parTrans" cxnId="{5CFB35A4-CF25-456B-8861-779AF62AC8BE}">
      <dgm:prSet/>
      <dgm:spPr/>
      <dgm:t>
        <a:bodyPr/>
        <a:lstStyle/>
        <a:p>
          <a:endParaRPr lang="en-US" sz="1600" b="1"/>
        </a:p>
      </dgm:t>
    </dgm:pt>
    <dgm:pt modelId="{A2DF5B65-C70A-4C0B-99D9-AC1CD5F76D0C}" type="sibTrans" cxnId="{5CFB35A4-CF25-456B-8861-779AF62AC8BE}">
      <dgm:prSet/>
      <dgm:spPr/>
      <dgm:t>
        <a:bodyPr/>
        <a:lstStyle/>
        <a:p>
          <a:endParaRPr lang="en-US" sz="1600" b="1"/>
        </a:p>
      </dgm:t>
    </dgm:pt>
    <dgm:pt modelId="{590090E5-6869-4B19-8E41-46D604E06FC4}">
      <dgm:prSet custT="1"/>
      <dgm:spPr/>
      <dgm:t>
        <a:bodyPr/>
        <a:lstStyle/>
        <a:p>
          <a:r>
            <a:rPr lang="en-US" sz="1600" b="1" dirty="0" smtClean="0"/>
            <a:t>Cross sectional</a:t>
          </a:r>
          <a:endParaRPr lang="en-US" sz="1600" b="1" dirty="0"/>
        </a:p>
      </dgm:t>
    </dgm:pt>
    <dgm:pt modelId="{B66D74B0-08CF-476B-8FC4-F731C9F6893B}" type="parTrans" cxnId="{DD2AD119-DF3F-4159-940E-F730CA17DF30}">
      <dgm:prSet/>
      <dgm:spPr/>
      <dgm:t>
        <a:bodyPr/>
        <a:lstStyle/>
        <a:p>
          <a:endParaRPr lang="en-US" sz="1600" b="1"/>
        </a:p>
      </dgm:t>
    </dgm:pt>
    <dgm:pt modelId="{D7E8E182-F779-48C8-835D-9BA5F0B4592D}" type="sibTrans" cxnId="{DD2AD119-DF3F-4159-940E-F730CA17DF30}">
      <dgm:prSet/>
      <dgm:spPr/>
      <dgm:t>
        <a:bodyPr/>
        <a:lstStyle/>
        <a:p>
          <a:endParaRPr lang="en-US" sz="1600" b="1"/>
        </a:p>
      </dgm:t>
    </dgm:pt>
    <dgm:pt modelId="{F205A205-75A0-4301-AEE0-F1AB46227323}">
      <dgm:prSet custT="1"/>
      <dgm:spPr/>
      <dgm:t>
        <a:bodyPr/>
        <a:lstStyle/>
        <a:p>
          <a:r>
            <a:rPr lang="en-US" sz="1600" b="1" dirty="0" smtClean="0"/>
            <a:t>Cohort</a:t>
          </a:r>
          <a:endParaRPr lang="en-US" sz="1600" b="1" dirty="0"/>
        </a:p>
      </dgm:t>
    </dgm:pt>
    <dgm:pt modelId="{B54AA256-920D-4761-A791-2092178FFAAF}" type="parTrans" cxnId="{67AF29A9-9EAE-4B53-B24E-6BBF01131ED0}">
      <dgm:prSet/>
      <dgm:spPr/>
      <dgm:t>
        <a:bodyPr/>
        <a:lstStyle/>
        <a:p>
          <a:endParaRPr lang="en-US" sz="1600" b="1"/>
        </a:p>
      </dgm:t>
    </dgm:pt>
    <dgm:pt modelId="{A809794D-FD52-4155-9BB6-FD74967F9E75}" type="sibTrans" cxnId="{67AF29A9-9EAE-4B53-B24E-6BBF01131ED0}">
      <dgm:prSet/>
      <dgm:spPr/>
      <dgm:t>
        <a:bodyPr/>
        <a:lstStyle/>
        <a:p>
          <a:endParaRPr lang="en-US" sz="1600" b="1"/>
        </a:p>
      </dgm:t>
    </dgm:pt>
    <dgm:pt modelId="{0D429CB4-7275-47AC-8503-544DF5E15ABB}">
      <dgm:prSet custT="1"/>
      <dgm:spPr/>
      <dgm:t>
        <a:bodyPr/>
        <a:lstStyle/>
        <a:p>
          <a:r>
            <a:rPr lang="en-US" sz="1600" b="1" dirty="0" smtClean="0"/>
            <a:t>Case control</a:t>
          </a:r>
          <a:endParaRPr lang="en-US" sz="1600" b="1" dirty="0"/>
        </a:p>
      </dgm:t>
    </dgm:pt>
    <dgm:pt modelId="{AA184F22-6595-46DB-881A-C6C501540A37}" type="parTrans" cxnId="{10F33390-9702-4C1F-A40F-62EDDC5AFBCF}">
      <dgm:prSet/>
      <dgm:spPr/>
      <dgm:t>
        <a:bodyPr/>
        <a:lstStyle/>
        <a:p>
          <a:endParaRPr lang="en-US" sz="1600" b="1"/>
        </a:p>
      </dgm:t>
    </dgm:pt>
    <dgm:pt modelId="{454F619D-E740-4350-A3FB-564D30477CC0}" type="sibTrans" cxnId="{10F33390-9702-4C1F-A40F-62EDDC5AFBCF}">
      <dgm:prSet/>
      <dgm:spPr/>
      <dgm:t>
        <a:bodyPr/>
        <a:lstStyle/>
        <a:p>
          <a:endParaRPr lang="en-US" sz="1600" b="1"/>
        </a:p>
      </dgm:t>
    </dgm:pt>
    <dgm:pt modelId="{51ABBE50-C263-4526-8915-6ACF62B747DE}">
      <dgm:prSet custT="1"/>
      <dgm:spPr/>
      <dgm:t>
        <a:bodyPr/>
        <a:lstStyle/>
        <a:p>
          <a:r>
            <a:rPr lang="en-US" sz="1600" b="1" dirty="0" smtClean="0"/>
            <a:t>Ecologic studies</a:t>
          </a:r>
          <a:endParaRPr lang="en-US" sz="1600" b="1" dirty="0"/>
        </a:p>
      </dgm:t>
    </dgm:pt>
    <dgm:pt modelId="{707DBCED-B9FF-498C-BFA8-812216DBD360}" type="parTrans" cxnId="{615F7AC9-C6DB-4A76-AF57-1D762D4B2CED}">
      <dgm:prSet/>
      <dgm:spPr/>
      <dgm:t>
        <a:bodyPr/>
        <a:lstStyle/>
        <a:p>
          <a:endParaRPr lang="en-US" sz="1600" b="1"/>
        </a:p>
      </dgm:t>
    </dgm:pt>
    <dgm:pt modelId="{B02B2A91-A8FD-43A2-9C51-128E736170A2}" type="sibTrans" cxnId="{615F7AC9-C6DB-4A76-AF57-1D762D4B2CED}">
      <dgm:prSet/>
      <dgm:spPr/>
      <dgm:t>
        <a:bodyPr/>
        <a:lstStyle/>
        <a:p>
          <a:endParaRPr lang="en-US" sz="1600" b="1"/>
        </a:p>
      </dgm:t>
    </dgm:pt>
    <dgm:pt modelId="{2CFF034D-F417-4E74-ADC0-B4A77D0195A4}">
      <dgm:prSet custT="1"/>
      <dgm:spPr/>
      <dgm:t>
        <a:bodyPr/>
        <a:lstStyle/>
        <a:p>
          <a:r>
            <a:rPr lang="en-US" sz="1600" b="1" dirty="0" smtClean="0"/>
            <a:t>RCT</a:t>
          </a:r>
          <a:endParaRPr lang="en-US" sz="1600" b="1" dirty="0"/>
        </a:p>
      </dgm:t>
    </dgm:pt>
    <dgm:pt modelId="{4119574D-084D-4458-BBCA-1A91E74B0874}" type="parTrans" cxnId="{9BC45469-F53E-4697-8F51-D7B703CBAB29}">
      <dgm:prSet/>
      <dgm:spPr/>
      <dgm:t>
        <a:bodyPr/>
        <a:lstStyle/>
        <a:p>
          <a:endParaRPr lang="en-US" sz="1600" b="1"/>
        </a:p>
      </dgm:t>
    </dgm:pt>
    <dgm:pt modelId="{742C7F98-78B0-4ED9-B1CF-3492D45C0F9D}" type="sibTrans" cxnId="{9BC45469-F53E-4697-8F51-D7B703CBAB29}">
      <dgm:prSet/>
      <dgm:spPr/>
      <dgm:t>
        <a:bodyPr/>
        <a:lstStyle/>
        <a:p>
          <a:endParaRPr lang="en-US" sz="1600" b="1"/>
        </a:p>
      </dgm:t>
    </dgm:pt>
    <dgm:pt modelId="{E990898F-C372-434B-B7DB-D74611611105}">
      <dgm:prSet custT="1"/>
      <dgm:spPr/>
      <dgm:t>
        <a:bodyPr/>
        <a:lstStyle/>
        <a:p>
          <a:r>
            <a:rPr lang="en-US" sz="1600" b="1" dirty="0" smtClean="0"/>
            <a:t>Quasi-experimental</a:t>
          </a:r>
          <a:endParaRPr lang="en-US" sz="1600" b="1" dirty="0"/>
        </a:p>
      </dgm:t>
    </dgm:pt>
    <dgm:pt modelId="{1E8AA294-A48C-4665-A17B-F6F61518FFEB}" type="parTrans" cxnId="{379F542C-6221-4197-8881-811736E8F427}">
      <dgm:prSet/>
      <dgm:spPr/>
      <dgm:t>
        <a:bodyPr/>
        <a:lstStyle/>
        <a:p>
          <a:endParaRPr lang="en-US" sz="1600" b="1"/>
        </a:p>
      </dgm:t>
    </dgm:pt>
    <dgm:pt modelId="{1AA6A251-ECE7-426D-B1A3-9429072A8D7A}" type="sibTrans" cxnId="{379F542C-6221-4197-8881-811736E8F427}">
      <dgm:prSet/>
      <dgm:spPr/>
      <dgm:t>
        <a:bodyPr/>
        <a:lstStyle/>
        <a:p>
          <a:endParaRPr lang="en-US" sz="1600" b="1"/>
        </a:p>
      </dgm:t>
    </dgm:pt>
    <dgm:pt modelId="{1546DDD7-D205-4A9B-9401-0FB605E6FF11}">
      <dgm:prSet custT="1"/>
      <dgm:spPr/>
      <dgm:t>
        <a:bodyPr/>
        <a:lstStyle/>
        <a:p>
          <a:r>
            <a:rPr lang="en-US" sz="1600" b="1" dirty="0" smtClean="0"/>
            <a:t>Community trial</a:t>
          </a:r>
          <a:endParaRPr lang="en-US" sz="1600" b="1" dirty="0"/>
        </a:p>
      </dgm:t>
    </dgm:pt>
    <dgm:pt modelId="{FFFA2769-70F5-41D1-9022-904D9858AE15}" type="parTrans" cxnId="{981B0903-6C29-4EEC-9C79-14283331F602}">
      <dgm:prSet/>
      <dgm:spPr/>
      <dgm:t>
        <a:bodyPr/>
        <a:lstStyle/>
        <a:p>
          <a:endParaRPr lang="en-US" sz="1600" b="1"/>
        </a:p>
      </dgm:t>
    </dgm:pt>
    <dgm:pt modelId="{91C3AEBB-3F7B-475F-B22A-9695DD07AFC4}" type="sibTrans" cxnId="{981B0903-6C29-4EEC-9C79-14283331F602}">
      <dgm:prSet/>
      <dgm:spPr/>
      <dgm:t>
        <a:bodyPr/>
        <a:lstStyle/>
        <a:p>
          <a:endParaRPr lang="en-US" sz="1600" b="1"/>
        </a:p>
      </dgm:t>
    </dgm:pt>
    <dgm:pt modelId="{94697BC7-1B76-484D-A603-0FB855AB2ED3}">
      <dgm:prSet custT="1"/>
      <dgm:spPr/>
      <dgm:t>
        <a:bodyPr/>
        <a:lstStyle/>
        <a:p>
          <a:r>
            <a:rPr lang="en-US" sz="1200" b="1" dirty="0" smtClean="0"/>
            <a:t>Prospective</a:t>
          </a:r>
          <a:endParaRPr lang="en-US" sz="1200" b="1" dirty="0"/>
        </a:p>
      </dgm:t>
    </dgm:pt>
    <dgm:pt modelId="{4B5C96DD-92F7-490E-B29B-75A7F1D8E576}" type="parTrans" cxnId="{DF15581E-609C-4497-8A6B-D50B956CFD32}">
      <dgm:prSet/>
      <dgm:spPr/>
      <dgm:t>
        <a:bodyPr/>
        <a:lstStyle/>
        <a:p>
          <a:endParaRPr lang="en-US"/>
        </a:p>
      </dgm:t>
    </dgm:pt>
    <dgm:pt modelId="{BEC8E7A6-62EC-4274-84F8-463E249FA712}" type="sibTrans" cxnId="{DF15581E-609C-4497-8A6B-D50B956CFD32}">
      <dgm:prSet/>
      <dgm:spPr/>
      <dgm:t>
        <a:bodyPr/>
        <a:lstStyle/>
        <a:p>
          <a:endParaRPr lang="en-US"/>
        </a:p>
      </dgm:t>
    </dgm:pt>
    <dgm:pt modelId="{835E50F0-85D3-46C1-AF56-8767D6389DBD}">
      <dgm:prSet custT="1"/>
      <dgm:spPr/>
      <dgm:t>
        <a:bodyPr/>
        <a:lstStyle/>
        <a:p>
          <a:r>
            <a:rPr lang="en-US" sz="1200" b="1" dirty="0" smtClean="0"/>
            <a:t>Retrospective</a:t>
          </a:r>
          <a:endParaRPr lang="en-US" sz="1200" b="1" dirty="0"/>
        </a:p>
      </dgm:t>
    </dgm:pt>
    <dgm:pt modelId="{39FF5F21-5EC3-4737-A41C-57C1775751D2}" type="parTrans" cxnId="{0B13E2DA-10E8-4C20-87CF-2FA7BC2DABFC}">
      <dgm:prSet/>
      <dgm:spPr/>
      <dgm:t>
        <a:bodyPr/>
        <a:lstStyle/>
        <a:p>
          <a:endParaRPr lang="en-US"/>
        </a:p>
      </dgm:t>
    </dgm:pt>
    <dgm:pt modelId="{8761A4FF-8B12-45F2-A9C2-3E693FBB3090}" type="sibTrans" cxnId="{0B13E2DA-10E8-4C20-87CF-2FA7BC2DABFC}">
      <dgm:prSet/>
      <dgm:spPr/>
      <dgm:t>
        <a:bodyPr/>
        <a:lstStyle/>
        <a:p>
          <a:endParaRPr lang="en-US"/>
        </a:p>
      </dgm:t>
    </dgm:pt>
    <dgm:pt modelId="{0A1AC8B9-3CF9-4E79-8540-27124F11B3FE}">
      <dgm:prSet custT="1"/>
      <dgm:spPr/>
      <dgm:t>
        <a:bodyPr/>
        <a:lstStyle/>
        <a:p>
          <a:r>
            <a:rPr lang="en-US" sz="1600" b="1" dirty="0" smtClean="0"/>
            <a:t>Longitudinal</a:t>
          </a:r>
          <a:endParaRPr lang="en-US" sz="1600" b="1" dirty="0"/>
        </a:p>
      </dgm:t>
    </dgm:pt>
    <dgm:pt modelId="{FE3D50D3-6692-486C-9AFD-B119F4C93C95}" type="parTrans" cxnId="{639674B5-0E16-4EF6-AB13-0F701DB562BA}">
      <dgm:prSet/>
      <dgm:spPr/>
      <dgm:t>
        <a:bodyPr/>
        <a:lstStyle/>
        <a:p>
          <a:endParaRPr lang="en-US"/>
        </a:p>
      </dgm:t>
    </dgm:pt>
    <dgm:pt modelId="{06082236-7C2D-4134-9AE7-1BA31ACB784A}" type="sibTrans" cxnId="{639674B5-0E16-4EF6-AB13-0F701DB562BA}">
      <dgm:prSet/>
      <dgm:spPr/>
      <dgm:t>
        <a:bodyPr/>
        <a:lstStyle/>
        <a:p>
          <a:endParaRPr lang="en-US"/>
        </a:p>
      </dgm:t>
    </dgm:pt>
    <dgm:pt modelId="{3C49E8B8-4124-4209-9D7C-1F7FBC24F6AC}" type="pres">
      <dgm:prSet presAssocID="{060576ED-80E5-4C21-92A9-AFC3C83F463B}" presName="hierChild1" presStyleCnt="0">
        <dgm:presLayoutVars>
          <dgm:chPref val="1"/>
          <dgm:dir/>
          <dgm:animOne val="branch"/>
          <dgm:animLvl val="lvl"/>
          <dgm:resizeHandles/>
        </dgm:presLayoutVars>
      </dgm:prSet>
      <dgm:spPr/>
      <dgm:t>
        <a:bodyPr/>
        <a:lstStyle/>
        <a:p>
          <a:endParaRPr lang="en-US"/>
        </a:p>
      </dgm:t>
    </dgm:pt>
    <dgm:pt modelId="{38F1EE24-529E-4CBB-9DFB-BBA1ED58DFB5}" type="pres">
      <dgm:prSet presAssocID="{F89E96AD-1810-465B-B525-6EBD6E193122}" presName="hierRoot1" presStyleCnt="0"/>
      <dgm:spPr/>
    </dgm:pt>
    <dgm:pt modelId="{C2F0341F-15BA-4824-9C00-B48314D5FF3B}" type="pres">
      <dgm:prSet presAssocID="{F89E96AD-1810-465B-B525-6EBD6E193122}" presName="composite" presStyleCnt="0"/>
      <dgm:spPr/>
    </dgm:pt>
    <dgm:pt modelId="{00676CEC-7792-4002-95E9-12F227281F1C}" type="pres">
      <dgm:prSet presAssocID="{F89E96AD-1810-465B-B525-6EBD6E193122}" presName="background" presStyleLbl="node0" presStyleIdx="0" presStyleCnt="1"/>
      <dgm:spPr/>
    </dgm:pt>
    <dgm:pt modelId="{3D017FC4-9250-42C7-81BF-0A3A400847E5}" type="pres">
      <dgm:prSet presAssocID="{F89E96AD-1810-465B-B525-6EBD6E193122}" presName="text" presStyleLbl="fgAcc0" presStyleIdx="0" presStyleCnt="1" custScaleX="182306">
        <dgm:presLayoutVars>
          <dgm:chPref val="3"/>
        </dgm:presLayoutVars>
      </dgm:prSet>
      <dgm:spPr/>
      <dgm:t>
        <a:bodyPr/>
        <a:lstStyle/>
        <a:p>
          <a:endParaRPr lang="en-US"/>
        </a:p>
      </dgm:t>
    </dgm:pt>
    <dgm:pt modelId="{E9FA4A51-2AC7-42ED-A065-E6C87FE9E99B}" type="pres">
      <dgm:prSet presAssocID="{F89E96AD-1810-465B-B525-6EBD6E193122}" presName="hierChild2" presStyleCnt="0"/>
      <dgm:spPr/>
    </dgm:pt>
    <dgm:pt modelId="{350AF83B-B6F5-4B12-892B-A29C00F33318}" type="pres">
      <dgm:prSet presAssocID="{AB319939-4E10-412E-BF4F-AF95CE651B5F}" presName="Name10" presStyleLbl="parChTrans1D2" presStyleIdx="0" presStyleCnt="2"/>
      <dgm:spPr/>
      <dgm:t>
        <a:bodyPr/>
        <a:lstStyle/>
        <a:p>
          <a:endParaRPr lang="en-US"/>
        </a:p>
      </dgm:t>
    </dgm:pt>
    <dgm:pt modelId="{C7114433-4A33-49E6-8B25-6707A912A5CE}" type="pres">
      <dgm:prSet presAssocID="{09B8B23E-CD03-4E09-A5FD-D3C5FC9B9D7C}" presName="hierRoot2" presStyleCnt="0"/>
      <dgm:spPr/>
    </dgm:pt>
    <dgm:pt modelId="{025B0D00-1866-40E4-BB38-AB1562B011C1}" type="pres">
      <dgm:prSet presAssocID="{09B8B23E-CD03-4E09-A5FD-D3C5FC9B9D7C}" presName="composite2" presStyleCnt="0"/>
      <dgm:spPr/>
    </dgm:pt>
    <dgm:pt modelId="{7E20EF34-9E05-412D-8101-2A72B12D4447}" type="pres">
      <dgm:prSet presAssocID="{09B8B23E-CD03-4E09-A5FD-D3C5FC9B9D7C}" presName="background2" presStyleLbl="node2" presStyleIdx="0" presStyleCnt="2"/>
      <dgm:spPr/>
    </dgm:pt>
    <dgm:pt modelId="{488C8311-55D6-4786-A8D5-6C1FFB632CC5}" type="pres">
      <dgm:prSet presAssocID="{09B8B23E-CD03-4E09-A5FD-D3C5FC9B9D7C}" presName="text2" presStyleLbl="fgAcc2" presStyleIdx="0" presStyleCnt="2" custScaleX="164565">
        <dgm:presLayoutVars>
          <dgm:chPref val="3"/>
        </dgm:presLayoutVars>
      </dgm:prSet>
      <dgm:spPr/>
      <dgm:t>
        <a:bodyPr/>
        <a:lstStyle/>
        <a:p>
          <a:endParaRPr lang="en-US"/>
        </a:p>
      </dgm:t>
    </dgm:pt>
    <dgm:pt modelId="{58FF1FFE-D134-4A40-9AE7-2B818C1ACCB6}" type="pres">
      <dgm:prSet presAssocID="{09B8B23E-CD03-4E09-A5FD-D3C5FC9B9D7C}" presName="hierChild3" presStyleCnt="0"/>
      <dgm:spPr/>
    </dgm:pt>
    <dgm:pt modelId="{DD66422A-52F8-484D-8770-C03FDDDC6B6A}" type="pres">
      <dgm:prSet presAssocID="{F0DCFB90-831C-459D-8BDD-04D2FCE49078}" presName="Name17" presStyleLbl="parChTrans1D3" presStyleIdx="0" presStyleCnt="4"/>
      <dgm:spPr/>
      <dgm:t>
        <a:bodyPr/>
        <a:lstStyle/>
        <a:p>
          <a:endParaRPr lang="en-US"/>
        </a:p>
      </dgm:t>
    </dgm:pt>
    <dgm:pt modelId="{410E7C78-3648-4622-962E-EDF49445AD34}" type="pres">
      <dgm:prSet presAssocID="{B126C6B2-DE91-4255-A510-3E28003C23B5}" presName="hierRoot3" presStyleCnt="0"/>
      <dgm:spPr/>
    </dgm:pt>
    <dgm:pt modelId="{54E554AD-F5AC-43F6-81DF-F03EC0AA3E1C}" type="pres">
      <dgm:prSet presAssocID="{B126C6B2-DE91-4255-A510-3E28003C23B5}" presName="composite3" presStyleCnt="0"/>
      <dgm:spPr/>
    </dgm:pt>
    <dgm:pt modelId="{5B77AAB3-B15E-4877-B9FA-9BBCEF91BF66}" type="pres">
      <dgm:prSet presAssocID="{B126C6B2-DE91-4255-A510-3E28003C23B5}" presName="background3" presStyleLbl="node3" presStyleIdx="0" presStyleCnt="4"/>
      <dgm:spPr/>
    </dgm:pt>
    <dgm:pt modelId="{BFBDE5CD-B778-48DF-8736-F4403360F73B}" type="pres">
      <dgm:prSet presAssocID="{B126C6B2-DE91-4255-A510-3E28003C23B5}" presName="text3" presStyleLbl="fgAcc3" presStyleIdx="0" presStyleCnt="4" custScaleX="198932">
        <dgm:presLayoutVars>
          <dgm:chPref val="3"/>
        </dgm:presLayoutVars>
      </dgm:prSet>
      <dgm:spPr/>
      <dgm:t>
        <a:bodyPr/>
        <a:lstStyle/>
        <a:p>
          <a:endParaRPr lang="en-US"/>
        </a:p>
      </dgm:t>
    </dgm:pt>
    <dgm:pt modelId="{8D685F75-70AA-4446-8AB6-E8F040BFA239}" type="pres">
      <dgm:prSet presAssocID="{B126C6B2-DE91-4255-A510-3E28003C23B5}" presName="hierChild4" presStyleCnt="0"/>
      <dgm:spPr/>
    </dgm:pt>
    <dgm:pt modelId="{EFF67007-5FA6-4E6D-B2A6-3231A3BA40F6}" type="pres">
      <dgm:prSet presAssocID="{A36C35ED-27C9-43D9-8B5C-9A1E30C4C362}" presName="Name23" presStyleLbl="parChTrans1D4" presStyleIdx="0" presStyleCnt="15"/>
      <dgm:spPr/>
      <dgm:t>
        <a:bodyPr/>
        <a:lstStyle/>
        <a:p>
          <a:endParaRPr lang="en-US"/>
        </a:p>
      </dgm:t>
    </dgm:pt>
    <dgm:pt modelId="{24F98D33-43C9-4CDC-8F33-39286DAA2476}" type="pres">
      <dgm:prSet presAssocID="{30A200A8-A9B6-401B-A765-D5F8222B7C23}" presName="hierRoot4" presStyleCnt="0"/>
      <dgm:spPr/>
    </dgm:pt>
    <dgm:pt modelId="{8A8F0619-E2E3-4676-A63B-8D5CEA82D5EB}" type="pres">
      <dgm:prSet presAssocID="{30A200A8-A9B6-401B-A765-D5F8222B7C23}" presName="composite4" presStyleCnt="0"/>
      <dgm:spPr/>
    </dgm:pt>
    <dgm:pt modelId="{9E24887E-4586-48F4-B271-705A0BFE15D1}" type="pres">
      <dgm:prSet presAssocID="{30A200A8-A9B6-401B-A765-D5F8222B7C23}" presName="background4" presStyleLbl="node4" presStyleIdx="0" presStyleCnt="15"/>
      <dgm:spPr/>
    </dgm:pt>
    <dgm:pt modelId="{FEFBC5E6-9B40-4DB4-BD7A-B3642910C0E1}" type="pres">
      <dgm:prSet presAssocID="{30A200A8-A9B6-401B-A765-D5F8222B7C23}" presName="text4" presStyleLbl="fgAcc4" presStyleIdx="0" presStyleCnt="15" custScaleX="133910">
        <dgm:presLayoutVars>
          <dgm:chPref val="3"/>
        </dgm:presLayoutVars>
      </dgm:prSet>
      <dgm:spPr/>
      <dgm:t>
        <a:bodyPr/>
        <a:lstStyle/>
        <a:p>
          <a:endParaRPr lang="en-US"/>
        </a:p>
      </dgm:t>
    </dgm:pt>
    <dgm:pt modelId="{80B1E8F1-A011-4F18-8F98-EE98500E2560}" type="pres">
      <dgm:prSet presAssocID="{30A200A8-A9B6-401B-A765-D5F8222B7C23}" presName="hierChild5" presStyleCnt="0"/>
      <dgm:spPr/>
    </dgm:pt>
    <dgm:pt modelId="{EB2A4895-A517-4BAF-A335-F8ED51726EC6}" type="pres">
      <dgm:prSet presAssocID="{62C1F105-DEDD-4FE1-B7AB-7FAEC6410B38}" presName="Name23" presStyleLbl="parChTrans1D4" presStyleIdx="1" presStyleCnt="15"/>
      <dgm:spPr/>
      <dgm:t>
        <a:bodyPr/>
        <a:lstStyle/>
        <a:p>
          <a:endParaRPr lang="en-US"/>
        </a:p>
      </dgm:t>
    </dgm:pt>
    <dgm:pt modelId="{6DA6587A-BD67-4C4F-A69A-0C44777358BF}" type="pres">
      <dgm:prSet presAssocID="{3434BFCE-692E-4E02-BD74-58D9A5895447}" presName="hierRoot4" presStyleCnt="0"/>
      <dgm:spPr/>
    </dgm:pt>
    <dgm:pt modelId="{440ED09C-134A-4203-BAFC-7CC47A4DA7BD}" type="pres">
      <dgm:prSet presAssocID="{3434BFCE-692E-4E02-BD74-58D9A5895447}" presName="composite4" presStyleCnt="0"/>
      <dgm:spPr/>
    </dgm:pt>
    <dgm:pt modelId="{E9D717F5-E302-4323-96D3-12D407B11F42}" type="pres">
      <dgm:prSet presAssocID="{3434BFCE-692E-4E02-BD74-58D9A5895447}" presName="background4" presStyleLbl="node4" presStyleIdx="1" presStyleCnt="15"/>
      <dgm:spPr/>
    </dgm:pt>
    <dgm:pt modelId="{2F7B3E27-18DD-4BF6-8CD6-9324AA6D81D2}" type="pres">
      <dgm:prSet presAssocID="{3434BFCE-692E-4E02-BD74-58D9A5895447}" presName="text4" presStyleLbl="fgAcc4" presStyleIdx="1" presStyleCnt="15" custLinFactNeighborX="4898" custLinFactNeighborY="-595">
        <dgm:presLayoutVars>
          <dgm:chPref val="3"/>
        </dgm:presLayoutVars>
      </dgm:prSet>
      <dgm:spPr/>
      <dgm:t>
        <a:bodyPr/>
        <a:lstStyle/>
        <a:p>
          <a:endParaRPr lang="en-US"/>
        </a:p>
      </dgm:t>
    </dgm:pt>
    <dgm:pt modelId="{CB6A3C93-CA9B-44E4-B5C7-E024FB0E985C}" type="pres">
      <dgm:prSet presAssocID="{3434BFCE-692E-4E02-BD74-58D9A5895447}" presName="hierChild5" presStyleCnt="0"/>
      <dgm:spPr/>
    </dgm:pt>
    <dgm:pt modelId="{EEBD2262-DA3C-42CD-8898-443BEA4D8F72}" type="pres">
      <dgm:prSet presAssocID="{F3D50639-6412-4FCC-8E6B-98861F531224}" presName="Name23" presStyleLbl="parChTrans1D4" presStyleIdx="2" presStyleCnt="15"/>
      <dgm:spPr/>
      <dgm:t>
        <a:bodyPr/>
        <a:lstStyle/>
        <a:p>
          <a:endParaRPr lang="en-US"/>
        </a:p>
      </dgm:t>
    </dgm:pt>
    <dgm:pt modelId="{9E31F493-EC8C-4315-97C7-41566CF77BCB}" type="pres">
      <dgm:prSet presAssocID="{3D11476A-3143-4A75-82C8-8E336F5C1333}" presName="hierRoot4" presStyleCnt="0"/>
      <dgm:spPr/>
    </dgm:pt>
    <dgm:pt modelId="{15F1539F-695E-4248-9430-BA35A15F82D2}" type="pres">
      <dgm:prSet presAssocID="{3D11476A-3143-4A75-82C8-8E336F5C1333}" presName="composite4" presStyleCnt="0"/>
      <dgm:spPr/>
    </dgm:pt>
    <dgm:pt modelId="{D7052D91-A758-4C77-B675-753AA1AD4C5A}" type="pres">
      <dgm:prSet presAssocID="{3D11476A-3143-4A75-82C8-8E336F5C1333}" presName="background4" presStyleLbl="node4" presStyleIdx="2" presStyleCnt="15"/>
      <dgm:spPr/>
    </dgm:pt>
    <dgm:pt modelId="{253422BB-0202-45BA-B54F-59AF710E92A7}" type="pres">
      <dgm:prSet presAssocID="{3D11476A-3143-4A75-82C8-8E336F5C1333}" presName="text4" presStyleLbl="fgAcc4" presStyleIdx="2" presStyleCnt="15">
        <dgm:presLayoutVars>
          <dgm:chPref val="3"/>
        </dgm:presLayoutVars>
      </dgm:prSet>
      <dgm:spPr/>
      <dgm:t>
        <a:bodyPr/>
        <a:lstStyle/>
        <a:p>
          <a:endParaRPr lang="en-US"/>
        </a:p>
      </dgm:t>
    </dgm:pt>
    <dgm:pt modelId="{CA1C92EA-344F-4DAA-8CB5-83F5C9D7813F}" type="pres">
      <dgm:prSet presAssocID="{3D11476A-3143-4A75-82C8-8E336F5C1333}" presName="hierChild5" presStyleCnt="0"/>
      <dgm:spPr/>
    </dgm:pt>
    <dgm:pt modelId="{66A2D886-7097-4A09-884C-0A0190A25489}" type="pres">
      <dgm:prSet presAssocID="{B66D74B0-08CF-476B-8FC4-F731C9F6893B}" presName="Name23" presStyleLbl="parChTrans1D4" presStyleIdx="3" presStyleCnt="15"/>
      <dgm:spPr/>
      <dgm:t>
        <a:bodyPr/>
        <a:lstStyle/>
        <a:p>
          <a:endParaRPr lang="en-US"/>
        </a:p>
      </dgm:t>
    </dgm:pt>
    <dgm:pt modelId="{98B2A79E-1EB0-4F8A-ADCA-49D2FD668A05}" type="pres">
      <dgm:prSet presAssocID="{590090E5-6869-4B19-8E41-46D604E06FC4}" presName="hierRoot4" presStyleCnt="0"/>
      <dgm:spPr/>
    </dgm:pt>
    <dgm:pt modelId="{ABE43084-8C6F-49AE-9B94-32A81F02D440}" type="pres">
      <dgm:prSet presAssocID="{590090E5-6869-4B19-8E41-46D604E06FC4}" presName="composite4" presStyleCnt="0"/>
      <dgm:spPr/>
    </dgm:pt>
    <dgm:pt modelId="{069CF244-8DC1-463E-8A71-F80440F10551}" type="pres">
      <dgm:prSet presAssocID="{590090E5-6869-4B19-8E41-46D604E06FC4}" presName="background4" presStyleLbl="node4" presStyleIdx="3" presStyleCnt="15"/>
      <dgm:spPr/>
    </dgm:pt>
    <dgm:pt modelId="{94F132A0-E483-43A3-927F-9AC1C3954127}" type="pres">
      <dgm:prSet presAssocID="{590090E5-6869-4B19-8E41-46D604E06FC4}" presName="text4" presStyleLbl="fgAcc4" presStyleIdx="3" presStyleCnt="15" custScaleX="119410" custLinFactNeighborX="-4495" custLinFactNeighborY="2318">
        <dgm:presLayoutVars>
          <dgm:chPref val="3"/>
        </dgm:presLayoutVars>
      </dgm:prSet>
      <dgm:spPr/>
      <dgm:t>
        <a:bodyPr/>
        <a:lstStyle/>
        <a:p>
          <a:endParaRPr lang="en-US"/>
        </a:p>
      </dgm:t>
    </dgm:pt>
    <dgm:pt modelId="{3DB8160C-F757-4316-ADDA-2E87483E0BE6}" type="pres">
      <dgm:prSet presAssocID="{590090E5-6869-4B19-8E41-46D604E06FC4}" presName="hierChild5" presStyleCnt="0"/>
      <dgm:spPr/>
    </dgm:pt>
    <dgm:pt modelId="{1A708DE8-AFDC-4A5C-9A18-E1F801375192}" type="pres">
      <dgm:prSet presAssocID="{FE3D50D3-6692-486C-9AFD-B119F4C93C95}" presName="Name23" presStyleLbl="parChTrans1D4" presStyleIdx="4" presStyleCnt="15"/>
      <dgm:spPr/>
      <dgm:t>
        <a:bodyPr/>
        <a:lstStyle/>
        <a:p>
          <a:endParaRPr lang="en-US"/>
        </a:p>
      </dgm:t>
    </dgm:pt>
    <dgm:pt modelId="{33B75A7D-D78C-414C-8BB4-2739C95213B2}" type="pres">
      <dgm:prSet presAssocID="{0A1AC8B9-3CF9-4E79-8540-27124F11B3FE}" presName="hierRoot4" presStyleCnt="0"/>
      <dgm:spPr/>
    </dgm:pt>
    <dgm:pt modelId="{E6536E97-D478-41E2-8E1E-09833F149993}" type="pres">
      <dgm:prSet presAssocID="{0A1AC8B9-3CF9-4E79-8540-27124F11B3FE}" presName="composite4" presStyleCnt="0"/>
      <dgm:spPr/>
    </dgm:pt>
    <dgm:pt modelId="{1D8A65DE-5245-4B2F-B7F1-CAB4E800A54F}" type="pres">
      <dgm:prSet presAssocID="{0A1AC8B9-3CF9-4E79-8540-27124F11B3FE}" presName="background4" presStyleLbl="node4" presStyleIdx="4" presStyleCnt="15"/>
      <dgm:spPr/>
    </dgm:pt>
    <dgm:pt modelId="{A2AC4487-2832-4768-9DB8-B970C9DCF406}" type="pres">
      <dgm:prSet presAssocID="{0A1AC8B9-3CF9-4E79-8540-27124F11B3FE}" presName="text4" presStyleLbl="fgAcc4" presStyleIdx="4" presStyleCnt="15" custScaleX="164671">
        <dgm:presLayoutVars>
          <dgm:chPref val="3"/>
        </dgm:presLayoutVars>
      </dgm:prSet>
      <dgm:spPr/>
      <dgm:t>
        <a:bodyPr/>
        <a:lstStyle/>
        <a:p>
          <a:endParaRPr lang="en-US"/>
        </a:p>
      </dgm:t>
    </dgm:pt>
    <dgm:pt modelId="{89E44FEB-5D87-42A3-8910-A5E747AA707C}" type="pres">
      <dgm:prSet presAssocID="{0A1AC8B9-3CF9-4E79-8540-27124F11B3FE}" presName="hierChild5" presStyleCnt="0"/>
      <dgm:spPr/>
    </dgm:pt>
    <dgm:pt modelId="{BD98642B-4214-4537-BEF7-AB6B70EC9A24}" type="pres">
      <dgm:prSet presAssocID="{F7B14C19-B018-4047-9A20-0F37F831B446}" presName="Name23" presStyleLbl="parChTrans1D4" presStyleIdx="5" presStyleCnt="15"/>
      <dgm:spPr/>
      <dgm:t>
        <a:bodyPr/>
        <a:lstStyle/>
        <a:p>
          <a:endParaRPr lang="en-US"/>
        </a:p>
      </dgm:t>
    </dgm:pt>
    <dgm:pt modelId="{DD420CED-FEB2-4A6D-AABF-3FEC199B3E87}" type="pres">
      <dgm:prSet presAssocID="{FF79BE8D-85C4-4103-846B-D49F60D6DCE4}" presName="hierRoot4" presStyleCnt="0"/>
      <dgm:spPr/>
    </dgm:pt>
    <dgm:pt modelId="{28CBBF7E-E14F-4EFC-BF38-8F81ED23EA15}" type="pres">
      <dgm:prSet presAssocID="{FF79BE8D-85C4-4103-846B-D49F60D6DCE4}" presName="composite4" presStyleCnt="0"/>
      <dgm:spPr/>
    </dgm:pt>
    <dgm:pt modelId="{FDFE26D6-76C0-41ED-BD26-237E8DB037FC}" type="pres">
      <dgm:prSet presAssocID="{FF79BE8D-85C4-4103-846B-D49F60D6DCE4}" presName="background4" presStyleLbl="node4" presStyleIdx="5" presStyleCnt="15"/>
      <dgm:spPr/>
    </dgm:pt>
    <dgm:pt modelId="{AD1E5AF6-BBED-4AB3-BE17-45C43F0E143C}" type="pres">
      <dgm:prSet presAssocID="{FF79BE8D-85C4-4103-846B-D49F60D6DCE4}" presName="text4" presStyleLbl="fgAcc4" presStyleIdx="5" presStyleCnt="15">
        <dgm:presLayoutVars>
          <dgm:chPref val="3"/>
        </dgm:presLayoutVars>
      </dgm:prSet>
      <dgm:spPr/>
      <dgm:t>
        <a:bodyPr/>
        <a:lstStyle/>
        <a:p>
          <a:endParaRPr lang="en-US"/>
        </a:p>
      </dgm:t>
    </dgm:pt>
    <dgm:pt modelId="{56503744-2A37-49D8-9E50-F5286F5D529A}" type="pres">
      <dgm:prSet presAssocID="{FF79BE8D-85C4-4103-846B-D49F60D6DCE4}" presName="hierChild5" presStyleCnt="0"/>
      <dgm:spPr/>
    </dgm:pt>
    <dgm:pt modelId="{1C6A9149-046D-4B13-9FD7-FA4CD6309593}" type="pres">
      <dgm:prSet presAssocID="{B54AA256-920D-4761-A791-2092178FFAAF}" presName="Name23" presStyleLbl="parChTrans1D4" presStyleIdx="6" presStyleCnt="15"/>
      <dgm:spPr/>
      <dgm:t>
        <a:bodyPr/>
        <a:lstStyle/>
        <a:p>
          <a:endParaRPr lang="en-US"/>
        </a:p>
      </dgm:t>
    </dgm:pt>
    <dgm:pt modelId="{C5A085BC-AB03-47B9-8A27-14DBC4B021EF}" type="pres">
      <dgm:prSet presAssocID="{F205A205-75A0-4301-AEE0-F1AB46227323}" presName="hierRoot4" presStyleCnt="0"/>
      <dgm:spPr/>
    </dgm:pt>
    <dgm:pt modelId="{E19A455E-D9F9-4850-BE03-4687D685C67B}" type="pres">
      <dgm:prSet presAssocID="{F205A205-75A0-4301-AEE0-F1AB46227323}" presName="composite4" presStyleCnt="0"/>
      <dgm:spPr/>
    </dgm:pt>
    <dgm:pt modelId="{579B293F-1334-4EE7-8259-2584BB2A1C07}" type="pres">
      <dgm:prSet presAssocID="{F205A205-75A0-4301-AEE0-F1AB46227323}" presName="background4" presStyleLbl="node4" presStyleIdx="6" presStyleCnt="15"/>
      <dgm:spPr/>
    </dgm:pt>
    <dgm:pt modelId="{B6963105-46A9-4233-B609-60D9D0D2EEBE}" type="pres">
      <dgm:prSet presAssocID="{F205A205-75A0-4301-AEE0-F1AB46227323}" presName="text4" presStyleLbl="fgAcc4" presStyleIdx="6" presStyleCnt="15">
        <dgm:presLayoutVars>
          <dgm:chPref val="3"/>
        </dgm:presLayoutVars>
      </dgm:prSet>
      <dgm:spPr/>
      <dgm:t>
        <a:bodyPr/>
        <a:lstStyle/>
        <a:p>
          <a:endParaRPr lang="en-US"/>
        </a:p>
      </dgm:t>
    </dgm:pt>
    <dgm:pt modelId="{ED37C85E-B009-47A9-B413-B72F48BB921D}" type="pres">
      <dgm:prSet presAssocID="{F205A205-75A0-4301-AEE0-F1AB46227323}" presName="hierChild5" presStyleCnt="0"/>
      <dgm:spPr/>
    </dgm:pt>
    <dgm:pt modelId="{535716C8-83E8-42A1-BA1A-0C00A8C79B37}" type="pres">
      <dgm:prSet presAssocID="{4B5C96DD-92F7-490E-B29B-75A7F1D8E576}" presName="Name23" presStyleLbl="parChTrans1D4" presStyleIdx="7" presStyleCnt="15"/>
      <dgm:spPr/>
      <dgm:t>
        <a:bodyPr/>
        <a:lstStyle/>
        <a:p>
          <a:endParaRPr lang="en-US"/>
        </a:p>
      </dgm:t>
    </dgm:pt>
    <dgm:pt modelId="{6DA8868A-6333-4B02-83F1-B8E2EDC09BC4}" type="pres">
      <dgm:prSet presAssocID="{94697BC7-1B76-484D-A603-0FB855AB2ED3}" presName="hierRoot4" presStyleCnt="0"/>
      <dgm:spPr/>
    </dgm:pt>
    <dgm:pt modelId="{075C3D09-9120-4A13-A671-03EB29B182FC}" type="pres">
      <dgm:prSet presAssocID="{94697BC7-1B76-484D-A603-0FB855AB2ED3}" presName="composite4" presStyleCnt="0"/>
      <dgm:spPr/>
    </dgm:pt>
    <dgm:pt modelId="{C18FE825-2650-45E3-94B6-6816CF3FDB85}" type="pres">
      <dgm:prSet presAssocID="{94697BC7-1B76-484D-A603-0FB855AB2ED3}" presName="background4" presStyleLbl="node4" presStyleIdx="7" presStyleCnt="15"/>
      <dgm:spPr/>
    </dgm:pt>
    <dgm:pt modelId="{BB4D8FB0-C9E4-4B1A-80E2-89CD155C2C1F}" type="pres">
      <dgm:prSet presAssocID="{94697BC7-1B76-484D-A603-0FB855AB2ED3}" presName="text4" presStyleLbl="fgAcc4" presStyleIdx="7" presStyleCnt="15">
        <dgm:presLayoutVars>
          <dgm:chPref val="3"/>
        </dgm:presLayoutVars>
      </dgm:prSet>
      <dgm:spPr/>
      <dgm:t>
        <a:bodyPr/>
        <a:lstStyle/>
        <a:p>
          <a:endParaRPr lang="en-US"/>
        </a:p>
      </dgm:t>
    </dgm:pt>
    <dgm:pt modelId="{936CA085-8B2B-431D-BD73-62AFBF352682}" type="pres">
      <dgm:prSet presAssocID="{94697BC7-1B76-484D-A603-0FB855AB2ED3}" presName="hierChild5" presStyleCnt="0"/>
      <dgm:spPr/>
    </dgm:pt>
    <dgm:pt modelId="{AFDCD257-681F-49F4-A6F7-80B8E46E465F}" type="pres">
      <dgm:prSet presAssocID="{39FF5F21-5EC3-4737-A41C-57C1775751D2}" presName="Name23" presStyleLbl="parChTrans1D4" presStyleIdx="8" presStyleCnt="15"/>
      <dgm:spPr/>
      <dgm:t>
        <a:bodyPr/>
        <a:lstStyle/>
        <a:p>
          <a:endParaRPr lang="en-US"/>
        </a:p>
      </dgm:t>
    </dgm:pt>
    <dgm:pt modelId="{983CA6A8-0EF1-4E85-9937-12E30B36EABA}" type="pres">
      <dgm:prSet presAssocID="{835E50F0-85D3-46C1-AF56-8767D6389DBD}" presName="hierRoot4" presStyleCnt="0"/>
      <dgm:spPr/>
    </dgm:pt>
    <dgm:pt modelId="{1593FFFC-ECE3-409A-9674-4BC9BFF482B8}" type="pres">
      <dgm:prSet presAssocID="{835E50F0-85D3-46C1-AF56-8767D6389DBD}" presName="composite4" presStyleCnt="0"/>
      <dgm:spPr/>
    </dgm:pt>
    <dgm:pt modelId="{312D8968-615B-4882-8094-37449D5EA408}" type="pres">
      <dgm:prSet presAssocID="{835E50F0-85D3-46C1-AF56-8767D6389DBD}" presName="background4" presStyleLbl="node4" presStyleIdx="8" presStyleCnt="15"/>
      <dgm:spPr/>
    </dgm:pt>
    <dgm:pt modelId="{311D70AF-EB57-42FD-A280-9B7353BE7541}" type="pres">
      <dgm:prSet presAssocID="{835E50F0-85D3-46C1-AF56-8767D6389DBD}" presName="text4" presStyleLbl="fgAcc4" presStyleIdx="8" presStyleCnt="15" custScaleX="124538" custScaleY="95830">
        <dgm:presLayoutVars>
          <dgm:chPref val="3"/>
        </dgm:presLayoutVars>
      </dgm:prSet>
      <dgm:spPr/>
      <dgm:t>
        <a:bodyPr/>
        <a:lstStyle/>
        <a:p>
          <a:endParaRPr lang="en-US"/>
        </a:p>
      </dgm:t>
    </dgm:pt>
    <dgm:pt modelId="{707EB966-CC11-4924-89BA-B3CDAF8684C0}" type="pres">
      <dgm:prSet presAssocID="{835E50F0-85D3-46C1-AF56-8767D6389DBD}" presName="hierChild5" presStyleCnt="0"/>
      <dgm:spPr/>
    </dgm:pt>
    <dgm:pt modelId="{F14C8B47-977C-4DF8-8525-D2E9EAE25B4D}" type="pres">
      <dgm:prSet presAssocID="{AA184F22-6595-46DB-881A-C6C501540A37}" presName="Name23" presStyleLbl="parChTrans1D4" presStyleIdx="9" presStyleCnt="15"/>
      <dgm:spPr/>
      <dgm:t>
        <a:bodyPr/>
        <a:lstStyle/>
        <a:p>
          <a:endParaRPr lang="en-US"/>
        </a:p>
      </dgm:t>
    </dgm:pt>
    <dgm:pt modelId="{A33E4A51-C010-4805-BD8C-F4A5B0258F3D}" type="pres">
      <dgm:prSet presAssocID="{0D429CB4-7275-47AC-8503-544DF5E15ABB}" presName="hierRoot4" presStyleCnt="0"/>
      <dgm:spPr/>
    </dgm:pt>
    <dgm:pt modelId="{F22E92AB-9AA6-421D-8068-60010D17B371}" type="pres">
      <dgm:prSet presAssocID="{0D429CB4-7275-47AC-8503-544DF5E15ABB}" presName="composite4" presStyleCnt="0"/>
      <dgm:spPr/>
    </dgm:pt>
    <dgm:pt modelId="{DA32326F-4C38-43C0-8599-42A87EEF3F05}" type="pres">
      <dgm:prSet presAssocID="{0D429CB4-7275-47AC-8503-544DF5E15ABB}" presName="background4" presStyleLbl="node4" presStyleIdx="9" presStyleCnt="15"/>
      <dgm:spPr/>
    </dgm:pt>
    <dgm:pt modelId="{3DDBF2F4-E660-4968-959E-6596B44D4C53}" type="pres">
      <dgm:prSet presAssocID="{0D429CB4-7275-47AC-8503-544DF5E15ABB}" presName="text4" presStyleLbl="fgAcc4" presStyleIdx="9" presStyleCnt="15">
        <dgm:presLayoutVars>
          <dgm:chPref val="3"/>
        </dgm:presLayoutVars>
      </dgm:prSet>
      <dgm:spPr/>
      <dgm:t>
        <a:bodyPr/>
        <a:lstStyle/>
        <a:p>
          <a:endParaRPr lang="en-US"/>
        </a:p>
      </dgm:t>
    </dgm:pt>
    <dgm:pt modelId="{47685A81-EC86-4887-B3F2-5CE9D34530CF}" type="pres">
      <dgm:prSet presAssocID="{0D429CB4-7275-47AC-8503-544DF5E15ABB}" presName="hierChild5" presStyleCnt="0"/>
      <dgm:spPr/>
    </dgm:pt>
    <dgm:pt modelId="{D96A2B53-1805-4668-B1BB-3F71AA5A19A0}" type="pres">
      <dgm:prSet presAssocID="{7A99E66B-D0D2-4293-BE1F-5C632D43C97E}" presName="Name17" presStyleLbl="parChTrans1D3" presStyleIdx="1" presStyleCnt="4"/>
      <dgm:spPr/>
      <dgm:t>
        <a:bodyPr/>
        <a:lstStyle/>
        <a:p>
          <a:endParaRPr lang="en-US"/>
        </a:p>
      </dgm:t>
    </dgm:pt>
    <dgm:pt modelId="{41F8C093-8F7B-40E1-AD21-B9861965C104}" type="pres">
      <dgm:prSet presAssocID="{06B956B3-C47A-4128-B3B8-CE87B55992F7}" presName="hierRoot3" presStyleCnt="0"/>
      <dgm:spPr/>
    </dgm:pt>
    <dgm:pt modelId="{5E0F83AE-7E17-4CE4-881D-E8697D7CA727}" type="pres">
      <dgm:prSet presAssocID="{06B956B3-C47A-4128-B3B8-CE87B55992F7}" presName="composite3" presStyleCnt="0"/>
      <dgm:spPr/>
    </dgm:pt>
    <dgm:pt modelId="{E334BE2E-34DA-4689-98AE-5BF04E0C6A25}" type="pres">
      <dgm:prSet presAssocID="{06B956B3-C47A-4128-B3B8-CE87B55992F7}" presName="background3" presStyleLbl="node3" presStyleIdx="1" presStyleCnt="4"/>
      <dgm:spPr/>
    </dgm:pt>
    <dgm:pt modelId="{17688DBB-FD33-49C3-83B9-A32F9D7262EA}" type="pres">
      <dgm:prSet presAssocID="{06B956B3-C47A-4128-B3B8-CE87B55992F7}" presName="text3" presStyleLbl="fgAcc3" presStyleIdx="1" presStyleCnt="4" custScaleX="136303">
        <dgm:presLayoutVars>
          <dgm:chPref val="3"/>
        </dgm:presLayoutVars>
      </dgm:prSet>
      <dgm:spPr/>
      <dgm:t>
        <a:bodyPr/>
        <a:lstStyle/>
        <a:p>
          <a:endParaRPr lang="en-US"/>
        </a:p>
      </dgm:t>
    </dgm:pt>
    <dgm:pt modelId="{619D2999-ECBB-41E7-B2B3-0CEF7CD941FB}" type="pres">
      <dgm:prSet presAssocID="{06B956B3-C47A-4128-B3B8-CE87B55992F7}" presName="hierChild4" presStyleCnt="0"/>
      <dgm:spPr/>
    </dgm:pt>
    <dgm:pt modelId="{CD06EEDC-6306-46DD-A3DA-64E1E029A6BB}" type="pres">
      <dgm:prSet presAssocID="{42AA3631-504C-4190-9CF7-F8253DEBCE58}" presName="Name23" presStyleLbl="parChTrans1D4" presStyleIdx="10" presStyleCnt="15"/>
      <dgm:spPr/>
      <dgm:t>
        <a:bodyPr/>
        <a:lstStyle/>
        <a:p>
          <a:endParaRPr lang="en-US"/>
        </a:p>
      </dgm:t>
    </dgm:pt>
    <dgm:pt modelId="{95769BA2-5A60-4BF6-A938-845AC4706ECF}" type="pres">
      <dgm:prSet presAssocID="{5F88C362-B4DD-468A-BF55-374EA8F07D6B}" presName="hierRoot4" presStyleCnt="0"/>
      <dgm:spPr/>
    </dgm:pt>
    <dgm:pt modelId="{F7BEEEE0-E80E-4C85-B815-F6263BA2C718}" type="pres">
      <dgm:prSet presAssocID="{5F88C362-B4DD-468A-BF55-374EA8F07D6B}" presName="composite4" presStyleCnt="0"/>
      <dgm:spPr/>
    </dgm:pt>
    <dgm:pt modelId="{4C63709A-4154-434A-9BC6-4DD56C2F3B8E}" type="pres">
      <dgm:prSet presAssocID="{5F88C362-B4DD-468A-BF55-374EA8F07D6B}" presName="background4" presStyleLbl="node4" presStyleIdx="10" presStyleCnt="15"/>
      <dgm:spPr/>
    </dgm:pt>
    <dgm:pt modelId="{A53B616C-105D-49C7-A51D-0A794281B714}" type="pres">
      <dgm:prSet presAssocID="{5F88C362-B4DD-468A-BF55-374EA8F07D6B}" presName="text4" presStyleLbl="fgAcc4" presStyleIdx="10" presStyleCnt="15" custScaleX="128770">
        <dgm:presLayoutVars>
          <dgm:chPref val="3"/>
        </dgm:presLayoutVars>
      </dgm:prSet>
      <dgm:spPr/>
      <dgm:t>
        <a:bodyPr/>
        <a:lstStyle/>
        <a:p>
          <a:endParaRPr lang="en-US"/>
        </a:p>
      </dgm:t>
    </dgm:pt>
    <dgm:pt modelId="{4BBF781D-937F-430D-84DB-33F7E46C6C4F}" type="pres">
      <dgm:prSet presAssocID="{5F88C362-B4DD-468A-BF55-374EA8F07D6B}" presName="hierChild5" presStyleCnt="0"/>
      <dgm:spPr/>
    </dgm:pt>
    <dgm:pt modelId="{EFE6AE8E-3BCA-466A-9EB3-0F01BC7F08EB}" type="pres">
      <dgm:prSet presAssocID="{707DBCED-B9FF-498C-BFA8-812216DBD360}" presName="Name23" presStyleLbl="parChTrans1D4" presStyleIdx="11" presStyleCnt="15"/>
      <dgm:spPr/>
      <dgm:t>
        <a:bodyPr/>
        <a:lstStyle/>
        <a:p>
          <a:endParaRPr lang="en-US"/>
        </a:p>
      </dgm:t>
    </dgm:pt>
    <dgm:pt modelId="{2DF22194-4606-4E04-A43F-5B15A0E8EB1A}" type="pres">
      <dgm:prSet presAssocID="{51ABBE50-C263-4526-8915-6ACF62B747DE}" presName="hierRoot4" presStyleCnt="0"/>
      <dgm:spPr/>
    </dgm:pt>
    <dgm:pt modelId="{863CD0C1-4DF0-4560-B822-CA2B5CAB624D}" type="pres">
      <dgm:prSet presAssocID="{51ABBE50-C263-4526-8915-6ACF62B747DE}" presName="composite4" presStyleCnt="0"/>
      <dgm:spPr/>
    </dgm:pt>
    <dgm:pt modelId="{A9FD1688-597C-4135-B57C-EE4DDF72598C}" type="pres">
      <dgm:prSet presAssocID="{51ABBE50-C263-4526-8915-6ACF62B747DE}" presName="background4" presStyleLbl="node4" presStyleIdx="11" presStyleCnt="15"/>
      <dgm:spPr/>
    </dgm:pt>
    <dgm:pt modelId="{D265C11E-D1CB-436A-A832-E8515AD5FB68}" type="pres">
      <dgm:prSet presAssocID="{51ABBE50-C263-4526-8915-6ACF62B747DE}" presName="text4" presStyleLbl="fgAcc4" presStyleIdx="11" presStyleCnt="15">
        <dgm:presLayoutVars>
          <dgm:chPref val="3"/>
        </dgm:presLayoutVars>
      </dgm:prSet>
      <dgm:spPr/>
      <dgm:t>
        <a:bodyPr/>
        <a:lstStyle/>
        <a:p>
          <a:endParaRPr lang="en-US"/>
        </a:p>
      </dgm:t>
    </dgm:pt>
    <dgm:pt modelId="{C47ACA7C-BBB1-4FF0-B507-149DE1C20D98}" type="pres">
      <dgm:prSet presAssocID="{51ABBE50-C263-4526-8915-6ACF62B747DE}" presName="hierChild5" presStyleCnt="0"/>
      <dgm:spPr/>
    </dgm:pt>
    <dgm:pt modelId="{F31A123A-9A34-4392-96A5-1138205769E9}" type="pres">
      <dgm:prSet presAssocID="{4635E4D7-2B6C-4426-AD18-0B3C0A04E798}" presName="Name10" presStyleLbl="parChTrans1D2" presStyleIdx="1" presStyleCnt="2"/>
      <dgm:spPr/>
      <dgm:t>
        <a:bodyPr/>
        <a:lstStyle/>
        <a:p>
          <a:endParaRPr lang="en-US"/>
        </a:p>
      </dgm:t>
    </dgm:pt>
    <dgm:pt modelId="{4C06EECA-ED06-41A0-B64A-EFDB348295C4}" type="pres">
      <dgm:prSet presAssocID="{B030524A-5A5F-4238-B650-AB7845979AF2}" presName="hierRoot2" presStyleCnt="0"/>
      <dgm:spPr/>
    </dgm:pt>
    <dgm:pt modelId="{E4E424B1-936B-4556-A0EB-76CB884C5950}" type="pres">
      <dgm:prSet presAssocID="{B030524A-5A5F-4238-B650-AB7845979AF2}" presName="composite2" presStyleCnt="0"/>
      <dgm:spPr/>
    </dgm:pt>
    <dgm:pt modelId="{8C9C3231-46F4-4855-A113-DA43E8FECFA4}" type="pres">
      <dgm:prSet presAssocID="{B030524A-5A5F-4238-B650-AB7845979AF2}" presName="background2" presStyleLbl="node2" presStyleIdx="1" presStyleCnt="2"/>
      <dgm:spPr/>
    </dgm:pt>
    <dgm:pt modelId="{8636A875-5D50-4E33-BBAB-91158708CFB6}" type="pres">
      <dgm:prSet presAssocID="{B030524A-5A5F-4238-B650-AB7845979AF2}" presName="text2" presStyleLbl="fgAcc2" presStyleIdx="1" presStyleCnt="2" custScaleX="250135">
        <dgm:presLayoutVars>
          <dgm:chPref val="3"/>
        </dgm:presLayoutVars>
      </dgm:prSet>
      <dgm:spPr/>
      <dgm:t>
        <a:bodyPr/>
        <a:lstStyle/>
        <a:p>
          <a:endParaRPr lang="en-US"/>
        </a:p>
      </dgm:t>
    </dgm:pt>
    <dgm:pt modelId="{7B0F36D1-E913-4702-97A2-964908AEFA73}" type="pres">
      <dgm:prSet presAssocID="{B030524A-5A5F-4238-B650-AB7845979AF2}" presName="hierChild3" presStyleCnt="0"/>
      <dgm:spPr/>
    </dgm:pt>
    <dgm:pt modelId="{B2BCC848-E2B0-400E-A38E-1F8ED9F22252}" type="pres">
      <dgm:prSet presAssocID="{A4085DAD-E4C5-44D4-AC12-0491427082DB}" presName="Name17" presStyleLbl="parChTrans1D3" presStyleIdx="2" presStyleCnt="4"/>
      <dgm:spPr/>
      <dgm:t>
        <a:bodyPr/>
        <a:lstStyle/>
        <a:p>
          <a:endParaRPr lang="en-US"/>
        </a:p>
      </dgm:t>
    </dgm:pt>
    <dgm:pt modelId="{C3E9C3BA-3E2F-4BCF-9E9C-F05A7C5251EB}" type="pres">
      <dgm:prSet presAssocID="{F10AEA56-B0EF-483E-803E-6865D1C20A4E}" presName="hierRoot3" presStyleCnt="0"/>
      <dgm:spPr/>
    </dgm:pt>
    <dgm:pt modelId="{4DE605BA-8C76-419C-86BC-F1A0D768E3DA}" type="pres">
      <dgm:prSet presAssocID="{F10AEA56-B0EF-483E-803E-6865D1C20A4E}" presName="composite3" presStyleCnt="0"/>
      <dgm:spPr/>
    </dgm:pt>
    <dgm:pt modelId="{C3633647-2A64-4CCA-B3B8-8B66F23023C0}" type="pres">
      <dgm:prSet presAssocID="{F10AEA56-B0EF-483E-803E-6865D1C20A4E}" presName="background3" presStyleLbl="node3" presStyleIdx="2" presStyleCnt="4"/>
      <dgm:spPr/>
    </dgm:pt>
    <dgm:pt modelId="{97B6851B-E7BC-4B4A-9D40-9EC2AF58326B}" type="pres">
      <dgm:prSet presAssocID="{F10AEA56-B0EF-483E-803E-6865D1C20A4E}" presName="text3" presStyleLbl="fgAcc3" presStyleIdx="2" presStyleCnt="4" custScaleX="149795">
        <dgm:presLayoutVars>
          <dgm:chPref val="3"/>
        </dgm:presLayoutVars>
      </dgm:prSet>
      <dgm:spPr/>
      <dgm:t>
        <a:bodyPr/>
        <a:lstStyle/>
        <a:p>
          <a:endParaRPr lang="en-US"/>
        </a:p>
      </dgm:t>
    </dgm:pt>
    <dgm:pt modelId="{FB61239C-E189-4F18-B00A-96765CB39F20}" type="pres">
      <dgm:prSet presAssocID="{F10AEA56-B0EF-483E-803E-6865D1C20A4E}" presName="hierChild4" presStyleCnt="0"/>
      <dgm:spPr/>
    </dgm:pt>
    <dgm:pt modelId="{16E1FD21-B1FE-4536-99EE-9DAE84D20F74}" type="pres">
      <dgm:prSet presAssocID="{4119574D-084D-4458-BBCA-1A91E74B0874}" presName="Name23" presStyleLbl="parChTrans1D4" presStyleIdx="12" presStyleCnt="15"/>
      <dgm:spPr/>
      <dgm:t>
        <a:bodyPr/>
        <a:lstStyle/>
        <a:p>
          <a:endParaRPr lang="en-US"/>
        </a:p>
      </dgm:t>
    </dgm:pt>
    <dgm:pt modelId="{3821E528-F74E-4FA2-94AB-305D673180D7}" type="pres">
      <dgm:prSet presAssocID="{2CFF034D-F417-4E74-ADC0-B4A77D0195A4}" presName="hierRoot4" presStyleCnt="0"/>
      <dgm:spPr/>
    </dgm:pt>
    <dgm:pt modelId="{FAFFC927-DB21-4A49-A678-67AE0DFEDE46}" type="pres">
      <dgm:prSet presAssocID="{2CFF034D-F417-4E74-ADC0-B4A77D0195A4}" presName="composite4" presStyleCnt="0"/>
      <dgm:spPr/>
    </dgm:pt>
    <dgm:pt modelId="{716433D8-C8E1-44FD-BA44-F57B40EF102C}" type="pres">
      <dgm:prSet presAssocID="{2CFF034D-F417-4E74-ADC0-B4A77D0195A4}" presName="background4" presStyleLbl="node4" presStyleIdx="12" presStyleCnt="15"/>
      <dgm:spPr/>
    </dgm:pt>
    <dgm:pt modelId="{1BB38D4C-A683-4E08-A126-80B4002D89E9}" type="pres">
      <dgm:prSet presAssocID="{2CFF034D-F417-4E74-ADC0-B4A77D0195A4}" presName="text4" presStyleLbl="fgAcc4" presStyleIdx="12" presStyleCnt="15">
        <dgm:presLayoutVars>
          <dgm:chPref val="3"/>
        </dgm:presLayoutVars>
      </dgm:prSet>
      <dgm:spPr/>
      <dgm:t>
        <a:bodyPr/>
        <a:lstStyle/>
        <a:p>
          <a:endParaRPr lang="en-US"/>
        </a:p>
      </dgm:t>
    </dgm:pt>
    <dgm:pt modelId="{F06C6E2D-3E7A-4C1D-B4C9-29F555893FF3}" type="pres">
      <dgm:prSet presAssocID="{2CFF034D-F417-4E74-ADC0-B4A77D0195A4}" presName="hierChild5" presStyleCnt="0"/>
      <dgm:spPr/>
    </dgm:pt>
    <dgm:pt modelId="{70BB59CA-6875-47DC-9EB9-D4A510FB2544}" type="pres">
      <dgm:prSet presAssocID="{1E8AA294-A48C-4665-A17B-F6F61518FFEB}" presName="Name23" presStyleLbl="parChTrans1D4" presStyleIdx="13" presStyleCnt="15"/>
      <dgm:spPr/>
      <dgm:t>
        <a:bodyPr/>
        <a:lstStyle/>
        <a:p>
          <a:endParaRPr lang="en-US"/>
        </a:p>
      </dgm:t>
    </dgm:pt>
    <dgm:pt modelId="{F7A3D756-CEA0-4AD8-906F-49A0E46B6BCC}" type="pres">
      <dgm:prSet presAssocID="{E990898F-C372-434B-B7DB-D74611611105}" presName="hierRoot4" presStyleCnt="0"/>
      <dgm:spPr/>
    </dgm:pt>
    <dgm:pt modelId="{4EB87502-16AD-4CAD-B35B-EABC1A416A45}" type="pres">
      <dgm:prSet presAssocID="{E990898F-C372-434B-B7DB-D74611611105}" presName="composite4" presStyleCnt="0"/>
      <dgm:spPr/>
    </dgm:pt>
    <dgm:pt modelId="{AE5657B1-515A-4815-AD26-6E0B761C3B95}" type="pres">
      <dgm:prSet presAssocID="{E990898F-C372-434B-B7DB-D74611611105}" presName="background4" presStyleLbl="node4" presStyleIdx="13" presStyleCnt="15"/>
      <dgm:spPr/>
    </dgm:pt>
    <dgm:pt modelId="{D6E552A2-FD25-4B00-9DF4-13D6E6D3BC95}" type="pres">
      <dgm:prSet presAssocID="{E990898F-C372-434B-B7DB-D74611611105}" presName="text4" presStyleLbl="fgAcc4" presStyleIdx="13" presStyleCnt="15">
        <dgm:presLayoutVars>
          <dgm:chPref val="3"/>
        </dgm:presLayoutVars>
      </dgm:prSet>
      <dgm:spPr/>
      <dgm:t>
        <a:bodyPr/>
        <a:lstStyle/>
        <a:p>
          <a:endParaRPr lang="en-US"/>
        </a:p>
      </dgm:t>
    </dgm:pt>
    <dgm:pt modelId="{30F1199F-DB89-4283-AE01-5A0C69220C9A}" type="pres">
      <dgm:prSet presAssocID="{E990898F-C372-434B-B7DB-D74611611105}" presName="hierChild5" presStyleCnt="0"/>
      <dgm:spPr/>
    </dgm:pt>
    <dgm:pt modelId="{816B3EA0-7AB2-4E58-9F1A-744D4D31E16E}" type="pres">
      <dgm:prSet presAssocID="{9157861A-547D-4B8C-9A31-233EA0AB43D5}" presName="Name17" presStyleLbl="parChTrans1D3" presStyleIdx="3" presStyleCnt="4"/>
      <dgm:spPr/>
      <dgm:t>
        <a:bodyPr/>
        <a:lstStyle/>
        <a:p>
          <a:endParaRPr lang="en-US"/>
        </a:p>
      </dgm:t>
    </dgm:pt>
    <dgm:pt modelId="{55BE76ED-44AC-4E85-9311-7D707EA7FFF1}" type="pres">
      <dgm:prSet presAssocID="{4D1B4B26-B588-4B83-AA92-43AC8D08C5D2}" presName="hierRoot3" presStyleCnt="0"/>
      <dgm:spPr/>
    </dgm:pt>
    <dgm:pt modelId="{26625078-A68B-46B7-8080-884780554173}" type="pres">
      <dgm:prSet presAssocID="{4D1B4B26-B588-4B83-AA92-43AC8D08C5D2}" presName="composite3" presStyleCnt="0"/>
      <dgm:spPr/>
    </dgm:pt>
    <dgm:pt modelId="{915E93FD-EC28-45CE-B419-11A775F793F0}" type="pres">
      <dgm:prSet presAssocID="{4D1B4B26-B588-4B83-AA92-43AC8D08C5D2}" presName="background3" presStyleLbl="node3" presStyleIdx="3" presStyleCnt="4"/>
      <dgm:spPr/>
    </dgm:pt>
    <dgm:pt modelId="{F9C3EE07-29C6-426F-8F89-DCA07829D76C}" type="pres">
      <dgm:prSet presAssocID="{4D1B4B26-B588-4B83-AA92-43AC8D08C5D2}" presName="text3" presStyleLbl="fgAcc3" presStyleIdx="3" presStyleCnt="4" custScaleX="149008">
        <dgm:presLayoutVars>
          <dgm:chPref val="3"/>
        </dgm:presLayoutVars>
      </dgm:prSet>
      <dgm:spPr/>
      <dgm:t>
        <a:bodyPr/>
        <a:lstStyle/>
        <a:p>
          <a:endParaRPr lang="en-US"/>
        </a:p>
      </dgm:t>
    </dgm:pt>
    <dgm:pt modelId="{8665B678-E2CC-4272-A7DD-2A9131A42BCC}" type="pres">
      <dgm:prSet presAssocID="{4D1B4B26-B588-4B83-AA92-43AC8D08C5D2}" presName="hierChild4" presStyleCnt="0"/>
      <dgm:spPr/>
    </dgm:pt>
    <dgm:pt modelId="{7DDA1978-D308-4AF8-A29E-49E78352F156}" type="pres">
      <dgm:prSet presAssocID="{FFFA2769-70F5-41D1-9022-904D9858AE15}" presName="Name23" presStyleLbl="parChTrans1D4" presStyleIdx="14" presStyleCnt="15"/>
      <dgm:spPr/>
      <dgm:t>
        <a:bodyPr/>
        <a:lstStyle/>
        <a:p>
          <a:endParaRPr lang="en-US"/>
        </a:p>
      </dgm:t>
    </dgm:pt>
    <dgm:pt modelId="{677BA2C6-D980-432C-A9AE-A7F3B60F54F6}" type="pres">
      <dgm:prSet presAssocID="{1546DDD7-D205-4A9B-9401-0FB605E6FF11}" presName="hierRoot4" presStyleCnt="0"/>
      <dgm:spPr/>
    </dgm:pt>
    <dgm:pt modelId="{ED707481-C8A7-4A9A-80BE-C21512201A53}" type="pres">
      <dgm:prSet presAssocID="{1546DDD7-D205-4A9B-9401-0FB605E6FF11}" presName="composite4" presStyleCnt="0"/>
      <dgm:spPr/>
    </dgm:pt>
    <dgm:pt modelId="{DCF0C38D-7CA7-4FE1-B51B-9ADF4187B592}" type="pres">
      <dgm:prSet presAssocID="{1546DDD7-D205-4A9B-9401-0FB605E6FF11}" presName="background4" presStyleLbl="node4" presStyleIdx="14" presStyleCnt="15"/>
      <dgm:spPr/>
    </dgm:pt>
    <dgm:pt modelId="{755B2A15-76E2-4BF2-9C7F-9DE3549B0B85}" type="pres">
      <dgm:prSet presAssocID="{1546DDD7-D205-4A9B-9401-0FB605E6FF11}" presName="text4" presStyleLbl="fgAcc4" presStyleIdx="14" presStyleCnt="15" custScaleX="133407">
        <dgm:presLayoutVars>
          <dgm:chPref val="3"/>
        </dgm:presLayoutVars>
      </dgm:prSet>
      <dgm:spPr/>
      <dgm:t>
        <a:bodyPr/>
        <a:lstStyle/>
        <a:p>
          <a:endParaRPr lang="en-US"/>
        </a:p>
      </dgm:t>
    </dgm:pt>
    <dgm:pt modelId="{AFC51E06-6121-48F1-B71C-2AB46A888434}" type="pres">
      <dgm:prSet presAssocID="{1546DDD7-D205-4A9B-9401-0FB605E6FF11}" presName="hierChild5" presStyleCnt="0"/>
      <dgm:spPr/>
    </dgm:pt>
  </dgm:ptLst>
  <dgm:cxnLst>
    <dgm:cxn modelId="{A453696C-595E-4B1F-A28F-CF13F0704B49}" srcId="{F89E96AD-1810-465B-B525-6EBD6E193122}" destId="{B030524A-5A5F-4238-B650-AB7845979AF2}" srcOrd="1" destOrd="0" parTransId="{4635E4D7-2B6C-4426-AD18-0B3C0A04E798}" sibTransId="{8CE1773B-926D-47E1-982F-BED47C89E8F0}"/>
    <dgm:cxn modelId="{B98ECDB0-04BA-4ED1-A801-9C0A6BA908BE}" type="presOf" srcId="{FE3D50D3-6692-486C-9AFD-B119F4C93C95}" destId="{1A708DE8-AFDC-4A5C-9A18-E1F801375192}" srcOrd="0" destOrd="0" presId="urn:microsoft.com/office/officeart/2005/8/layout/hierarchy1"/>
    <dgm:cxn modelId="{29EB10BA-1EC3-4422-B4DF-037B9B3F837C}" type="presOf" srcId="{B54AA256-920D-4761-A791-2092178FFAAF}" destId="{1C6A9149-046D-4B13-9FD7-FA4CD6309593}" srcOrd="0" destOrd="0" presId="urn:microsoft.com/office/officeart/2005/8/layout/hierarchy1"/>
    <dgm:cxn modelId="{79895AA2-5521-4221-8D04-1481B497A008}" srcId="{30A200A8-A9B6-401B-A765-D5F8222B7C23}" destId="{3434BFCE-692E-4E02-BD74-58D9A5895447}" srcOrd="0" destOrd="0" parTransId="{62C1F105-DEDD-4FE1-B7AB-7FAEC6410B38}" sibTransId="{0449C0B3-B1BA-4C47-A2A4-87BDE134E2C9}"/>
    <dgm:cxn modelId="{1473A685-5F53-4360-BF2E-664117522F3A}" type="presOf" srcId="{4119574D-084D-4458-BBCA-1A91E74B0874}" destId="{16E1FD21-B1FE-4536-99EE-9DAE84D20F74}" srcOrd="0" destOrd="0" presId="urn:microsoft.com/office/officeart/2005/8/layout/hierarchy1"/>
    <dgm:cxn modelId="{FE1A9D3A-D125-4C98-BB2F-03EFC98DA3DB}" type="presOf" srcId="{62C1F105-DEDD-4FE1-B7AB-7FAEC6410B38}" destId="{EB2A4895-A517-4BAF-A335-F8ED51726EC6}" srcOrd="0" destOrd="0" presId="urn:microsoft.com/office/officeart/2005/8/layout/hierarchy1"/>
    <dgm:cxn modelId="{EA2F7C97-75F6-4778-AA09-230E4792DE95}" type="presOf" srcId="{A4085DAD-E4C5-44D4-AC12-0491427082DB}" destId="{B2BCC848-E2B0-400E-A38E-1F8ED9F22252}" srcOrd="0" destOrd="0" presId="urn:microsoft.com/office/officeart/2005/8/layout/hierarchy1"/>
    <dgm:cxn modelId="{B3CD6F17-4DBD-48FF-90EC-F2095E2B5D93}" srcId="{B030524A-5A5F-4238-B650-AB7845979AF2}" destId="{4D1B4B26-B588-4B83-AA92-43AC8D08C5D2}" srcOrd="1" destOrd="0" parTransId="{9157861A-547D-4B8C-9A31-233EA0AB43D5}" sibTransId="{0F0B4020-2211-47BF-9BF1-DB02E6B630AE}"/>
    <dgm:cxn modelId="{DA666E86-35C6-462C-86C6-C5AAB569C00B}" type="presOf" srcId="{7A99E66B-D0D2-4293-BE1F-5C632D43C97E}" destId="{D96A2B53-1805-4668-B1BB-3F71AA5A19A0}" srcOrd="0" destOrd="0" presId="urn:microsoft.com/office/officeart/2005/8/layout/hierarchy1"/>
    <dgm:cxn modelId="{1D716A32-96E0-4D36-9A23-9CE6257CF6E9}" type="presOf" srcId="{B66D74B0-08CF-476B-8FC4-F731C9F6893B}" destId="{66A2D886-7097-4A09-884C-0A0190A25489}" srcOrd="0" destOrd="0" presId="urn:microsoft.com/office/officeart/2005/8/layout/hierarchy1"/>
    <dgm:cxn modelId="{BF5C0CDF-14F3-4E99-8A27-989C5C995B22}" type="presOf" srcId="{1546DDD7-D205-4A9B-9401-0FB605E6FF11}" destId="{755B2A15-76E2-4BF2-9C7F-9DE3549B0B85}" srcOrd="0" destOrd="0" presId="urn:microsoft.com/office/officeart/2005/8/layout/hierarchy1"/>
    <dgm:cxn modelId="{C337B088-F38F-41F8-9552-79A15D23136F}" type="presOf" srcId="{AA184F22-6595-46DB-881A-C6C501540A37}" destId="{F14C8B47-977C-4DF8-8525-D2E9EAE25B4D}" srcOrd="0" destOrd="0" presId="urn:microsoft.com/office/officeart/2005/8/layout/hierarchy1"/>
    <dgm:cxn modelId="{D66CA796-5464-44A1-AE27-EFA4E81E9497}" srcId="{F89E96AD-1810-465B-B525-6EBD6E193122}" destId="{09B8B23E-CD03-4E09-A5FD-D3C5FC9B9D7C}" srcOrd="0" destOrd="0" parTransId="{AB319939-4E10-412E-BF4F-AF95CE651B5F}" sibTransId="{4B6CC97B-3AEB-477A-8194-784296469CA6}"/>
    <dgm:cxn modelId="{A3CDF63F-7593-4D2B-A178-1FC50423A7F2}" type="presOf" srcId="{835E50F0-85D3-46C1-AF56-8767D6389DBD}" destId="{311D70AF-EB57-42FD-A280-9B7353BE7541}" srcOrd="0" destOrd="0" presId="urn:microsoft.com/office/officeart/2005/8/layout/hierarchy1"/>
    <dgm:cxn modelId="{379F542C-6221-4197-8881-811736E8F427}" srcId="{F10AEA56-B0EF-483E-803E-6865D1C20A4E}" destId="{E990898F-C372-434B-B7DB-D74611611105}" srcOrd="1" destOrd="0" parTransId="{1E8AA294-A48C-4665-A17B-F6F61518FFEB}" sibTransId="{1AA6A251-ECE7-426D-B1A3-9429072A8D7A}"/>
    <dgm:cxn modelId="{2E985555-1D3D-47CB-8645-8F0F1A31C83F}" srcId="{B126C6B2-DE91-4255-A510-3E28003C23B5}" destId="{30A200A8-A9B6-401B-A765-D5F8222B7C23}" srcOrd="0" destOrd="0" parTransId="{A36C35ED-27C9-43D9-8B5C-9A1E30C4C362}" sibTransId="{135A1782-E5CC-45A5-8216-F1FCE77D65D0}"/>
    <dgm:cxn modelId="{D96311E7-586B-4880-AEB5-D7B61177BB20}" type="presOf" srcId="{4B5C96DD-92F7-490E-B29B-75A7F1D8E576}" destId="{535716C8-83E8-42A1-BA1A-0C00A8C79B37}" srcOrd="0" destOrd="0" presId="urn:microsoft.com/office/officeart/2005/8/layout/hierarchy1"/>
    <dgm:cxn modelId="{AB8CF67D-88EB-4E5B-8A46-FAB86FAB9801}" srcId="{060576ED-80E5-4C21-92A9-AFC3C83F463B}" destId="{F89E96AD-1810-465B-B525-6EBD6E193122}" srcOrd="0" destOrd="0" parTransId="{EAE387C9-F068-4634-A69A-2D03753FA0BB}" sibTransId="{0407E042-6813-44F4-AF92-CDF3C735B340}"/>
    <dgm:cxn modelId="{EF279FDF-3CC5-4D53-97F9-DBD59D865028}" type="presOf" srcId="{F0DCFB90-831C-459D-8BDD-04D2FCE49078}" destId="{DD66422A-52F8-484D-8770-C03FDDDC6B6A}" srcOrd="0" destOrd="0" presId="urn:microsoft.com/office/officeart/2005/8/layout/hierarchy1"/>
    <dgm:cxn modelId="{10DF25F4-E05E-4ACE-BA25-8E04B97A8413}" type="presOf" srcId="{590090E5-6869-4B19-8E41-46D604E06FC4}" destId="{94F132A0-E483-43A3-927F-9AC1C3954127}" srcOrd="0" destOrd="0" presId="urn:microsoft.com/office/officeart/2005/8/layout/hierarchy1"/>
    <dgm:cxn modelId="{1CAFDCEC-A925-4B4E-9B0E-99787D3FBA20}" type="presOf" srcId="{B126C6B2-DE91-4255-A510-3E28003C23B5}" destId="{BFBDE5CD-B778-48DF-8736-F4403360F73B}" srcOrd="0" destOrd="0" presId="urn:microsoft.com/office/officeart/2005/8/layout/hierarchy1"/>
    <dgm:cxn modelId="{67AF29A9-9EAE-4B53-B24E-6BBF01131ED0}" srcId="{FF79BE8D-85C4-4103-846B-D49F60D6DCE4}" destId="{F205A205-75A0-4301-AEE0-F1AB46227323}" srcOrd="0" destOrd="0" parTransId="{B54AA256-920D-4761-A791-2092178FFAAF}" sibTransId="{A809794D-FD52-4155-9BB6-FD74967F9E75}"/>
    <dgm:cxn modelId="{75E1BBE7-3ABD-4DB0-A4EB-2FB675CC17D6}" type="presOf" srcId="{3D11476A-3143-4A75-82C8-8E336F5C1333}" destId="{253422BB-0202-45BA-B54F-59AF710E92A7}" srcOrd="0" destOrd="0" presId="urn:microsoft.com/office/officeart/2005/8/layout/hierarchy1"/>
    <dgm:cxn modelId="{595FB1ED-28D1-4EF7-B2F6-CCC859E50E07}" type="presOf" srcId="{4D1B4B26-B588-4B83-AA92-43AC8D08C5D2}" destId="{F9C3EE07-29C6-426F-8F89-DCA07829D76C}" srcOrd="0" destOrd="0" presId="urn:microsoft.com/office/officeart/2005/8/layout/hierarchy1"/>
    <dgm:cxn modelId="{387D7D3C-896A-4415-A18A-3F4EFBC877B0}" srcId="{06B956B3-C47A-4128-B3B8-CE87B55992F7}" destId="{5F88C362-B4DD-468A-BF55-374EA8F07D6B}" srcOrd="0" destOrd="0" parTransId="{42AA3631-504C-4190-9CF7-F8253DEBCE58}" sibTransId="{96DE823C-1CF5-4125-9D95-DA7F937848DC}"/>
    <dgm:cxn modelId="{10F33390-9702-4C1F-A40F-62EDDC5AFBCF}" srcId="{FF79BE8D-85C4-4103-846B-D49F60D6DCE4}" destId="{0D429CB4-7275-47AC-8503-544DF5E15ABB}" srcOrd="1" destOrd="0" parTransId="{AA184F22-6595-46DB-881A-C6C501540A37}" sibTransId="{454F619D-E740-4350-A3FB-564D30477CC0}"/>
    <dgm:cxn modelId="{4218C44F-2B59-4ED0-9764-378F381317AE}" type="presOf" srcId="{3434BFCE-692E-4E02-BD74-58D9A5895447}" destId="{2F7B3E27-18DD-4BF6-8CD6-9324AA6D81D2}" srcOrd="0" destOrd="0" presId="urn:microsoft.com/office/officeart/2005/8/layout/hierarchy1"/>
    <dgm:cxn modelId="{C032E995-BD33-45F7-B175-EBE008C2F772}" type="presOf" srcId="{060576ED-80E5-4C21-92A9-AFC3C83F463B}" destId="{3C49E8B8-4124-4209-9D7C-1F7FBC24F6AC}" srcOrd="0" destOrd="0" presId="urn:microsoft.com/office/officeart/2005/8/layout/hierarchy1"/>
    <dgm:cxn modelId="{0B13E2DA-10E8-4C20-87CF-2FA7BC2DABFC}" srcId="{F205A205-75A0-4301-AEE0-F1AB46227323}" destId="{835E50F0-85D3-46C1-AF56-8767D6389DBD}" srcOrd="1" destOrd="0" parTransId="{39FF5F21-5EC3-4737-A41C-57C1775751D2}" sibTransId="{8761A4FF-8B12-45F2-A9C2-3E693FBB3090}"/>
    <dgm:cxn modelId="{50B7EDE6-A57C-4223-90C9-64AC7EC13A40}" type="presOf" srcId="{707DBCED-B9FF-498C-BFA8-812216DBD360}" destId="{EFE6AE8E-3BCA-466A-9EB3-0F01BC7F08EB}" srcOrd="0" destOrd="0" presId="urn:microsoft.com/office/officeart/2005/8/layout/hierarchy1"/>
    <dgm:cxn modelId="{DF15581E-609C-4497-8A6B-D50B956CFD32}" srcId="{F205A205-75A0-4301-AEE0-F1AB46227323}" destId="{94697BC7-1B76-484D-A603-0FB855AB2ED3}" srcOrd="0" destOrd="0" parTransId="{4B5C96DD-92F7-490E-B29B-75A7F1D8E576}" sibTransId="{BEC8E7A6-62EC-4274-84F8-463E249FA712}"/>
    <dgm:cxn modelId="{D4B58DC0-0D7B-4DC0-A74F-4DAB8D9B02B1}" srcId="{B030524A-5A5F-4238-B650-AB7845979AF2}" destId="{F10AEA56-B0EF-483E-803E-6865D1C20A4E}" srcOrd="0" destOrd="0" parTransId="{A4085DAD-E4C5-44D4-AC12-0491427082DB}" sibTransId="{A3113FD8-CCF3-403B-80CA-B48B00B4ED8A}"/>
    <dgm:cxn modelId="{014EDFB0-25B2-4181-9E0A-74D07CBE566B}" srcId="{09B8B23E-CD03-4E09-A5FD-D3C5FC9B9D7C}" destId="{06B956B3-C47A-4128-B3B8-CE87B55992F7}" srcOrd="1" destOrd="0" parTransId="{7A99E66B-D0D2-4293-BE1F-5C632D43C97E}" sibTransId="{DA787BE0-7413-4D62-A5AB-D5B3E4BCFC80}"/>
    <dgm:cxn modelId="{7AE71174-0C8E-4754-8D3B-09C3B76BF556}" srcId="{B126C6B2-DE91-4255-A510-3E28003C23B5}" destId="{FF79BE8D-85C4-4103-846B-D49F60D6DCE4}" srcOrd="1" destOrd="0" parTransId="{F7B14C19-B018-4047-9A20-0F37F831B446}" sibTransId="{1197F32E-CBEF-4306-9FA1-C0C327641CF2}"/>
    <dgm:cxn modelId="{21DC506E-D96F-4624-9D5F-3FD34B92B7B2}" type="presOf" srcId="{30A200A8-A9B6-401B-A765-D5F8222B7C23}" destId="{FEFBC5E6-9B40-4DB4-BD7A-B3642910C0E1}" srcOrd="0" destOrd="0" presId="urn:microsoft.com/office/officeart/2005/8/layout/hierarchy1"/>
    <dgm:cxn modelId="{1161B6BC-E713-4818-AF10-B85D85E6AE16}" type="presOf" srcId="{0A1AC8B9-3CF9-4E79-8540-27124F11B3FE}" destId="{A2AC4487-2832-4768-9DB8-B970C9DCF406}" srcOrd="0" destOrd="0" presId="urn:microsoft.com/office/officeart/2005/8/layout/hierarchy1"/>
    <dgm:cxn modelId="{8FDCC98C-AFE7-4D4A-84BD-D36F5C9EE0C3}" type="presOf" srcId="{B030524A-5A5F-4238-B650-AB7845979AF2}" destId="{8636A875-5D50-4E33-BBAB-91158708CFB6}" srcOrd="0" destOrd="0" presId="urn:microsoft.com/office/officeart/2005/8/layout/hierarchy1"/>
    <dgm:cxn modelId="{FF814C57-A48C-4B67-B6F1-15CAC8847F84}" type="presOf" srcId="{39FF5F21-5EC3-4737-A41C-57C1775751D2}" destId="{AFDCD257-681F-49F4-A6F7-80B8E46E465F}" srcOrd="0" destOrd="0" presId="urn:microsoft.com/office/officeart/2005/8/layout/hierarchy1"/>
    <dgm:cxn modelId="{03231DA5-2046-4689-8C78-E7CCFB56E3D9}" srcId="{09B8B23E-CD03-4E09-A5FD-D3C5FC9B9D7C}" destId="{B126C6B2-DE91-4255-A510-3E28003C23B5}" srcOrd="0" destOrd="0" parTransId="{F0DCFB90-831C-459D-8BDD-04D2FCE49078}" sibTransId="{53CB6D41-184A-4D54-AF26-D2FA4CE2D3A0}"/>
    <dgm:cxn modelId="{0F9A44CB-6591-4081-A0DA-6561BA587CFF}" type="presOf" srcId="{FFFA2769-70F5-41D1-9022-904D9858AE15}" destId="{7DDA1978-D308-4AF8-A29E-49E78352F156}" srcOrd="0" destOrd="0" presId="urn:microsoft.com/office/officeart/2005/8/layout/hierarchy1"/>
    <dgm:cxn modelId="{E8B99AA8-B573-4CD7-9C38-66D22D24DFEE}" type="presOf" srcId="{AB319939-4E10-412E-BF4F-AF95CE651B5F}" destId="{350AF83B-B6F5-4B12-892B-A29C00F33318}" srcOrd="0" destOrd="0" presId="urn:microsoft.com/office/officeart/2005/8/layout/hierarchy1"/>
    <dgm:cxn modelId="{9877F9FA-6ACE-4915-BE15-DAB9FA7789C0}" type="presOf" srcId="{09B8B23E-CD03-4E09-A5FD-D3C5FC9B9D7C}" destId="{488C8311-55D6-4786-A8D5-6C1FFB632CC5}" srcOrd="0" destOrd="0" presId="urn:microsoft.com/office/officeart/2005/8/layout/hierarchy1"/>
    <dgm:cxn modelId="{1E28EDA3-F78F-478C-8705-427A49113F1F}" type="presOf" srcId="{FF79BE8D-85C4-4103-846B-D49F60D6DCE4}" destId="{AD1E5AF6-BBED-4AB3-BE17-45C43F0E143C}" srcOrd="0" destOrd="0" presId="urn:microsoft.com/office/officeart/2005/8/layout/hierarchy1"/>
    <dgm:cxn modelId="{BB537E74-5004-4F0A-A290-5570FE54F85F}" type="presOf" srcId="{9157861A-547D-4B8C-9A31-233EA0AB43D5}" destId="{816B3EA0-7AB2-4E58-9F1A-744D4D31E16E}" srcOrd="0" destOrd="0" presId="urn:microsoft.com/office/officeart/2005/8/layout/hierarchy1"/>
    <dgm:cxn modelId="{9BC45469-F53E-4697-8F51-D7B703CBAB29}" srcId="{F10AEA56-B0EF-483E-803E-6865D1C20A4E}" destId="{2CFF034D-F417-4E74-ADC0-B4A77D0195A4}" srcOrd="0" destOrd="0" parTransId="{4119574D-084D-4458-BBCA-1A91E74B0874}" sibTransId="{742C7F98-78B0-4ED9-B1CF-3492D45C0F9D}"/>
    <dgm:cxn modelId="{EBB7553D-433E-4047-BC31-D3F4DD446935}" type="presOf" srcId="{F3D50639-6412-4FCC-8E6B-98861F531224}" destId="{EEBD2262-DA3C-42CD-8898-443BEA4D8F72}" srcOrd="0" destOrd="0" presId="urn:microsoft.com/office/officeart/2005/8/layout/hierarchy1"/>
    <dgm:cxn modelId="{DD2AD119-DF3F-4159-940E-F730CA17DF30}" srcId="{30A200A8-A9B6-401B-A765-D5F8222B7C23}" destId="{590090E5-6869-4B19-8E41-46D604E06FC4}" srcOrd="2" destOrd="0" parTransId="{B66D74B0-08CF-476B-8FC4-F731C9F6893B}" sibTransId="{D7E8E182-F779-48C8-835D-9BA5F0B4592D}"/>
    <dgm:cxn modelId="{271206D0-0328-465C-BC8D-E81325B7C4E2}" type="presOf" srcId="{94697BC7-1B76-484D-A603-0FB855AB2ED3}" destId="{BB4D8FB0-C9E4-4B1A-80E2-89CD155C2C1F}" srcOrd="0" destOrd="0" presId="urn:microsoft.com/office/officeart/2005/8/layout/hierarchy1"/>
    <dgm:cxn modelId="{084478B9-AA9F-4CD9-910C-EAF366E40B55}" type="presOf" srcId="{4635E4D7-2B6C-4426-AD18-0B3C0A04E798}" destId="{F31A123A-9A34-4392-96A5-1138205769E9}" srcOrd="0" destOrd="0" presId="urn:microsoft.com/office/officeart/2005/8/layout/hierarchy1"/>
    <dgm:cxn modelId="{7BB986D0-DDD2-4236-8423-3652593CBE40}" type="presOf" srcId="{2CFF034D-F417-4E74-ADC0-B4A77D0195A4}" destId="{1BB38D4C-A683-4E08-A126-80B4002D89E9}" srcOrd="0" destOrd="0" presId="urn:microsoft.com/office/officeart/2005/8/layout/hierarchy1"/>
    <dgm:cxn modelId="{A343126D-BD64-421A-B074-27D41D1FA048}" type="presOf" srcId="{F89E96AD-1810-465B-B525-6EBD6E193122}" destId="{3D017FC4-9250-42C7-81BF-0A3A400847E5}" srcOrd="0" destOrd="0" presId="urn:microsoft.com/office/officeart/2005/8/layout/hierarchy1"/>
    <dgm:cxn modelId="{8AEEC0EE-5B60-42B0-981D-AE7B59ED1D4C}" type="presOf" srcId="{5F88C362-B4DD-468A-BF55-374EA8F07D6B}" destId="{A53B616C-105D-49C7-A51D-0A794281B714}" srcOrd="0" destOrd="0" presId="urn:microsoft.com/office/officeart/2005/8/layout/hierarchy1"/>
    <dgm:cxn modelId="{E13E7C1F-5CAB-420C-BC56-E0A56E32E71E}" type="presOf" srcId="{06B956B3-C47A-4128-B3B8-CE87B55992F7}" destId="{17688DBB-FD33-49C3-83B9-A32F9D7262EA}" srcOrd="0" destOrd="0" presId="urn:microsoft.com/office/officeart/2005/8/layout/hierarchy1"/>
    <dgm:cxn modelId="{84055D28-F29D-4744-8B2B-70A3F9A251AD}" type="presOf" srcId="{E990898F-C372-434B-B7DB-D74611611105}" destId="{D6E552A2-FD25-4B00-9DF4-13D6E6D3BC95}" srcOrd="0" destOrd="0" presId="urn:microsoft.com/office/officeart/2005/8/layout/hierarchy1"/>
    <dgm:cxn modelId="{981B0903-6C29-4EEC-9C79-14283331F602}" srcId="{4D1B4B26-B588-4B83-AA92-43AC8D08C5D2}" destId="{1546DDD7-D205-4A9B-9401-0FB605E6FF11}" srcOrd="0" destOrd="0" parTransId="{FFFA2769-70F5-41D1-9022-904D9858AE15}" sibTransId="{91C3AEBB-3F7B-475F-B22A-9695DD07AFC4}"/>
    <dgm:cxn modelId="{52362FAD-1221-413C-8B04-6606D53D6F7D}" type="presOf" srcId="{F7B14C19-B018-4047-9A20-0F37F831B446}" destId="{BD98642B-4214-4537-BEF7-AB6B70EC9A24}" srcOrd="0" destOrd="0" presId="urn:microsoft.com/office/officeart/2005/8/layout/hierarchy1"/>
    <dgm:cxn modelId="{C4EB6020-45D1-4333-912E-BAD35E3F4E16}" type="presOf" srcId="{1E8AA294-A48C-4665-A17B-F6F61518FFEB}" destId="{70BB59CA-6875-47DC-9EB9-D4A510FB2544}" srcOrd="0" destOrd="0" presId="urn:microsoft.com/office/officeart/2005/8/layout/hierarchy1"/>
    <dgm:cxn modelId="{AB0818E7-D44C-47AC-86F7-2285158640A2}" type="presOf" srcId="{F205A205-75A0-4301-AEE0-F1AB46227323}" destId="{B6963105-46A9-4233-B609-60D9D0D2EEBE}" srcOrd="0" destOrd="0" presId="urn:microsoft.com/office/officeart/2005/8/layout/hierarchy1"/>
    <dgm:cxn modelId="{611F3318-3B77-44F7-9E10-041C5008D7EE}" type="presOf" srcId="{51ABBE50-C263-4526-8915-6ACF62B747DE}" destId="{D265C11E-D1CB-436A-A832-E8515AD5FB68}" srcOrd="0" destOrd="0" presId="urn:microsoft.com/office/officeart/2005/8/layout/hierarchy1"/>
    <dgm:cxn modelId="{7645EFE6-F42E-4EE8-A338-D08D7483E3A8}" type="presOf" srcId="{A36C35ED-27C9-43D9-8B5C-9A1E30C4C362}" destId="{EFF67007-5FA6-4E6D-B2A6-3231A3BA40F6}" srcOrd="0" destOrd="0" presId="urn:microsoft.com/office/officeart/2005/8/layout/hierarchy1"/>
    <dgm:cxn modelId="{C800B13A-E378-468B-B169-BDDD7BDB48EF}" type="presOf" srcId="{0D429CB4-7275-47AC-8503-544DF5E15ABB}" destId="{3DDBF2F4-E660-4968-959E-6596B44D4C53}" srcOrd="0" destOrd="0" presId="urn:microsoft.com/office/officeart/2005/8/layout/hierarchy1"/>
    <dgm:cxn modelId="{615F7AC9-C6DB-4A76-AF57-1D762D4B2CED}" srcId="{5F88C362-B4DD-468A-BF55-374EA8F07D6B}" destId="{51ABBE50-C263-4526-8915-6ACF62B747DE}" srcOrd="0" destOrd="0" parTransId="{707DBCED-B9FF-498C-BFA8-812216DBD360}" sibTransId="{B02B2A91-A8FD-43A2-9C51-128E736170A2}"/>
    <dgm:cxn modelId="{63335D1A-2119-41A0-BE26-55F2572AC0EF}" type="presOf" srcId="{F10AEA56-B0EF-483E-803E-6865D1C20A4E}" destId="{97B6851B-E7BC-4B4A-9D40-9EC2AF58326B}" srcOrd="0" destOrd="0" presId="urn:microsoft.com/office/officeart/2005/8/layout/hierarchy1"/>
    <dgm:cxn modelId="{5CFB35A4-CF25-456B-8861-779AF62AC8BE}" srcId="{30A200A8-A9B6-401B-A765-D5F8222B7C23}" destId="{3D11476A-3143-4A75-82C8-8E336F5C1333}" srcOrd="1" destOrd="0" parTransId="{F3D50639-6412-4FCC-8E6B-98861F531224}" sibTransId="{A2DF5B65-C70A-4C0B-99D9-AC1CD5F76D0C}"/>
    <dgm:cxn modelId="{639674B5-0E16-4EF6-AB13-0F701DB562BA}" srcId="{30A200A8-A9B6-401B-A765-D5F8222B7C23}" destId="{0A1AC8B9-3CF9-4E79-8540-27124F11B3FE}" srcOrd="3" destOrd="0" parTransId="{FE3D50D3-6692-486C-9AFD-B119F4C93C95}" sibTransId="{06082236-7C2D-4134-9AE7-1BA31ACB784A}"/>
    <dgm:cxn modelId="{9BF5636A-D962-48AB-8F44-0F7D49C8CF5D}" type="presOf" srcId="{42AA3631-504C-4190-9CF7-F8253DEBCE58}" destId="{CD06EEDC-6306-46DD-A3DA-64E1E029A6BB}" srcOrd="0" destOrd="0" presId="urn:microsoft.com/office/officeart/2005/8/layout/hierarchy1"/>
    <dgm:cxn modelId="{00CB97FA-388D-47ED-9749-30FFAC37B006}" type="presParOf" srcId="{3C49E8B8-4124-4209-9D7C-1F7FBC24F6AC}" destId="{38F1EE24-529E-4CBB-9DFB-BBA1ED58DFB5}" srcOrd="0" destOrd="0" presId="urn:microsoft.com/office/officeart/2005/8/layout/hierarchy1"/>
    <dgm:cxn modelId="{F80B0E48-5865-4E5C-8416-3B8A4FD385A2}" type="presParOf" srcId="{38F1EE24-529E-4CBB-9DFB-BBA1ED58DFB5}" destId="{C2F0341F-15BA-4824-9C00-B48314D5FF3B}" srcOrd="0" destOrd="0" presId="urn:microsoft.com/office/officeart/2005/8/layout/hierarchy1"/>
    <dgm:cxn modelId="{7EBEA1BA-355C-4BA0-AC92-6526FFBB3438}" type="presParOf" srcId="{C2F0341F-15BA-4824-9C00-B48314D5FF3B}" destId="{00676CEC-7792-4002-95E9-12F227281F1C}" srcOrd="0" destOrd="0" presId="urn:microsoft.com/office/officeart/2005/8/layout/hierarchy1"/>
    <dgm:cxn modelId="{E4848C12-DB83-463D-90E5-D84A59E0B873}" type="presParOf" srcId="{C2F0341F-15BA-4824-9C00-B48314D5FF3B}" destId="{3D017FC4-9250-42C7-81BF-0A3A400847E5}" srcOrd="1" destOrd="0" presId="urn:microsoft.com/office/officeart/2005/8/layout/hierarchy1"/>
    <dgm:cxn modelId="{F3F3416E-32E3-43FE-86CF-32BE2A275B74}" type="presParOf" srcId="{38F1EE24-529E-4CBB-9DFB-BBA1ED58DFB5}" destId="{E9FA4A51-2AC7-42ED-A065-E6C87FE9E99B}" srcOrd="1" destOrd="0" presId="urn:microsoft.com/office/officeart/2005/8/layout/hierarchy1"/>
    <dgm:cxn modelId="{7E5F2BDF-725F-4286-A629-899E4108F7FD}" type="presParOf" srcId="{E9FA4A51-2AC7-42ED-A065-E6C87FE9E99B}" destId="{350AF83B-B6F5-4B12-892B-A29C00F33318}" srcOrd="0" destOrd="0" presId="urn:microsoft.com/office/officeart/2005/8/layout/hierarchy1"/>
    <dgm:cxn modelId="{8255134B-39D8-448B-8A21-A21E843398FB}" type="presParOf" srcId="{E9FA4A51-2AC7-42ED-A065-E6C87FE9E99B}" destId="{C7114433-4A33-49E6-8B25-6707A912A5CE}" srcOrd="1" destOrd="0" presId="urn:microsoft.com/office/officeart/2005/8/layout/hierarchy1"/>
    <dgm:cxn modelId="{C0B699B8-0585-4013-9431-0A674755EC9A}" type="presParOf" srcId="{C7114433-4A33-49E6-8B25-6707A912A5CE}" destId="{025B0D00-1866-40E4-BB38-AB1562B011C1}" srcOrd="0" destOrd="0" presId="urn:microsoft.com/office/officeart/2005/8/layout/hierarchy1"/>
    <dgm:cxn modelId="{B2A68BFF-A3A6-4CF5-A8CA-9DEF48087E76}" type="presParOf" srcId="{025B0D00-1866-40E4-BB38-AB1562B011C1}" destId="{7E20EF34-9E05-412D-8101-2A72B12D4447}" srcOrd="0" destOrd="0" presId="urn:microsoft.com/office/officeart/2005/8/layout/hierarchy1"/>
    <dgm:cxn modelId="{7C85D3EB-11DE-4B0C-88F4-8A7B9E7CAF92}" type="presParOf" srcId="{025B0D00-1866-40E4-BB38-AB1562B011C1}" destId="{488C8311-55D6-4786-A8D5-6C1FFB632CC5}" srcOrd="1" destOrd="0" presId="urn:microsoft.com/office/officeart/2005/8/layout/hierarchy1"/>
    <dgm:cxn modelId="{A34A1C62-606A-4F7D-87CE-CBEB8B13F7AE}" type="presParOf" srcId="{C7114433-4A33-49E6-8B25-6707A912A5CE}" destId="{58FF1FFE-D134-4A40-9AE7-2B818C1ACCB6}" srcOrd="1" destOrd="0" presId="urn:microsoft.com/office/officeart/2005/8/layout/hierarchy1"/>
    <dgm:cxn modelId="{076AB95A-6966-4535-A456-C015086490E7}" type="presParOf" srcId="{58FF1FFE-D134-4A40-9AE7-2B818C1ACCB6}" destId="{DD66422A-52F8-484D-8770-C03FDDDC6B6A}" srcOrd="0" destOrd="0" presId="urn:microsoft.com/office/officeart/2005/8/layout/hierarchy1"/>
    <dgm:cxn modelId="{EF99622E-D86E-4F21-A711-33EE55E9BDBA}" type="presParOf" srcId="{58FF1FFE-D134-4A40-9AE7-2B818C1ACCB6}" destId="{410E7C78-3648-4622-962E-EDF49445AD34}" srcOrd="1" destOrd="0" presId="urn:microsoft.com/office/officeart/2005/8/layout/hierarchy1"/>
    <dgm:cxn modelId="{38FEED56-648D-4FCE-8717-1DA891DA8B86}" type="presParOf" srcId="{410E7C78-3648-4622-962E-EDF49445AD34}" destId="{54E554AD-F5AC-43F6-81DF-F03EC0AA3E1C}" srcOrd="0" destOrd="0" presId="urn:microsoft.com/office/officeart/2005/8/layout/hierarchy1"/>
    <dgm:cxn modelId="{87BFE420-921D-404C-B256-95BF430FDC09}" type="presParOf" srcId="{54E554AD-F5AC-43F6-81DF-F03EC0AA3E1C}" destId="{5B77AAB3-B15E-4877-B9FA-9BBCEF91BF66}" srcOrd="0" destOrd="0" presId="urn:microsoft.com/office/officeart/2005/8/layout/hierarchy1"/>
    <dgm:cxn modelId="{CC684D3C-BA12-4991-BFD3-A11176460B3D}" type="presParOf" srcId="{54E554AD-F5AC-43F6-81DF-F03EC0AA3E1C}" destId="{BFBDE5CD-B778-48DF-8736-F4403360F73B}" srcOrd="1" destOrd="0" presId="urn:microsoft.com/office/officeart/2005/8/layout/hierarchy1"/>
    <dgm:cxn modelId="{6E061CB7-B036-4C8C-A976-87759972A5CA}" type="presParOf" srcId="{410E7C78-3648-4622-962E-EDF49445AD34}" destId="{8D685F75-70AA-4446-8AB6-E8F040BFA239}" srcOrd="1" destOrd="0" presId="urn:microsoft.com/office/officeart/2005/8/layout/hierarchy1"/>
    <dgm:cxn modelId="{F3493070-A3D9-4374-9078-3D4B180169DC}" type="presParOf" srcId="{8D685F75-70AA-4446-8AB6-E8F040BFA239}" destId="{EFF67007-5FA6-4E6D-B2A6-3231A3BA40F6}" srcOrd="0" destOrd="0" presId="urn:microsoft.com/office/officeart/2005/8/layout/hierarchy1"/>
    <dgm:cxn modelId="{9231B936-321E-42D4-8EC1-B37721C97665}" type="presParOf" srcId="{8D685F75-70AA-4446-8AB6-E8F040BFA239}" destId="{24F98D33-43C9-4CDC-8F33-39286DAA2476}" srcOrd="1" destOrd="0" presId="urn:microsoft.com/office/officeart/2005/8/layout/hierarchy1"/>
    <dgm:cxn modelId="{A4F7362F-B76E-42F7-BFAE-7CA23D10FE30}" type="presParOf" srcId="{24F98D33-43C9-4CDC-8F33-39286DAA2476}" destId="{8A8F0619-E2E3-4676-A63B-8D5CEA82D5EB}" srcOrd="0" destOrd="0" presId="urn:microsoft.com/office/officeart/2005/8/layout/hierarchy1"/>
    <dgm:cxn modelId="{AA8C3C17-6EAB-4A04-AC84-E3FF3F5EE48F}" type="presParOf" srcId="{8A8F0619-E2E3-4676-A63B-8D5CEA82D5EB}" destId="{9E24887E-4586-48F4-B271-705A0BFE15D1}" srcOrd="0" destOrd="0" presId="urn:microsoft.com/office/officeart/2005/8/layout/hierarchy1"/>
    <dgm:cxn modelId="{AE1E83CB-35F5-41F6-98B7-643B3793DB4A}" type="presParOf" srcId="{8A8F0619-E2E3-4676-A63B-8D5CEA82D5EB}" destId="{FEFBC5E6-9B40-4DB4-BD7A-B3642910C0E1}" srcOrd="1" destOrd="0" presId="urn:microsoft.com/office/officeart/2005/8/layout/hierarchy1"/>
    <dgm:cxn modelId="{3A1F362C-5FBA-4B78-8CCD-D214FAABD8AE}" type="presParOf" srcId="{24F98D33-43C9-4CDC-8F33-39286DAA2476}" destId="{80B1E8F1-A011-4F18-8F98-EE98500E2560}" srcOrd="1" destOrd="0" presId="urn:microsoft.com/office/officeart/2005/8/layout/hierarchy1"/>
    <dgm:cxn modelId="{C201537C-E438-470D-9F4F-19052120FC66}" type="presParOf" srcId="{80B1E8F1-A011-4F18-8F98-EE98500E2560}" destId="{EB2A4895-A517-4BAF-A335-F8ED51726EC6}" srcOrd="0" destOrd="0" presId="urn:microsoft.com/office/officeart/2005/8/layout/hierarchy1"/>
    <dgm:cxn modelId="{5B613A39-8C51-422A-A451-51D26C9C3B51}" type="presParOf" srcId="{80B1E8F1-A011-4F18-8F98-EE98500E2560}" destId="{6DA6587A-BD67-4C4F-A69A-0C44777358BF}" srcOrd="1" destOrd="0" presId="urn:microsoft.com/office/officeart/2005/8/layout/hierarchy1"/>
    <dgm:cxn modelId="{1CA0D415-07A2-4871-AA7F-2EDD0E0D6620}" type="presParOf" srcId="{6DA6587A-BD67-4C4F-A69A-0C44777358BF}" destId="{440ED09C-134A-4203-BAFC-7CC47A4DA7BD}" srcOrd="0" destOrd="0" presId="urn:microsoft.com/office/officeart/2005/8/layout/hierarchy1"/>
    <dgm:cxn modelId="{824234A9-1394-4A4B-ACE7-F02B0093EDC3}" type="presParOf" srcId="{440ED09C-134A-4203-BAFC-7CC47A4DA7BD}" destId="{E9D717F5-E302-4323-96D3-12D407B11F42}" srcOrd="0" destOrd="0" presId="urn:microsoft.com/office/officeart/2005/8/layout/hierarchy1"/>
    <dgm:cxn modelId="{730D72F2-8D34-4C68-839F-E9F4725CDB0F}" type="presParOf" srcId="{440ED09C-134A-4203-BAFC-7CC47A4DA7BD}" destId="{2F7B3E27-18DD-4BF6-8CD6-9324AA6D81D2}" srcOrd="1" destOrd="0" presId="urn:microsoft.com/office/officeart/2005/8/layout/hierarchy1"/>
    <dgm:cxn modelId="{F6D9C9BB-9FD8-4B70-BFCF-D8394757FF62}" type="presParOf" srcId="{6DA6587A-BD67-4C4F-A69A-0C44777358BF}" destId="{CB6A3C93-CA9B-44E4-B5C7-E024FB0E985C}" srcOrd="1" destOrd="0" presId="urn:microsoft.com/office/officeart/2005/8/layout/hierarchy1"/>
    <dgm:cxn modelId="{D7A99A97-56BF-4399-8AB0-83A87D76A7FB}" type="presParOf" srcId="{80B1E8F1-A011-4F18-8F98-EE98500E2560}" destId="{EEBD2262-DA3C-42CD-8898-443BEA4D8F72}" srcOrd="2" destOrd="0" presId="urn:microsoft.com/office/officeart/2005/8/layout/hierarchy1"/>
    <dgm:cxn modelId="{93CDEEA0-7DBB-4AA7-B6A3-9FEEA62694D8}" type="presParOf" srcId="{80B1E8F1-A011-4F18-8F98-EE98500E2560}" destId="{9E31F493-EC8C-4315-97C7-41566CF77BCB}" srcOrd="3" destOrd="0" presId="urn:microsoft.com/office/officeart/2005/8/layout/hierarchy1"/>
    <dgm:cxn modelId="{7533493A-784D-4891-90D5-D6EA14AFD724}" type="presParOf" srcId="{9E31F493-EC8C-4315-97C7-41566CF77BCB}" destId="{15F1539F-695E-4248-9430-BA35A15F82D2}" srcOrd="0" destOrd="0" presId="urn:microsoft.com/office/officeart/2005/8/layout/hierarchy1"/>
    <dgm:cxn modelId="{C51DAA98-0B8C-40CA-8480-238BD00D6AA5}" type="presParOf" srcId="{15F1539F-695E-4248-9430-BA35A15F82D2}" destId="{D7052D91-A758-4C77-B675-753AA1AD4C5A}" srcOrd="0" destOrd="0" presId="urn:microsoft.com/office/officeart/2005/8/layout/hierarchy1"/>
    <dgm:cxn modelId="{823F63C9-38A4-4074-AADF-0BAB5F1713B6}" type="presParOf" srcId="{15F1539F-695E-4248-9430-BA35A15F82D2}" destId="{253422BB-0202-45BA-B54F-59AF710E92A7}" srcOrd="1" destOrd="0" presId="urn:microsoft.com/office/officeart/2005/8/layout/hierarchy1"/>
    <dgm:cxn modelId="{89E854AA-B361-42CA-B7D9-D8038071D88E}" type="presParOf" srcId="{9E31F493-EC8C-4315-97C7-41566CF77BCB}" destId="{CA1C92EA-344F-4DAA-8CB5-83F5C9D7813F}" srcOrd="1" destOrd="0" presId="urn:microsoft.com/office/officeart/2005/8/layout/hierarchy1"/>
    <dgm:cxn modelId="{C4773157-4049-4C1F-A583-0CC6B7C5B30F}" type="presParOf" srcId="{80B1E8F1-A011-4F18-8F98-EE98500E2560}" destId="{66A2D886-7097-4A09-884C-0A0190A25489}" srcOrd="4" destOrd="0" presId="urn:microsoft.com/office/officeart/2005/8/layout/hierarchy1"/>
    <dgm:cxn modelId="{1DD46F39-0474-4302-9F79-5E7D9DE6F979}" type="presParOf" srcId="{80B1E8F1-A011-4F18-8F98-EE98500E2560}" destId="{98B2A79E-1EB0-4F8A-ADCA-49D2FD668A05}" srcOrd="5" destOrd="0" presId="urn:microsoft.com/office/officeart/2005/8/layout/hierarchy1"/>
    <dgm:cxn modelId="{8A1D1DE7-34E5-4AA1-A772-599CD4F8CAF0}" type="presParOf" srcId="{98B2A79E-1EB0-4F8A-ADCA-49D2FD668A05}" destId="{ABE43084-8C6F-49AE-9B94-32A81F02D440}" srcOrd="0" destOrd="0" presId="urn:microsoft.com/office/officeart/2005/8/layout/hierarchy1"/>
    <dgm:cxn modelId="{A4673B0E-F9ED-43C6-AD03-6159960B37F3}" type="presParOf" srcId="{ABE43084-8C6F-49AE-9B94-32A81F02D440}" destId="{069CF244-8DC1-463E-8A71-F80440F10551}" srcOrd="0" destOrd="0" presId="urn:microsoft.com/office/officeart/2005/8/layout/hierarchy1"/>
    <dgm:cxn modelId="{5FB8BDD4-228D-40E5-957A-D4E4362C8038}" type="presParOf" srcId="{ABE43084-8C6F-49AE-9B94-32A81F02D440}" destId="{94F132A0-E483-43A3-927F-9AC1C3954127}" srcOrd="1" destOrd="0" presId="urn:microsoft.com/office/officeart/2005/8/layout/hierarchy1"/>
    <dgm:cxn modelId="{E4CAD238-8DBE-489B-950D-E9418E452F27}" type="presParOf" srcId="{98B2A79E-1EB0-4F8A-ADCA-49D2FD668A05}" destId="{3DB8160C-F757-4316-ADDA-2E87483E0BE6}" srcOrd="1" destOrd="0" presId="urn:microsoft.com/office/officeart/2005/8/layout/hierarchy1"/>
    <dgm:cxn modelId="{48DBA609-3068-4CAB-84CE-C3AEA0372C87}" type="presParOf" srcId="{80B1E8F1-A011-4F18-8F98-EE98500E2560}" destId="{1A708DE8-AFDC-4A5C-9A18-E1F801375192}" srcOrd="6" destOrd="0" presId="urn:microsoft.com/office/officeart/2005/8/layout/hierarchy1"/>
    <dgm:cxn modelId="{94E1F94C-4C2C-4797-A656-478CE995B885}" type="presParOf" srcId="{80B1E8F1-A011-4F18-8F98-EE98500E2560}" destId="{33B75A7D-D78C-414C-8BB4-2739C95213B2}" srcOrd="7" destOrd="0" presId="urn:microsoft.com/office/officeart/2005/8/layout/hierarchy1"/>
    <dgm:cxn modelId="{BCECE2EA-EA22-44AE-A8A1-09B4AA7B2BE8}" type="presParOf" srcId="{33B75A7D-D78C-414C-8BB4-2739C95213B2}" destId="{E6536E97-D478-41E2-8E1E-09833F149993}" srcOrd="0" destOrd="0" presId="urn:microsoft.com/office/officeart/2005/8/layout/hierarchy1"/>
    <dgm:cxn modelId="{8AF079BD-05E5-46CB-A1A6-AB487E978DBC}" type="presParOf" srcId="{E6536E97-D478-41E2-8E1E-09833F149993}" destId="{1D8A65DE-5245-4B2F-B7F1-CAB4E800A54F}" srcOrd="0" destOrd="0" presId="urn:microsoft.com/office/officeart/2005/8/layout/hierarchy1"/>
    <dgm:cxn modelId="{53EA4108-D871-4CAE-B827-8E26951ACE54}" type="presParOf" srcId="{E6536E97-D478-41E2-8E1E-09833F149993}" destId="{A2AC4487-2832-4768-9DB8-B970C9DCF406}" srcOrd="1" destOrd="0" presId="urn:microsoft.com/office/officeart/2005/8/layout/hierarchy1"/>
    <dgm:cxn modelId="{79B01967-18EE-4A73-A506-772539DE3B5A}" type="presParOf" srcId="{33B75A7D-D78C-414C-8BB4-2739C95213B2}" destId="{89E44FEB-5D87-42A3-8910-A5E747AA707C}" srcOrd="1" destOrd="0" presId="urn:microsoft.com/office/officeart/2005/8/layout/hierarchy1"/>
    <dgm:cxn modelId="{D8EFC459-F002-44BB-BDEA-3BA86DE3942A}" type="presParOf" srcId="{8D685F75-70AA-4446-8AB6-E8F040BFA239}" destId="{BD98642B-4214-4537-BEF7-AB6B70EC9A24}" srcOrd="2" destOrd="0" presId="urn:microsoft.com/office/officeart/2005/8/layout/hierarchy1"/>
    <dgm:cxn modelId="{986B452C-7D45-4435-89B0-6C214E3F3095}" type="presParOf" srcId="{8D685F75-70AA-4446-8AB6-E8F040BFA239}" destId="{DD420CED-FEB2-4A6D-AABF-3FEC199B3E87}" srcOrd="3" destOrd="0" presId="urn:microsoft.com/office/officeart/2005/8/layout/hierarchy1"/>
    <dgm:cxn modelId="{E3F58014-C8F0-4265-9818-4CB69706EA5F}" type="presParOf" srcId="{DD420CED-FEB2-4A6D-AABF-3FEC199B3E87}" destId="{28CBBF7E-E14F-4EFC-BF38-8F81ED23EA15}" srcOrd="0" destOrd="0" presId="urn:microsoft.com/office/officeart/2005/8/layout/hierarchy1"/>
    <dgm:cxn modelId="{90E8D569-9E96-4E42-A9A2-C3C584A6CC38}" type="presParOf" srcId="{28CBBF7E-E14F-4EFC-BF38-8F81ED23EA15}" destId="{FDFE26D6-76C0-41ED-BD26-237E8DB037FC}" srcOrd="0" destOrd="0" presId="urn:microsoft.com/office/officeart/2005/8/layout/hierarchy1"/>
    <dgm:cxn modelId="{11DBCC13-37ED-4991-BCA5-E528AA3AE481}" type="presParOf" srcId="{28CBBF7E-E14F-4EFC-BF38-8F81ED23EA15}" destId="{AD1E5AF6-BBED-4AB3-BE17-45C43F0E143C}" srcOrd="1" destOrd="0" presId="urn:microsoft.com/office/officeart/2005/8/layout/hierarchy1"/>
    <dgm:cxn modelId="{879702E1-7BC0-43D6-862F-930C445BE0B4}" type="presParOf" srcId="{DD420CED-FEB2-4A6D-AABF-3FEC199B3E87}" destId="{56503744-2A37-49D8-9E50-F5286F5D529A}" srcOrd="1" destOrd="0" presId="urn:microsoft.com/office/officeart/2005/8/layout/hierarchy1"/>
    <dgm:cxn modelId="{2CF7292D-7B6E-4DDA-885B-2B0353C72A68}" type="presParOf" srcId="{56503744-2A37-49D8-9E50-F5286F5D529A}" destId="{1C6A9149-046D-4B13-9FD7-FA4CD6309593}" srcOrd="0" destOrd="0" presId="urn:microsoft.com/office/officeart/2005/8/layout/hierarchy1"/>
    <dgm:cxn modelId="{DC8EC09A-1AB1-4781-A121-FA8973206268}" type="presParOf" srcId="{56503744-2A37-49D8-9E50-F5286F5D529A}" destId="{C5A085BC-AB03-47B9-8A27-14DBC4B021EF}" srcOrd="1" destOrd="0" presId="urn:microsoft.com/office/officeart/2005/8/layout/hierarchy1"/>
    <dgm:cxn modelId="{55DC686E-062C-4EA2-8972-9099B31EEB5B}" type="presParOf" srcId="{C5A085BC-AB03-47B9-8A27-14DBC4B021EF}" destId="{E19A455E-D9F9-4850-BE03-4687D685C67B}" srcOrd="0" destOrd="0" presId="urn:microsoft.com/office/officeart/2005/8/layout/hierarchy1"/>
    <dgm:cxn modelId="{1E2160B4-20CF-4113-BCC1-D3884BE9E00D}" type="presParOf" srcId="{E19A455E-D9F9-4850-BE03-4687D685C67B}" destId="{579B293F-1334-4EE7-8259-2584BB2A1C07}" srcOrd="0" destOrd="0" presId="urn:microsoft.com/office/officeart/2005/8/layout/hierarchy1"/>
    <dgm:cxn modelId="{8B57A3CA-3950-4E0F-A73E-0CDB2AED6F00}" type="presParOf" srcId="{E19A455E-D9F9-4850-BE03-4687D685C67B}" destId="{B6963105-46A9-4233-B609-60D9D0D2EEBE}" srcOrd="1" destOrd="0" presId="urn:microsoft.com/office/officeart/2005/8/layout/hierarchy1"/>
    <dgm:cxn modelId="{45AD7863-EAE2-4421-A69A-BFE9D515B8D7}" type="presParOf" srcId="{C5A085BC-AB03-47B9-8A27-14DBC4B021EF}" destId="{ED37C85E-B009-47A9-B413-B72F48BB921D}" srcOrd="1" destOrd="0" presId="urn:microsoft.com/office/officeart/2005/8/layout/hierarchy1"/>
    <dgm:cxn modelId="{0573B57B-CC21-4465-AEBA-A33927639977}" type="presParOf" srcId="{ED37C85E-B009-47A9-B413-B72F48BB921D}" destId="{535716C8-83E8-42A1-BA1A-0C00A8C79B37}" srcOrd="0" destOrd="0" presId="urn:microsoft.com/office/officeart/2005/8/layout/hierarchy1"/>
    <dgm:cxn modelId="{86292867-4BEC-4634-8FC7-4E56334CD234}" type="presParOf" srcId="{ED37C85E-B009-47A9-B413-B72F48BB921D}" destId="{6DA8868A-6333-4B02-83F1-B8E2EDC09BC4}" srcOrd="1" destOrd="0" presId="urn:microsoft.com/office/officeart/2005/8/layout/hierarchy1"/>
    <dgm:cxn modelId="{354D3BD5-EEE3-4601-8936-DB75955E221B}" type="presParOf" srcId="{6DA8868A-6333-4B02-83F1-B8E2EDC09BC4}" destId="{075C3D09-9120-4A13-A671-03EB29B182FC}" srcOrd="0" destOrd="0" presId="urn:microsoft.com/office/officeart/2005/8/layout/hierarchy1"/>
    <dgm:cxn modelId="{0EC2E7B4-44EF-41D8-8D00-13176FB6BD44}" type="presParOf" srcId="{075C3D09-9120-4A13-A671-03EB29B182FC}" destId="{C18FE825-2650-45E3-94B6-6816CF3FDB85}" srcOrd="0" destOrd="0" presId="urn:microsoft.com/office/officeart/2005/8/layout/hierarchy1"/>
    <dgm:cxn modelId="{4F0D2303-717C-465C-BF37-FD0A715A9CF0}" type="presParOf" srcId="{075C3D09-9120-4A13-A671-03EB29B182FC}" destId="{BB4D8FB0-C9E4-4B1A-80E2-89CD155C2C1F}" srcOrd="1" destOrd="0" presId="urn:microsoft.com/office/officeart/2005/8/layout/hierarchy1"/>
    <dgm:cxn modelId="{8EA232D0-A032-46EE-96E2-07BCADF5FC3B}" type="presParOf" srcId="{6DA8868A-6333-4B02-83F1-B8E2EDC09BC4}" destId="{936CA085-8B2B-431D-BD73-62AFBF352682}" srcOrd="1" destOrd="0" presId="urn:microsoft.com/office/officeart/2005/8/layout/hierarchy1"/>
    <dgm:cxn modelId="{39E4C768-6EEE-4443-BC73-8FB90D885D90}" type="presParOf" srcId="{ED37C85E-B009-47A9-B413-B72F48BB921D}" destId="{AFDCD257-681F-49F4-A6F7-80B8E46E465F}" srcOrd="2" destOrd="0" presId="urn:microsoft.com/office/officeart/2005/8/layout/hierarchy1"/>
    <dgm:cxn modelId="{E326744D-8662-4400-A2B2-E91FC574D3C8}" type="presParOf" srcId="{ED37C85E-B009-47A9-B413-B72F48BB921D}" destId="{983CA6A8-0EF1-4E85-9937-12E30B36EABA}" srcOrd="3" destOrd="0" presId="urn:microsoft.com/office/officeart/2005/8/layout/hierarchy1"/>
    <dgm:cxn modelId="{0D7B669B-9A2B-44F0-A75C-EB555A46B3E9}" type="presParOf" srcId="{983CA6A8-0EF1-4E85-9937-12E30B36EABA}" destId="{1593FFFC-ECE3-409A-9674-4BC9BFF482B8}" srcOrd="0" destOrd="0" presId="urn:microsoft.com/office/officeart/2005/8/layout/hierarchy1"/>
    <dgm:cxn modelId="{A6D450CF-1703-46E7-878A-CFFA64FE7676}" type="presParOf" srcId="{1593FFFC-ECE3-409A-9674-4BC9BFF482B8}" destId="{312D8968-615B-4882-8094-37449D5EA408}" srcOrd="0" destOrd="0" presId="urn:microsoft.com/office/officeart/2005/8/layout/hierarchy1"/>
    <dgm:cxn modelId="{D22AB9FD-C926-427E-A697-803B7DDE43D2}" type="presParOf" srcId="{1593FFFC-ECE3-409A-9674-4BC9BFF482B8}" destId="{311D70AF-EB57-42FD-A280-9B7353BE7541}" srcOrd="1" destOrd="0" presId="urn:microsoft.com/office/officeart/2005/8/layout/hierarchy1"/>
    <dgm:cxn modelId="{9DFC8280-1B9D-41AC-A4CB-1D04C51EBBEB}" type="presParOf" srcId="{983CA6A8-0EF1-4E85-9937-12E30B36EABA}" destId="{707EB966-CC11-4924-89BA-B3CDAF8684C0}" srcOrd="1" destOrd="0" presId="urn:microsoft.com/office/officeart/2005/8/layout/hierarchy1"/>
    <dgm:cxn modelId="{C13159DA-38E7-4F83-8186-2DB08F1EDB38}" type="presParOf" srcId="{56503744-2A37-49D8-9E50-F5286F5D529A}" destId="{F14C8B47-977C-4DF8-8525-D2E9EAE25B4D}" srcOrd="2" destOrd="0" presId="urn:microsoft.com/office/officeart/2005/8/layout/hierarchy1"/>
    <dgm:cxn modelId="{E06AD323-7369-452E-BFC2-19ECEC0DDB1D}" type="presParOf" srcId="{56503744-2A37-49D8-9E50-F5286F5D529A}" destId="{A33E4A51-C010-4805-BD8C-F4A5B0258F3D}" srcOrd="3" destOrd="0" presId="urn:microsoft.com/office/officeart/2005/8/layout/hierarchy1"/>
    <dgm:cxn modelId="{D4DFCB52-D8D1-48AE-B1FB-A42AC72B98D0}" type="presParOf" srcId="{A33E4A51-C010-4805-BD8C-F4A5B0258F3D}" destId="{F22E92AB-9AA6-421D-8068-60010D17B371}" srcOrd="0" destOrd="0" presId="urn:microsoft.com/office/officeart/2005/8/layout/hierarchy1"/>
    <dgm:cxn modelId="{820C9777-7C7A-4B3C-B5C8-B2D04F282879}" type="presParOf" srcId="{F22E92AB-9AA6-421D-8068-60010D17B371}" destId="{DA32326F-4C38-43C0-8599-42A87EEF3F05}" srcOrd="0" destOrd="0" presId="urn:microsoft.com/office/officeart/2005/8/layout/hierarchy1"/>
    <dgm:cxn modelId="{E5A9B693-2BDC-4758-A098-81110B997055}" type="presParOf" srcId="{F22E92AB-9AA6-421D-8068-60010D17B371}" destId="{3DDBF2F4-E660-4968-959E-6596B44D4C53}" srcOrd="1" destOrd="0" presId="urn:microsoft.com/office/officeart/2005/8/layout/hierarchy1"/>
    <dgm:cxn modelId="{217BDAA0-2456-48BA-9BD1-221DE6DD656D}" type="presParOf" srcId="{A33E4A51-C010-4805-BD8C-F4A5B0258F3D}" destId="{47685A81-EC86-4887-B3F2-5CE9D34530CF}" srcOrd="1" destOrd="0" presId="urn:microsoft.com/office/officeart/2005/8/layout/hierarchy1"/>
    <dgm:cxn modelId="{844AF5D9-0111-4BCF-B5EC-4C1A394AE1B8}" type="presParOf" srcId="{58FF1FFE-D134-4A40-9AE7-2B818C1ACCB6}" destId="{D96A2B53-1805-4668-B1BB-3F71AA5A19A0}" srcOrd="2" destOrd="0" presId="urn:microsoft.com/office/officeart/2005/8/layout/hierarchy1"/>
    <dgm:cxn modelId="{8C5C630B-9BD2-47E5-BB2F-08BC2BD9A78D}" type="presParOf" srcId="{58FF1FFE-D134-4A40-9AE7-2B818C1ACCB6}" destId="{41F8C093-8F7B-40E1-AD21-B9861965C104}" srcOrd="3" destOrd="0" presId="urn:microsoft.com/office/officeart/2005/8/layout/hierarchy1"/>
    <dgm:cxn modelId="{61095148-5786-444F-B62B-A62DAA441C03}" type="presParOf" srcId="{41F8C093-8F7B-40E1-AD21-B9861965C104}" destId="{5E0F83AE-7E17-4CE4-881D-E8697D7CA727}" srcOrd="0" destOrd="0" presId="urn:microsoft.com/office/officeart/2005/8/layout/hierarchy1"/>
    <dgm:cxn modelId="{B3357679-9397-49AD-B764-B90102C52698}" type="presParOf" srcId="{5E0F83AE-7E17-4CE4-881D-E8697D7CA727}" destId="{E334BE2E-34DA-4689-98AE-5BF04E0C6A25}" srcOrd="0" destOrd="0" presId="urn:microsoft.com/office/officeart/2005/8/layout/hierarchy1"/>
    <dgm:cxn modelId="{38D32CD8-2536-4346-81B6-149E017B1556}" type="presParOf" srcId="{5E0F83AE-7E17-4CE4-881D-E8697D7CA727}" destId="{17688DBB-FD33-49C3-83B9-A32F9D7262EA}" srcOrd="1" destOrd="0" presId="urn:microsoft.com/office/officeart/2005/8/layout/hierarchy1"/>
    <dgm:cxn modelId="{DC4D048E-9430-482D-9ED0-6B7FA9EEB83E}" type="presParOf" srcId="{41F8C093-8F7B-40E1-AD21-B9861965C104}" destId="{619D2999-ECBB-41E7-B2B3-0CEF7CD941FB}" srcOrd="1" destOrd="0" presId="urn:microsoft.com/office/officeart/2005/8/layout/hierarchy1"/>
    <dgm:cxn modelId="{B9E15232-B1B5-4014-A920-177F48BFD14D}" type="presParOf" srcId="{619D2999-ECBB-41E7-B2B3-0CEF7CD941FB}" destId="{CD06EEDC-6306-46DD-A3DA-64E1E029A6BB}" srcOrd="0" destOrd="0" presId="urn:microsoft.com/office/officeart/2005/8/layout/hierarchy1"/>
    <dgm:cxn modelId="{52F89241-257F-4A09-9DFB-23F59B068EA6}" type="presParOf" srcId="{619D2999-ECBB-41E7-B2B3-0CEF7CD941FB}" destId="{95769BA2-5A60-4BF6-A938-845AC4706ECF}" srcOrd="1" destOrd="0" presId="urn:microsoft.com/office/officeart/2005/8/layout/hierarchy1"/>
    <dgm:cxn modelId="{A22BB42E-9E42-4494-9D3D-EE82BF80A56B}" type="presParOf" srcId="{95769BA2-5A60-4BF6-A938-845AC4706ECF}" destId="{F7BEEEE0-E80E-4C85-B815-F6263BA2C718}" srcOrd="0" destOrd="0" presId="urn:microsoft.com/office/officeart/2005/8/layout/hierarchy1"/>
    <dgm:cxn modelId="{1E660617-8210-4801-B80F-27EE64D4D1B0}" type="presParOf" srcId="{F7BEEEE0-E80E-4C85-B815-F6263BA2C718}" destId="{4C63709A-4154-434A-9BC6-4DD56C2F3B8E}" srcOrd="0" destOrd="0" presId="urn:microsoft.com/office/officeart/2005/8/layout/hierarchy1"/>
    <dgm:cxn modelId="{54A55587-69B8-4EA6-B3E4-BA0C59FF83CC}" type="presParOf" srcId="{F7BEEEE0-E80E-4C85-B815-F6263BA2C718}" destId="{A53B616C-105D-49C7-A51D-0A794281B714}" srcOrd="1" destOrd="0" presId="urn:microsoft.com/office/officeart/2005/8/layout/hierarchy1"/>
    <dgm:cxn modelId="{C8D43EDD-FFED-4541-A188-50F6C52CE677}" type="presParOf" srcId="{95769BA2-5A60-4BF6-A938-845AC4706ECF}" destId="{4BBF781D-937F-430D-84DB-33F7E46C6C4F}" srcOrd="1" destOrd="0" presId="urn:microsoft.com/office/officeart/2005/8/layout/hierarchy1"/>
    <dgm:cxn modelId="{CEEE0044-98F0-4656-A812-F8837F6F5233}" type="presParOf" srcId="{4BBF781D-937F-430D-84DB-33F7E46C6C4F}" destId="{EFE6AE8E-3BCA-466A-9EB3-0F01BC7F08EB}" srcOrd="0" destOrd="0" presId="urn:microsoft.com/office/officeart/2005/8/layout/hierarchy1"/>
    <dgm:cxn modelId="{9AA8C54E-EECA-47E3-86AC-054ACF462E25}" type="presParOf" srcId="{4BBF781D-937F-430D-84DB-33F7E46C6C4F}" destId="{2DF22194-4606-4E04-A43F-5B15A0E8EB1A}" srcOrd="1" destOrd="0" presId="urn:microsoft.com/office/officeart/2005/8/layout/hierarchy1"/>
    <dgm:cxn modelId="{35389D03-1841-4A63-9BE0-A6E0B922653F}" type="presParOf" srcId="{2DF22194-4606-4E04-A43F-5B15A0E8EB1A}" destId="{863CD0C1-4DF0-4560-B822-CA2B5CAB624D}" srcOrd="0" destOrd="0" presId="urn:microsoft.com/office/officeart/2005/8/layout/hierarchy1"/>
    <dgm:cxn modelId="{5078B14F-0335-4F30-8F37-4537581B7F87}" type="presParOf" srcId="{863CD0C1-4DF0-4560-B822-CA2B5CAB624D}" destId="{A9FD1688-597C-4135-B57C-EE4DDF72598C}" srcOrd="0" destOrd="0" presId="urn:microsoft.com/office/officeart/2005/8/layout/hierarchy1"/>
    <dgm:cxn modelId="{2DA81B16-A5FC-44D5-A522-9BE55F45315D}" type="presParOf" srcId="{863CD0C1-4DF0-4560-B822-CA2B5CAB624D}" destId="{D265C11E-D1CB-436A-A832-E8515AD5FB68}" srcOrd="1" destOrd="0" presId="urn:microsoft.com/office/officeart/2005/8/layout/hierarchy1"/>
    <dgm:cxn modelId="{533881AC-D66A-42D0-83B9-59EDE37D573C}" type="presParOf" srcId="{2DF22194-4606-4E04-A43F-5B15A0E8EB1A}" destId="{C47ACA7C-BBB1-4FF0-B507-149DE1C20D98}" srcOrd="1" destOrd="0" presId="urn:microsoft.com/office/officeart/2005/8/layout/hierarchy1"/>
    <dgm:cxn modelId="{A61F0ED6-D0AE-4078-A1C4-55B8C12B5432}" type="presParOf" srcId="{E9FA4A51-2AC7-42ED-A065-E6C87FE9E99B}" destId="{F31A123A-9A34-4392-96A5-1138205769E9}" srcOrd="2" destOrd="0" presId="urn:microsoft.com/office/officeart/2005/8/layout/hierarchy1"/>
    <dgm:cxn modelId="{65734C0A-936D-43DE-B3B7-4F669AD1E2ED}" type="presParOf" srcId="{E9FA4A51-2AC7-42ED-A065-E6C87FE9E99B}" destId="{4C06EECA-ED06-41A0-B64A-EFDB348295C4}" srcOrd="3" destOrd="0" presId="urn:microsoft.com/office/officeart/2005/8/layout/hierarchy1"/>
    <dgm:cxn modelId="{574B5E99-843C-4F86-98B2-EB82030B736A}" type="presParOf" srcId="{4C06EECA-ED06-41A0-B64A-EFDB348295C4}" destId="{E4E424B1-936B-4556-A0EB-76CB884C5950}" srcOrd="0" destOrd="0" presId="urn:microsoft.com/office/officeart/2005/8/layout/hierarchy1"/>
    <dgm:cxn modelId="{38C436ED-A57B-4752-A1CC-A433C0F6F90E}" type="presParOf" srcId="{E4E424B1-936B-4556-A0EB-76CB884C5950}" destId="{8C9C3231-46F4-4855-A113-DA43E8FECFA4}" srcOrd="0" destOrd="0" presId="urn:microsoft.com/office/officeart/2005/8/layout/hierarchy1"/>
    <dgm:cxn modelId="{CB0FC116-E3A6-4964-B477-A684F5C26990}" type="presParOf" srcId="{E4E424B1-936B-4556-A0EB-76CB884C5950}" destId="{8636A875-5D50-4E33-BBAB-91158708CFB6}" srcOrd="1" destOrd="0" presId="urn:microsoft.com/office/officeart/2005/8/layout/hierarchy1"/>
    <dgm:cxn modelId="{11056B77-05CE-4A1F-BEA7-B97CF2C268B8}" type="presParOf" srcId="{4C06EECA-ED06-41A0-B64A-EFDB348295C4}" destId="{7B0F36D1-E913-4702-97A2-964908AEFA73}" srcOrd="1" destOrd="0" presId="urn:microsoft.com/office/officeart/2005/8/layout/hierarchy1"/>
    <dgm:cxn modelId="{44AD818D-FBC7-41B4-ADB9-ECD0F90DA32E}" type="presParOf" srcId="{7B0F36D1-E913-4702-97A2-964908AEFA73}" destId="{B2BCC848-E2B0-400E-A38E-1F8ED9F22252}" srcOrd="0" destOrd="0" presId="urn:microsoft.com/office/officeart/2005/8/layout/hierarchy1"/>
    <dgm:cxn modelId="{084AF459-5D37-467B-A89A-368D772E89BB}" type="presParOf" srcId="{7B0F36D1-E913-4702-97A2-964908AEFA73}" destId="{C3E9C3BA-3E2F-4BCF-9E9C-F05A7C5251EB}" srcOrd="1" destOrd="0" presId="urn:microsoft.com/office/officeart/2005/8/layout/hierarchy1"/>
    <dgm:cxn modelId="{79A469F7-EC1D-494A-8AF4-5BA39E15D730}" type="presParOf" srcId="{C3E9C3BA-3E2F-4BCF-9E9C-F05A7C5251EB}" destId="{4DE605BA-8C76-419C-86BC-F1A0D768E3DA}" srcOrd="0" destOrd="0" presId="urn:microsoft.com/office/officeart/2005/8/layout/hierarchy1"/>
    <dgm:cxn modelId="{A5F28FA1-AFF4-4871-866A-4B3CABFE4727}" type="presParOf" srcId="{4DE605BA-8C76-419C-86BC-F1A0D768E3DA}" destId="{C3633647-2A64-4CCA-B3B8-8B66F23023C0}" srcOrd="0" destOrd="0" presId="urn:microsoft.com/office/officeart/2005/8/layout/hierarchy1"/>
    <dgm:cxn modelId="{506894F1-23E7-4959-8A0D-6C4D2949CB82}" type="presParOf" srcId="{4DE605BA-8C76-419C-86BC-F1A0D768E3DA}" destId="{97B6851B-E7BC-4B4A-9D40-9EC2AF58326B}" srcOrd="1" destOrd="0" presId="urn:microsoft.com/office/officeart/2005/8/layout/hierarchy1"/>
    <dgm:cxn modelId="{D4C75FBE-01D6-44EC-9250-99890DC1B57B}" type="presParOf" srcId="{C3E9C3BA-3E2F-4BCF-9E9C-F05A7C5251EB}" destId="{FB61239C-E189-4F18-B00A-96765CB39F20}" srcOrd="1" destOrd="0" presId="urn:microsoft.com/office/officeart/2005/8/layout/hierarchy1"/>
    <dgm:cxn modelId="{3B34590D-0F6F-4B10-AA24-F2B1F596AE8B}" type="presParOf" srcId="{FB61239C-E189-4F18-B00A-96765CB39F20}" destId="{16E1FD21-B1FE-4536-99EE-9DAE84D20F74}" srcOrd="0" destOrd="0" presId="urn:microsoft.com/office/officeart/2005/8/layout/hierarchy1"/>
    <dgm:cxn modelId="{B68DC477-FEF7-4E60-B2AC-FA59102E9B12}" type="presParOf" srcId="{FB61239C-E189-4F18-B00A-96765CB39F20}" destId="{3821E528-F74E-4FA2-94AB-305D673180D7}" srcOrd="1" destOrd="0" presId="urn:microsoft.com/office/officeart/2005/8/layout/hierarchy1"/>
    <dgm:cxn modelId="{814673BF-C9DF-4A4D-AF54-0100AE1B67A8}" type="presParOf" srcId="{3821E528-F74E-4FA2-94AB-305D673180D7}" destId="{FAFFC927-DB21-4A49-A678-67AE0DFEDE46}" srcOrd="0" destOrd="0" presId="urn:microsoft.com/office/officeart/2005/8/layout/hierarchy1"/>
    <dgm:cxn modelId="{6C5AE588-93F1-433D-A748-91536B4E3C5A}" type="presParOf" srcId="{FAFFC927-DB21-4A49-A678-67AE0DFEDE46}" destId="{716433D8-C8E1-44FD-BA44-F57B40EF102C}" srcOrd="0" destOrd="0" presId="urn:microsoft.com/office/officeart/2005/8/layout/hierarchy1"/>
    <dgm:cxn modelId="{D8E6A8BD-B254-4E7C-8BFA-71EA7509CF8B}" type="presParOf" srcId="{FAFFC927-DB21-4A49-A678-67AE0DFEDE46}" destId="{1BB38D4C-A683-4E08-A126-80B4002D89E9}" srcOrd="1" destOrd="0" presId="urn:microsoft.com/office/officeart/2005/8/layout/hierarchy1"/>
    <dgm:cxn modelId="{3D7BB082-FFB6-46FE-85D0-5058B22FD63F}" type="presParOf" srcId="{3821E528-F74E-4FA2-94AB-305D673180D7}" destId="{F06C6E2D-3E7A-4C1D-B4C9-29F555893FF3}" srcOrd="1" destOrd="0" presId="urn:microsoft.com/office/officeart/2005/8/layout/hierarchy1"/>
    <dgm:cxn modelId="{D37A5F1A-9F72-422E-A68B-82CBA35B60D7}" type="presParOf" srcId="{FB61239C-E189-4F18-B00A-96765CB39F20}" destId="{70BB59CA-6875-47DC-9EB9-D4A510FB2544}" srcOrd="2" destOrd="0" presId="urn:microsoft.com/office/officeart/2005/8/layout/hierarchy1"/>
    <dgm:cxn modelId="{83A74603-8738-4017-AD4D-41B956524D5E}" type="presParOf" srcId="{FB61239C-E189-4F18-B00A-96765CB39F20}" destId="{F7A3D756-CEA0-4AD8-906F-49A0E46B6BCC}" srcOrd="3" destOrd="0" presId="urn:microsoft.com/office/officeart/2005/8/layout/hierarchy1"/>
    <dgm:cxn modelId="{1D6C92D3-FCD6-4A82-A505-6750747A85F1}" type="presParOf" srcId="{F7A3D756-CEA0-4AD8-906F-49A0E46B6BCC}" destId="{4EB87502-16AD-4CAD-B35B-EABC1A416A45}" srcOrd="0" destOrd="0" presId="urn:microsoft.com/office/officeart/2005/8/layout/hierarchy1"/>
    <dgm:cxn modelId="{2DE4B9A2-12F2-4074-B7D2-0A8478A23D24}" type="presParOf" srcId="{4EB87502-16AD-4CAD-B35B-EABC1A416A45}" destId="{AE5657B1-515A-4815-AD26-6E0B761C3B95}" srcOrd="0" destOrd="0" presId="urn:microsoft.com/office/officeart/2005/8/layout/hierarchy1"/>
    <dgm:cxn modelId="{D49A724B-E5C8-4A59-98DE-9DA21D1A9942}" type="presParOf" srcId="{4EB87502-16AD-4CAD-B35B-EABC1A416A45}" destId="{D6E552A2-FD25-4B00-9DF4-13D6E6D3BC95}" srcOrd="1" destOrd="0" presId="urn:microsoft.com/office/officeart/2005/8/layout/hierarchy1"/>
    <dgm:cxn modelId="{B141D247-3E78-4875-840A-BCD0B305A87D}" type="presParOf" srcId="{F7A3D756-CEA0-4AD8-906F-49A0E46B6BCC}" destId="{30F1199F-DB89-4283-AE01-5A0C69220C9A}" srcOrd="1" destOrd="0" presId="urn:microsoft.com/office/officeart/2005/8/layout/hierarchy1"/>
    <dgm:cxn modelId="{CB262A66-616A-4D1B-9130-3E3D75854EBB}" type="presParOf" srcId="{7B0F36D1-E913-4702-97A2-964908AEFA73}" destId="{816B3EA0-7AB2-4E58-9F1A-744D4D31E16E}" srcOrd="2" destOrd="0" presId="urn:microsoft.com/office/officeart/2005/8/layout/hierarchy1"/>
    <dgm:cxn modelId="{630FEE35-1F06-44F8-B3A6-4539A89BD8F7}" type="presParOf" srcId="{7B0F36D1-E913-4702-97A2-964908AEFA73}" destId="{55BE76ED-44AC-4E85-9311-7D707EA7FFF1}" srcOrd="3" destOrd="0" presId="urn:microsoft.com/office/officeart/2005/8/layout/hierarchy1"/>
    <dgm:cxn modelId="{C1F444E6-4CE9-411E-A991-0B16103869EF}" type="presParOf" srcId="{55BE76ED-44AC-4E85-9311-7D707EA7FFF1}" destId="{26625078-A68B-46B7-8080-884780554173}" srcOrd="0" destOrd="0" presId="urn:microsoft.com/office/officeart/2005/8/layout/hierarchy1"/>
    <dgm:cxn modelId="{230B7E4D-F24B-4374-9251-DDCD683121A1}" type="presParOf" srcId="{26625078-A68B-46B7-8080-884780554173}" destId="{915E93FD-EC28-45CE-B419-11A775F793F0}" srcOrd="0" destOrd="0" presId="urn:microsoft.com/office/officeart/2005/8/layout/hierarchy1"/>
    <dgm:cxn modelId="{A51DFA4C-7ADB-4AF1-87B3-2683B205F38E}" type="presParOf" srcId="{26625078-A68B-46B7-8080-884780554173}" destId="{F9C3EE07-29C6-426F-8F89-DCA07829D76C}" srcOrd="1" destOrd="0" presId="urn:microsoft.com/office/officeart/2005/8/layout/hierarchy1"/>
    <dgm:cxn modelId="{3D9FA37C-ACCD-401E-B165-968D317B029F}" type="presParOf" srcId="{55BE76ED-44AC-4E85-9311-7D707EA7FFF1}" destId="{8665B678-E2CC-4272-A7DD-2A9131A42BCC}" srcOrd="1" destOrd="0" presId="urn:microsoft.com/office/officeart/2005/8/layout/hierarchy1"/>
    <dgm:cxn modelId="{5A622780-77BD-4B98-B7D5-B4E2C20A22CC}" type="presParOf" srcId="{8665B678-E2CC-4272-A7DD-2A9131A42BCC}" destId="{7DDA1978-D308-4AF8-A29E-49E78352F156}" srcOrd="0" destOrd="0" presId="urn:microsoft.com/office/officeart/2005/8/layout/hierarchy1"/>
    <dgm:cxn modelId="{E18ED1DA-527A-4A85-82C5-CFD623D85383}" type="presParOf" srcId="{8665B678-E2CC-4272-A7DD-2A9131A42BCC}" destId="{677BA2C6-D980-432C-A9AE-A7F3B60F54F6}" srcOrd="1" destOrd="0" presId="urn:microsoft.com/office/officeart/2005/8/layout/hierarchy1"/>
    <dgm:cxn modelId="{55154B47-B439-422C-8A04-1515CA493C1D}" type="presParOf" srcId="{677BA2C6-D980-432C-A9AE-A7F3B60F54F6}" destId="{ED707481-C8A7-4A9A-80BE-C21512201A53}" srcOrd="0" destOrd="0" presId="urn:microsoft.com/office/officeart/2005/8/layout/hierarchy1"/>
    <dgm:cxn modelId="{A1986FB3-D246-4FD3-98DF-4D1F8F69E5ED}" type="presParOf" srcId="{ED707481-C8A7-4A9A-80BE-C21512201A53}" destId="{DCF0C38D-7CA7-4FE1-B51B-9ADF4187B592}" srcOrd="0" destOrd="0" presId="urn:microsoft.com/office/officeart/2005/8/layout/hierarchy1"/>
    <dgm:cxn modelId="{E69178F2-BB1D-434F-80B7-2643EBCC1529}" type="presParOf" srcId="{ED707481-C8A7-4A9A-80BE-C21512201A53}" destId="{755B2A15-76E2-4BF2-9C7F-9DE3549B0B85}" srcOrd="1" destOrd="0" presId="urn:microsoft.com/office/officeart/2005/8/layout/hierarchy1"/>
    <dgm:cxn modelId="{C2CCC545-4A95-41AC-AFE9-6E7681E09263}" type="presParOf" srcId="{677BA2C6-D980-432C-A9AE-A7F3B60F54F6}" destId="{AFC51E06-6121-48F1-B71C-2AB46A888434}" srcOrd="1" destOrd="0" presId="urn:microsoft.com/office/officeart/2005/8/layout/hierarchy1"/>
  </dgm:cxnLst>
  <dgm:bg/>
  <dgm:whole/>
</dgm:dataModel>
</file>

<file path=ppt/diagrams/data5.xml><?xml version="1.0" encoding="utf-8"?>
<dgm:dataModel xmlns:dgm="http://schemas.openxmlformats.org/drawingml/2006/diagram" xmlns:a="http://schemas.openxmlformats.org/drawingml/2006/main">
  <dgm:ptLst>
    <dgm:pt modelId="{060576ED-80E5-4C21-92A9-AFC3C83F463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F89E96AD-1810-465B-B525-6EBD6E193122}">
      <dgm:prSet phldrT="[Text]" custT="1"/>
      <dgm:spPr/>
      <dgm:t>
        <a:bodyPr/>
        <a:lstStyle/>
        <a:p>
          <a:r>
            <a:rPr lang="en-US" sz="1600" b="1" dirty="0" smtClean="0"/>
            <a:t>Epidemiologic studies</a:t>
          </a:r>
          <a:endParaRPr lang="en-US" sz="1600" b="1" dirty="0"/>
        </a:p>
      </dgm:t>
    </dgm:pt>
    <dgm:pt modelId="{EAE387C9-F068-4634-A69A-2D03753FA0BB}" type="parTrans" cxnId="{AB8CF67D-88EB-4E5B-8A46-FAB86FAB9801}">
      <dgm:prSet/>
      <dgm:spPr/>
      <dgm:t>
        <a:bodyPr/>
        <a:lstStyle/>
        <a:p>
          <a:endParaRPr lang="en-US" sz="1600" b="1"/>
        </a:p>
      </dgm:t>
    </dgm:pt>
    <dgm:pt modelId="{0407E042-6813-44F4-AF92-CDF3C735B340}" type="sibTrans" cxnId="{AB8CF67D-88EB-4E5B-8A46-FAB86FAB9801}">
      <dgm:prSet/>
      <dgm:spPr/>
      <dgm:t>
        <a:bodyPr/>
        <a:lstStyle/>
        <a:p>
          <a:endParaRPr lang="en-US" sz="1600" b="1"/>
        </a:p>
      </dgm:t>
    </dgm:pt>
    <dgm:pt modelId="{09B8B23E-CD03-4E09-A5FD-D3C5FC9B9D7C}">
      <dgm:prSet phldrT="[Text]" custT="1"/>
      <dgm:spPr/>
      <dgm:t>
        <a:bodyPr/>
        <a:lstStyle/>
        <a:p>
          <a:r>
            <a:rPr lang="en-US" sz="1600" b="1" dirty="0" smtClean="0"/>
            <a:t>Observational</a:t>
          </a:r>
          <a:endParaRPr lang="en-US" sz="1600" b="1" dirty="0"/>
        </a:p>
      </dgm:t>
    </dgm:pt>
    <dgm:pt modelId="{AB319939-4E10-412E-BF4F-AF95CE651B5F}" type="parTrans" cxnId="{D66CA796-5464-44A1-AE27-EFA4E81E9497}">
      <dgm:prSet/>
      <dgm:spPr/>
      <dgm:t>
        <a:bodyPr/>
        <a:lstStyle/>
        <a:p>
          <a:endParaRPr lang="en-US" sz="1600" b="1"/>
        </a:p>
      </dgm:t>
    </dgm:pt>
    <dgm:pt modelId="{4B6CC97B-3AEB-477A-8194-784296469CA6}" type="sibTrans" cxnId="{D66CA796-5464-44A1-AE27-EFA4E81E9497}">
      <dgm:prSet/>
      <dgm:spPr/>
      <dgm:t>
        <a:bodyPr/>
        <a:lstStyle/>
        <a:p>
          <a:endParaRPr lang="en-US" sz="1600" b="1"/>
        </a:p>
      </dgm:t>
    </dgm:pt>
    <dgm:pt modelId="{B126C6B2-DE91-4255-A510-3E28003C23B5}">
      <dgm:prSet phldrT="[Text]" custT="1"/>
      <dgm:spPr/>
      <dgm:t>
        <a:bodyPr/>
        <a:lstStyle/>
        <a:p>
          <a:r>
            <a:rPr lang="en-US" sz="1600" b="1" dirty="0" smtClean="0"/>
            <a:t>Individual data</a:t>
          </a:r>
          <a:endParaRPr lang="en-US" sz="1600" b="1" dirty="0"/>
        </a:p>
      </dgm:t>
    </dgm:pt>
    <dgm:pt modelId="{F0DCFB90-831C-459D-8BDD-04D2FCE49078}" type="parTrans" cxnId="{03231DA5-2046-4689-8C78-E7CCFB56E3D9}">
      <dgm:prSet/>
      <dgm:spPr/>
      <dgm:t>
        <a:bodyPr/>
        <a:lstStyle/>
        <a:p>
          <a:endParaRPr lang="en-US" sz="1600" b="1"/>
        </a:p>
      </dgm:t>
    </dgm:pt>
    <dgm:pt modelId="{53CB6D41-184A-4D54-AF26-D2FA4CE2D3A0}" type="sibTrans" cxnId="{03231DA5-2046-4689-8C78-E7CCFB56E3D9}">
      <dgm:prSet/>
      <dgm:spPr/>
      <dgm:t>
        <a:bodyPr/>
        <a:lstStyle/>
        <a:p>
          <a:endParaRPr lang="en-US" sz="1600" b="1"/>
        </a:p>
      </dgm:t>
    </dgm:pt>
    <dgm:pt modelId="{06B956B3-C47A-4128-B3B8-CE87B55992F7}">
      <dgm:prSet phldrT="[Text]" custT="1"/>
      <dgm:spPr/>
      <dgm:t>
        <a:bodyPr/>
        <a:lstStyle/>
        <a:p>
          <a:r>
            <a:rPr lang="en-US" sz="1600" b="1" dirty="0" smtClean="0"/>
            <a:t>Aggregated data</a:t>
          </a:r>
          <a:endParaRPr lang="en-US" sz="1600" b="1" dirty="0"/>
        </a:p>
      </dgm:t>
    </dgm:pt>
    <dgm:pt modelId="{7A99E66B-D0D2-4293-BE1F-5C632D43C97E}" type="parTrans" cxnId="{014EDFB0-25B2-4181-9E0A-74D07CBE566B}">
      <dgm:prSet/>
      <dgm:spPr/>
      <dgm:t>
        <a:bodyPr/>
        <a:lstStyle/>
        <a:p>
          <a:endParaRPr lang="en-US" sz="1600" b="1"/>
        </a:p>
      </dgm:t>
    </dgm:pt>
    <dgm:pt modelId="{DA787BE0-7413-4D62-A5AB-D5B3E4BCFC80}" type="sibTrans" cxnId="{014EDFB0-25B2-4181-9E0A-74D07CBE566B}">
      <dgm:prSet/>
      <dgm:spPr/>
      <dgm:t>
        <a:bodyPr/>
        <a:lstStyle/>
        <a:p>
          <a:endParaRPr lang="en-US" sz="1600" b="1"/>
        </a:p>
      </dgm:t>
    </dgm:pt>
    <dgm:pt modelId="{B030524A-5A5F-4238-B650-AB7845979AF2}">
      <dgm:prSet phldrT="[Text]" custT="1"/>
      <dgm:spPr/>
      <dgm:t>
        <a:bodyPr/>
        <a:lstStyle/>
        <a:p>
          <a:r>
            <a:rPr lang="en-US" sz="1600" b="1" dirty="0" smtClean="0"/>
            <a:t>Experimental (Interventional)</a:t>
          </a:r>
          <a:endParaRPr lang="en-US" sz="1600" b="1" dirty="0"/>
        </a:p>
      </dgm:t>
    </dgm:pt>
    <dgm:pt modelId="{4635E4D7-2B6C-4426-AD18-0B3C0A04E798}" type="parTrans" cxnId="{A453696C-595E-4B1F-A28F-CF13F0704B49}">
      <dgm:prSet/>
      <dgm:spPr/>
      <dgm:t>
        <a:bodyPr/>
        <a:lstStyle/>
        <a:p>
          <a:endParaRPr lang="en-US" sz="1600" b="1"/>
        </a:p>
      </dgm:t>
    </dgm:pt>
    <dgm:pt modelId="{8CE1773B-926D-47E1-982F-BED47C89E8F0}" type="sibTrans" cxnId="{A453696C-595E-4B1F-A28F-CF13F0704B49}">
      <dgm:prSet/>
      <dgm:spPr/>
      <dgm:t>
        <a:bodyPr/>
        <a:lstStyle/>
        <a:p>
          <a:endParaRPr lang="en-US" sz="1600" b="1"/>
        </a:p>
      </dgm:t>
    </dgm:pt>
    <dgm:pt modelId="{F10AEA56-B0EF-483E-803E-6865D1C20A4E}">
      <dgm:prSet phldrT="[Text]" custT="1"/>
      <dgm:spPr/>
      <dgm:t>
        <a:bodyPr/>
        <a:lstStyle/>
        <a:p>
          <a:r>
            <a:rPr lang="en-US" sz="1600" b="1" dirty="0" smtClean="0"/>
            <a:t>Individual data</a:t>
          </a:r>
          <a:endParaRPr lang="en-US" sz="1600" b="1" dirty="0"/>
        </a:p>
      </dgm:t>
    </dgm:pt>
    <dgm:pt modelId="{A4085DAD-E4C5-44D4-AC12-0491427082DB}" type="parTrans" cxnId="{D4B58DC0-0D7B-4DC0-A74F-4DAB8D9B02B1}">
      <dgm:prSet/>
      <dgm:spPr/>
      <dgm:t>
        <a:bodyPr/>
        <a:lstStyle/>
        <a:p>
          <a:endParaRPr lang="en-US" sz="1600" b="1"/>
        </a:p>
      </dgm:t>
    </dgm:pt>
    <dgm:pt modelId="{A3113FD8-CCF3-403B-80CA-B48B00B4ED8A}" type="sibTrans" cxnId="{D4B58DC0-0D7B-4DC0-A74F-4DAB8D9B02B1}">
      <dgm:prSet/>
      <dgm:spPr/>
      <dgm:t>
        <a:bodyPr/>
        <a:lstStyle/>
        <a:p>
          <a:endParaRPr lang="en-US" sz="1600" b="1"/>
        </a:p>
      </dgm:t>
    </dgm:pt>
    <dgm:pt modelId="{4D1B4B26-B588-4B83-AA92-43AC8D08C5D2}">
      <dgm:prSet custT="1"/>
      <dgm:spPr/>
      <dgm:t>
        <a:bodyPr/>
        <a:lstStyle/>
        <a:p>
          <a:r>
            <a:rPr lang="en-US" sz="1600" b="1" dirty="0" smtClean="0"/>
            <a:t>Aggregated</a:t>
          </a:r>
          <a:endParaRPr lang="en-US" sz="1600" b="1" dirty="0"/>
        </a:p>
      </dgm:t>
    </dgm:pt>
    <dgm:pt modelId="{9157861A-547D-4B8C-9A31-233EA0AB43D5}" type="parTrans" cxnId="{B3CD6F17-4DBD-48FF-90EC-F2095E2B5D93}">
      <dgm:prSet/>
      <dgm:spPr/>
      <dgm:t>
        <a:bodyPr/>
        <a:lstStyle/>
        <a:p>
          <a:endParaRPr lang="en-US" sz="1600" b="1"/>
        </a:p>
      </dgm:t>
    </dgm:pt>
    <dgm:pt modelId="{0F0B4020-2211-47BF-9BF1-DB02E6B630AE}" type="sibTrans" cxnId="{B3CD6F17-4DBD-48FF-90EC-F2095E2B5D93}">
      <dgm:prSet/>
      <dgm:spPr/>
      <dgm:t>
        <a:bodyPr/>
        <a:lstStyle/>
        <a:p>
          <a:endParaRPr lang="en-US" sz="1600" b="1"/>
        </a:p>
      </dgm:t>
    </dgm:pt>
    <dgm:pt modelId="{30A200A8-A9B6-401B-A765-D5F8222B7C23}">
      <dgm:prSet custT="1"/>
      <dgm:spPr/>
      <dgm:t>
        <a:bodyPr/>
        <a:lstStyle/>
        <a:p>
          <a:r>
            <a:rPr lang="en-US" sz="1600" b="1" dirty="0" smtClean="0"/>
            <a:t>Descriptive</a:t>
          </a:r>
          <a:endParaRPr lang="en-US" sz="1600" b="1" dirty="0"/>
        </a:p>
      </dgm:t>
    </dgm:pt>
    <dgm:pt modelId="{A36C35ED-27C9-43D9-8B5C-9A1E30C4C362}" type="parTrans" cxnId="{2E985555-1D3D-47CB-8645-8F0F1A31C83F}">
      <dgm:prSet/>
      <dgm:spPr/>
      <dgm:t>
        <a:bodyPr/>
        <a:lstStyle/>
        <a:p>
          <a:endParaRPr lang="en-US" sz="1600" b="1"/>
        </a:p>
      </dgm:t>
    </dgm:pt>
    <dgm:pt modelId="{135A1782-E5CC-45A5-8216-F1FCE77D65D0}" type="sibTrans" cxnId="{2E985555-1D3D-47CB-8645-8F0F1A31C83F}">
      <dgm:prSet/>
      <dgm:spPr/>
      <dgm:t>
        <a:bodyPr/>
        <a:lstStyle/>
        <a:p>
          <a:endParaRPr lang="en-US" sz="1600" b="1"/>
        </a:p>
      </dgm:t>
    </dgm:pt>
    <dgm:pt modelId="{FF79BE8D-85C4-4103-846B-D49F60D6DCE4}">
      <dgm:prSet custT="1"/>
      <dgm:spPr/>
      <dgm:t>
        <a:bodyPr/>
        <a:lstStyle/>
        <a:p>
          <a:r>
            <a:rPr lang="en-US" sz="1600" b="1" dirty="0" smtClean="0"/>
            <a:t>Analytic</a:t>
          </a:r>
          <a:endParaRPr lang="en-US" sz="1600" b="1" dirty="0"/>
        </a:p>
      </dgm:t>
    </dgm:pt>
    <dgm:pt modelId="{F7B14C19-B018-4047-9A20-0F37F831B446}" type="parTrans" cxnId="{7AE71174-0C8E-4754-8D3B-09C3B76BF556}">
      <dgm:prSet/>
      <dgm:spPr/>
      <dgm:t>
        <a:bodyPr/>
        <a:lstStyle/>
        <a:p>
          <a:endParaRPr lang="en-US" sz="1600" b="1"/>
        </a:p>
      </dgm:t>
    </dgm:pt>
    <dgm:pt modelId="{1197F32E-CBEF-4306-9FA1-C0C327641CF2}" type="sibTrans" cxnId="{7AE71174-0C8E-4754-8D3B-09C3B76BF556}">
      <dgm:prSet/>
      <dgm:spPr/>
      <dgm:t>
        <a:bodyPr/>
        <a:lstStyle/>
        <a:p>
          <a:endParaRPr lang="en-US" sz="1600" b="1"/>
        </a:p>
      </dgm:t>
    </dgm:pt>
    <dgm:pt modelId="{5F88C362-B4DD-468A-BF55-374EA8F07D6B}">
      <dgm:prSet custT="1"/>
      <dgm:spPr/>
      <dgm:t>
        <a:bodyPr/>
        <a:lstStyle/>
        <a:p>
          <a:r>
            <a:rPr lang="en-US" sz="1600" b="1" dirty="0" smtClean="0"/>
            <a:t>Descriptive or analytic</a:t>
          </a:r>
          <a:endParaRPr lang="en-US" sz="1600" b="1" dirty="0"/>
        </a:p>
      </dgm:t>
    </dgm:pt>
    <dgm:pt modelId="{42AA3631-504C-4190-9CF7-F8253DEBCE58}" type="parTrans" cxnId="{387D7D3C-896A-4415-A18A-3F4EFBC877B0}">
      <dgm:prSet/>
      <dgm:spPr/>
      <dgm:t>
        <a:bodyPr/>
        <a:lstStyle/>
        <a:p>
          <a:endParaRPr lang="en-US" sz="1600" b="1"/>
        </a:p>
      </dgm:t>
    </dgm:pt>
    <dgm:pt modelId="{96DE823C-1CF5-4125-9D95-DA7F937848DC}" type="sibTrans" cxnId="{387D7D3C-896A-4415-A18A-3F4EFBC877B0}">
      <dgm:prSet/>
      <dgm:spPr/>
      <dgm:t>
        <a:bodyPr/>
        <a:lstStyle/>
        <a:p>
          <a:endParaRPr lang="en-US" sz="1600" b="1"/>
        </a:p>
      </dgm:t>
    </dgm:pt>
    <dgm:pt modelId="{3434BFCE-692E-4E02-BD74-58D9A5895447}">
      <dgm:prSet custT="1"/>
      <dgm:spPr/>
      <dgm:t>
        <a:bodyPr/>
        <a:lstStyle/>
        <a:p>
          <a:r>
            <a:rPr lang="en-US" sz="1600" b="1" dirty="0" smtClean="0"/>
            <a:t>Case report</a:t>
          </a:r>
          <a:endParaRPr lang="en-US" sz="1600" b="1" dirty="0"/>
        </a:p>
      </dgm:t>
    </dgm:pt>
    <dgm:pt modelId="{62C1F105-DEDD-4FE1-B7AB-7FAEC6410B38}" type="parTrans" cxnId="{79895AA2-5521-4221-8D04-1481B497A008}">
      <dgm:prSet/>
      <dgm:spPr/>
      <dgm:t>
        <a:bodyPr/>
        <a:lstStyle/>
        <a:p>
          <a:endParaRPr lang="en-US" sz="1600" b="1"/>
        </a:p>
      </dgm:t>
    </dgm:pt>
    <dgm:pt modelId="{0449C0B3-B1BA-4C47-A2A4-87BDE134E2C9}" type="sibTrans" cxnId="{79895AA2-5521-4221-8D04-1481B497A008}">
      <dgm:prSet/>
      <dgm:spPr/>
      <dgm:t>
        <a:bodyPr/>
        <a:lstStyle/>
        <a:p>
          <a:endParaRPr lang="en-US" sz="1600" b="1"/>
        </a:p>
      </dgm:t>
    </dgm:pt>
    <dgm:pt modelId="{3D11476A-3143-4A75-82C8-8E336F5C1333}">
      <dgm:prSet custT="1"/>
      <dgm:spPr/>
      <dgm:t>
        <a:bodyPr/>
        <a:lstStyle/>
        <a:p>
          <a:r>
            <a:rPr lang="en-US" sz="1600" b="1" dirty="0" smtClean="0"/>
            <a:t>Case series</a:t>
          </a:r>
          <a:endParaRPr lang="en-US" sz="1600" b="1" dirty="0"/>
        </a:p>
      </dgm:t>
    </dgm:pt>
    <dgm:pt modelId="{F3D50639-6412-4FCC-8E6B-98861F531224}" type="parTrans" cxnId="{5CFB35A4-CF25-456B-8861-779AF62AC8BE}">
      <dgm:prSet/>
      <dgm:spPr/>
      <dgm:t>
        <a:bodyPr/>
        <a:lstStyle/>
        <a:p>
          <a:endParaRPr lang="en-US" sz="1600" b="1"/>
        </a:p>
      </dgm:t>
    </dgm:pt>
    <dgm:pt modelId="{A2DF5B65-C70A-4C0B-99D9-AC1CD5F76D0C}" type="sibTrans" cxnId="{5CFB35A4-CF25-456B-8861-779AF62AC8BE}">
      <dgm:prSet/>
      <dgm:spPr/>
      <dgm:t>
        <a:bodyPr/>
        <a:lstStyle/>
        <a:p>
          <a:endParaRPr lang="en-US" sz="1600" b="1"/>
        </a:p>
      </dgm:t>
    </dgm:pt>
    <dgm:pt modelId="{590090E5-6869-4B19-8E41-46D604E06FC4}">
      <dgm:prSet custT="1"/>
      <dgm:spPr/>
      <dgm:t>
        <a:bodyPr/>
        <a:lstStyle/>
        <a:p>
          <a:r>
            <a:rPr lang="en-US" sz="1600" b="1" dirty="0" smtClean="0"/>
            <a:t>Cross sectional</a:t>
          </a:r>
          <a:endParaRPr lang="en-US" sz="1600" b="1" dirty="0"/>
        </a:p>
      </dgm:t>
    </dgm:pt>
    <dgm:pt modelId="{B66D74B0-08CF-476B-8FC4-F731C9F6893B}" type="parTrans" cxnId="{DD2AD119-DF3F-4159-940E-F730CA17DF30}">
      <dgm:prSet/>
      <dgm:spPr/>
      <dgm:t>
        <a:bodyPr/>
        <a:lstStyle/>
        <a:p>
          <a:endParaRPr lang="en-US" sz="1600" b="1"/>
        </a:p>
      </dgm:t>
    </dgm:pt>
    <dgm:pt modelId="{D7E8E182-F779-48C8-835D-9BA5F0B4592D}" type="sibTrans" cxnId="{DD2AD119-DF3F-4159-940E-F730CA17DF30}">
      <dgm:prSet/>
      <dgm:spPr/>
      <dgm:t>
        <a:bodyPr/>
        <a:lstStyle/>
        <a:p>
          <a:endParaRPr lang="en-US" sz="1600" b="1"/>
        </a:p>
      </dgm:t>
    </dgm:pt>
    <dgm:pt modelId="{F205A205-75A0-4301-AEE0-F1AB46227323}">
      <dgm:prSet custT="1"/>
      <dgm:spPr/>
      <dgm:t>
        <a:bodyPr/>
        <a:lstStyle/>
        <a:p>
          <a:r>
            <a:rPr lang="en-US" sz="1600" b="1" dirty="0" smtClean="0"/>
            <a:t>Cohort</a:t>
          </a:r>
          <a:endParaRPr lang="en-US" sz="1600" b="1" dirty="0"/>
        </a:p>
      </dgm:t>
    </dgm:pt>
    <dgm:pt modelId="{B54AA256-920D-4761-A791-2092178FFAAF}" type="parTrans" cxnId="{67AF29A9-9EAE-4B53-B24E-6BBF01131ED0}">
      <dgm:prSet/>
      <dgm:spPr/>
      <dgm:t>
        <a:bodyPr/>
        <a:lstStyle/>
        <a:p>
          <a:endParaRPr lang="en-US" sz="1600" b="1"/>
        </a:p>
      </dgm:t>
    </dgm:pt>
    <dgm:pt modelId="{A809794D-FD52-4155-9BB6-FD74967F9E75}" type="sibTrans" cxnId="{67AF29A9-9EAE-4B53-B24E-6BBF01131ED0}">
      <dgm:prSet/>
      <dgm:spPr/>
      <dgm:t>
        <a:bodyPr/>
        <a:lstStyle/>
        <a:p>
          <a:endParaRPr lang="en-US" sz="1600" b="1"/>
        </a:p>
      </dgm:t>
    </dgm:pt>
    <dgm:pt modelId="{0D429CB4-7275-47AC-8503-544DF5E15ABB}">
      <dgm:prSet custT="1"/>
      <dgm:spPr/>
      <dgm:t>
        <a:bodyPr/>
        <a:lstStyle/>
        <a:p>
          <a:r>
            <a:rPr lang="en-US" sz="1600" b="1" dirty="0" smtClean="0"/>
            <a:t>Case control</a:t>
          </a:r>
          <a:endParaRPr lang="en-US" sz="1600" b="1" dirty="0"/>
        </a:p>
      </dgm:t>
    </dgm:pt>
    <dgm:pt modelId="{AA184F22-6595-46DB-881A-C6C501540A37}" type="parTrans" cxnId="{10F33390-9702-4C1F-A40F-62EDDC5AFBCF}">
      <dgm:prSet/>
      <dgm:spPr/>
      <dgm:t>
        <a:bodyPr/>
        <a:lstStyle/>
        <a:p>
          <a:endParaRPr lang="en-US" sz="1600" b="1"/>
        </a:p>
      </dgm:t>
    </dgm:pt>
    <dgm:pt modelId="{454F619D-E740-4350-A3FB-564D30477CC0}" type="sibTrans" cxnId="{10F33390-9702-4C1F-A40F-62EDDC5AFBCF}">
      <dgm:prSet/>
      <dgm:spPr/>
      <dgm:t>
        <a:bodyPr/>
        <a:lstStyle/>
        <a:p>
          <a:endParaRPr lang="en-US" sz="1600" b="1"/>
        </a:p>
      </dgm:t>
    </dgm:pt>
    <dgm:pt modelId="{51ABBE50-C263-4526-8915-6ACF62B747DE}">
      <dgm:prSet custT="1"/>
      <dgm:spPr/>
      <dgm:t>
        <a:bodyPr/>
        <a:lstStyle/>
        <a:p>
          <a:r>
            <a:rPr lang="en-US" sz="1600" b="1" dirty="0" smtClean="0"/>
            <a:t>Ecologic studies</a:t>
          </a:r>
          <a:endParaRPr lang="en-US" sz="1600" b="1" dirty="0"/>
        </a:p>
      </dgm:t>
    </dgm:pt>
    <dgm:pt modelId="{707DBCED-B9FF-498C-BFA8-812216DBD360}" type="parTrans" cxnId="{615F7AC9-C6DB-4A76-AF57-1D762D4B2CED}">
      <dgm:prSet/>
      <dgm:spPr/>
      <dgm:t>
        <a:bodyPr/>
        <a:lstStyle/>
        <a:p>
          <a:endParaRPr lang="en-US" sz="1600" b="1"/>
        </a:p>
      </dgm:t>
    </dgm:pt>
    <dgm:pt modelId="{B02B2A91-A8FD-43A2-9C51-128E736170A2}" type="sibTrans" cxnId="{615F7AC9-C6DB-4A76-AF57-1D762D4B2CED}">
      <dgm:prSet/>
      <dgm:spPr/>
      <dgm:t>
        <a:bodyPr/>
        <a:lstStyle/>
        <a:p>
          <a:endParaRPr lang="en-US" sz="1600" b="1"/>
        </a:p>
      </dgm:t>
    </dgm:pt>
    <dgm:pt modelId="{2CFF034D-F417-4E74-ADC0-B4A77D0195A4}">
      <dgm:prSet custT="1"/>
      <dgm:spPr/>
      <dgm:t>
        <a:bodyPr/>
        <a:lstStyle/>
        <a:p>
          <a:r>
            <a:rPr lang="en-US" sz="1600" b="1" dirty="0" smtClean="0"/>
            <a:t>RCT</a:t>
          </a:r>
          <a:endParaRPr lang="en-US" sz="1600" b="1" dirty="0"/>
        </a:p>
      </dgm:t>
    </dgm:pt>
    <dgm:pt modelId="{4119574D-084D-4458-BBCA-1A91E74B0874}" type="parTrans" cxnId="{9BC45469-F53E-4697-8F51-D7B703CBAB29}">
      <dgm:prSet/>
      <dgm:spPr/>
      <dgm:t>
        <a:bodyPr/>
        <a:lstStyle/>
        <a:p>
          <a:endParaRPr lang="en-US" sz="1600" b="1"/>
        </a:p>
      </dgm:t>
    </dgm:pt>
    <dgm:pt modelId="{742C7F98-78B0-4ED9-B1CF-3492D45C0F9D}" type="sibTrans" cxnId="{9BC45469-F53E-4697-8F51-D7B703CBAB29}">
      <dgm:prSet/>
      <dgm:spPr/>
      <dgm:t>
        <a:bodyPr/>
        <a:lstStyle/>
        <a:p>
          <a:endParaRPr lang="en-US" sz="1600" b="1"/>
        </a:p>
      </dgm:t>
    </dgm:pt>
    <dgm:pt modelId="{E990898F-C372-434B-B7DB-D74611611105}">
      <dgm:prSet custT="1"/>
      <dgm:spPr/>
      <dgm:t>
        <a:bodyPr/>
        <a:lstStyle/>
        <a:p>
          <a:r>
            <a:rPr lang="en-US" sz="1600" b="1" dirty="0" smtClean="0"/>
            <a:t>Quasi-experimental</a:t>
          </a:r>
          <a:endParaRPr lang="en-US" sz="1600" b="1" dirty="0"/>
        </a:p>
      </dgm:t>
    </dgm:pt>
    <dgm:pt modelId="{1E8AA294-A48C-4665-A17B-F6F61518FFEB}" type="parTrans" cxnId="{379F542C-6221-4197-8881-811736E8F427}">
      <dgm:prSet/>
      <dgm:spPr/>
      <dgm:t>
        <a:bodyPr/>
        <a:lstStyle/>
        <a:p>
          <a:endParaRPr lang="en-US" sz="1600" b="1"/>
        </a:p>
      </dgm:t>
    </dgm:pt>
    <dgm:pt modelId="{1AA6A251-ECE7-426D-B1A3-9429072A8D7A}" type="sibTrans" cxnId="{379F542C-6221-4197-8881-811736E8F427}">
      <dgm:prSet/>
      <dgm:spPr/>
      <dgm:t>
        <a:bodyPr/>
        <a:lstStyle/>
        <a:p>
          <a:endParaRPr lang="en-US" sz="1600" b="1"/>
        </a:p>
      </dgm:t>
    </dgm:pt>
    <dgm:pt modelId="{1546DDD7-D205-4A9B-9401-0FB605E6FF11}">
      <dgm:prSet custT="1"/>
      <dgm:spPr/>
      <dgm:t>
        <a:bodyPr/>
        <a:lstStyle/>
        <a:p>
          <a:r>
            <a:rPr lang="en-US" sz="1600" b="1" dirty="0" smtClean="0"/>
            <a:t>Community trial</a:t>
          </a:r>
          <a:endParaRPr lang="en-US" sz="1600" b="1" dirty="0"/>
        </a:p>
      </dgm:t>
    </dgm:pt>
    <dgm:pt modelId="{FFFA2769-70F5-41D1-9022-904D9858AE15}" type="parTrans" cxnId="{981B0903-6C29-4EEC-9C79-14283331F602}">
      <dgm:prSet/>
      <dgm:spPr/>
      <dgm:t>
        <a:bodyPr/>
        <a:lstStyle/>
        <a:p>
          <a:endParaRPr lang="en-US" sz="1600" b="1"/>
        </a:p>
      </dgm:t>
    </dgm:pt>
    <dgm:pt modelId="{91C3AEBB-3F7B-475F-B22A-9695DD07AFC4}" type="sibTrans" cxnId="{981B0903-6C29-4EEC-9C79-14283331F602}">
      <dgm:prSet/>
      <dgm:spPr/>
      <dgm:t>
        <a:bodyPr/>
        <a:lstStyle/>
        <a:p>
          <a:endParaRPr lang="en-US" sz="1600" b="1"/>
        </a:p>
      </dgm:t>
    </dgm:pt>
    <dgm:pt modelId="{94697BC7-1B76-484D-A603-0FB855AB2ED3}">
      <dgm:prSet custT="1"/>
      <dgm:spPr/>
      <dgm:t>
        <a:bodyPr/>
        <a:lstStyle/>
        <a:p>
          <a:r>
            <a:rPr lang="en-US" sz="1200" b="1" dirty="0" smtClean="0"/>
            <a:t>Prospective</a:t>
          </a:r>
          <a:endParaRPr lang="en-US" sz="1200" b="1" dirty="0"/>
        </a:p>
      </dgm:t>
    </dgm:pt>
    <dgm:pt modelId="{4B5C96DD-92F7-490E-B29B-75A7F1D8E576}" type="parTrans" cxnId="{DF15581E-609C-4497-8A6B-D50B956CFD32}">
      <dgm:prSet/>
      <dgm:spPr/>
      <dgm:t>
        <a:bodyPr/>
        <a:lstStyle/>
        <a:p>
          <a:endParaRPr lang="en-US"/>
        </a:p>
      </dgm:t>
    </dgm:pt>
    <dgm:pt modelId="{BEC8E7A6-62EC-4274-84F8-463E249FA712}" type="sibTrans" cxnId="{DF15581E-609C-4497-8A6B-D50B956CFD32}">
      <dgm:prSet/>
      <dgm:spPr/>
      <dgm:t>
        <a:bodyPr/>
        <a:lstStyle/>
        <a:p>
          <a:endParaRPr lang="en-US"/>
        </a:p>
      </dgm:t>
    </dgm:pt>
    <dgm:pt modelId="{835E50F0-85D3-46C1-AF56-8767D6389DBD}">
      <dgm:prSet custT="1"/>
      <dgm:spPr/>
      <dgm:t>
        <a:bodyPr/>
        <a:lstStyle/>
        <a:p>
          <a:r>
            <a:rPr lang="en-US" sz="1200" b="1" dirty="0" smtClean="0"/>
            <a:t>Retrospective</a:t>
          </a:r>
          <a:endParaRPr lang="en-US" sz="1200" b="1" dirty="0"/>
        </a:p>
      </dgm:t>
    </dgm:pt>
    <dgm:pt modelId="{39FF5F21-5EC3-4737-A41C-57C1775751D2}" type="parTrans" cxnId="{0B13E2DA-10E8-4C20-87CF-2FA7BC2DABFC}">
      <dgm:prSet/>
      <dgm:spPr/>
      <dgm:t>
        <a:bodyPr/>
        <a:lstStyle/>
        <a:p>
          <a:endParaRPr lang="en-US"/>
        </a:p>
      </dgm:t>
    </dgm:pt>
    <dgm:pt modelId="{8761A4FF-8B12-45F2-A9C2-3E693FBB3090}" type="sibTrans" cxnId="{0B13E2DA-10E8-4C20-87CF-2FA7BC2DABFC}">
      <dgm:prSet/>
      <dgm:spPr/>
      <dgm:t>
        <a:bodyPr/>
        <a:lstStyle/>
        <a:p>
          <a:endParaRPr lang="en-US"/>
        </a:p>
      </dgm:t>
    </dgm:pt>
    <dgm:pt modelId="{0A1AC8B9-3CF9-4E79-8540-27124F11B3FE}">
      <dgm:prSet custT="1"/>
      <dgm:spPr/>
      <dgm:t>
        <a:bodyPr/>
        <a:lstStyle/>
        <a:p>
          <a:r>
            <a:rPr lang="en-US" sz="1600" b="1" dirty="0" smtClean="0"/>
            <a:t>Longitudinal</a:t>
          </a:r>
          <a:endParaRPr lang="en-US" sz="1600" b="1" dirty="0"/>
        </a:p>
      </dgm:t>
    </dgm:pt>
    <dgm:pt modelId="{FE3D50D3-6692-486C-9AFD-B119F4C93C95}" type="parTrans" cxnId="{639674B5-0E16-4EF6-AB13-0F701DB562BA}">
      <dgm:prSet/>
      <dgm:spPr/>
      <dgm:t>
        <a:bodyPr/>
        <a:lstStyle/>
        <a:p>
          <a:endParaRPr lang="en-US"/>
        </a:p>
      </dgm:t>
    </dgm:pt>
    <dgm:pt modelId="{06082236-7C2D-4134-9AE7-1BA31ACB784A}" type="sibTrans" cxnId="{639674B5-0E16-4EF6-AB13-0F701DB562BA}">
      <dgm:prSet/>
      <dgm:spPr/>
      <dgm:t>
        <a:bodyPr/>
        <a:lstStyle/>
        <a:p>
          <a:endParaRPr lang="en-US"/>
        </a:p>
      </dgm:t>
    </dgm:pt>
    <dgm:pt modelId="{3C49E8B8-4124-4209-9D7C-1F7FBC24F6AC}" type="pres">
      <dgm:prSet presAssocID="{060576ED-80E5-4C21-92A9-AFC3C83F463B}" presName="hierChild1" presStyleCnt="0">
        <dgm:presLayoutVars>
          <dgm:chPref val="1"/>
          <dgm:dir/>
          <dgm:animOne val="branch"/>
          <dgm:animLvl val="lvl"/>
          <dgm:resizeHandles/>
        </dgm:presLayoutVars>
      </dgm:prSet>
      <dgm:spPr/>
      <dgm:t>
        <a:bodyPr/>
        <a:lstStyle/>
        <a:p>
          <a:endParaRPr lang="en-US"/>
        </a:p>
      </dgm:t>
    </dgm:pt>
    <dgm:pt modelId="{38F1EE24-529E-4CBB-9DFB-BBA1ED58DFB5}" type="pres">
      <dgm:prSet presAssocID="{F89E96AD-1810-465B-B525-6EBD6E193122}" presName="hierRoot1" presStyleCnt="0"/>
      <dgm:spPr/>
    </dgm:pt>
    <dgm:pt modelId="{C2F0341F-15BA-4824-9C00-B48314D5FF3B}" type="pres">
      <dgm:prSet presAssocID="{F89E96AD-1810-465B-B525-6EBD6E193122}" presName="composite" presStyleCnt="0"/>
      <dgm:spPr/>
    </dgm:pt>
    <dgm:pt modelId="{00676CEC-7792-4002-95E9-12F227281F1C}" type="pres">
      <dgm:prSet presAssocID="{F89E96AD-1810-465B-B525-6EBD6E193122}" presName="background" presStyleLbl="node0" presStyleIdx="0" presStyleCnt="1"/>
      <dgm:spPr/>
    </dgm:pt>
    <dgm:pt modelId="{3D017FC4-9250-42C7-81BF-0A3A400847E5}" type="pres">
      <dgm:prSet presAssocID="{F89E96AD-1810-465B-B525-6EBD6E193122}" presName="text" presStyleLbl="fgAcc0" presStyleIdx="0" presStyleCnt="1" custScaleX="182306">
        <dgm:presLayoutVars>
          <dgm:chPref val="3"/>
        </dgm:presLayoutVars>
      </dgm:prSet>
      <dgm:spPr/>
      <dgm:t>
        <a:bodyPr/>
        <a:lstStyle/>
        <a:p>
          <a:endParaRPr lang="en-US"/>
        </a:p>
      </dgm:t>
    </dgm:pt>
    <dgm:pt modelId="{E9FA4A51-2AC7-42ED-A065-E6C87FE9E99B}" type="pres">
      <dgm:prSet presAssocID="{F89E96AD-1810-465B-B525-6EBD6E193122}" presName="hierChild2" presStyleCnt="0"/>
      <dgm:spPr/>
    </dgm:pt>
    <dgm:pt modelId="{350AF83B-B6F5-4B12-892B-A29C00F33318}" type="pres">
      <dgm:prSet presAssocID="{AB319939-4E10-412E-BF4F-AF95CE651B5F}" presName="Name10" presStyleLbl="parChTrans1D2" presStyleIdx="0" presStyleCnt="2"/>
      <dgm:spPr/>
      <dgm:t>
        <a:bodyPr/>
        <a:lstStyle/>
        <a:p>
          <a:endParaRPr lang="en-US"/>
        </a:p>
      </dgm:t>
    </dgm:pt>
    <dgm:pt modelId="{C7114433-4A33-49E6-8B25-6707A912A5CE}" type="pres">
      <dgm:prSet presAssocID="{09B8B23E-CD03-4E09-A5FD-D3C5FC9B9D7C}" presName="hierRoot2" presStyleCnt="0"/>
      <dgm:spPr/>
    </dgm:pt>
    <dgm:pt modelId="{025B0D00-1866-40E4-BB38-AB1562B011C1}" type="pres">
      <dgm:prSet presAssocID="{09B8B23E-CD03-4E09-A5FD-D3C5FC9B9D7C}" presName="composite2" presStyleCnt="0"/>
      <dgm:spPr/>
    </dgm:pt>
    <dgm:pt modelId="{7E20EF34-9E05-412D-8101-2A72B12D4447}" type="pres">
      <dgm:prSet presAssocID="{09B8B23E-CD03-4E09-A5FD-D3C5FC9B9D7C}" presName="background2" presStyleLbl="node2" presStyleIdx="0" presStyleCnt="2"/>
      <dgm:spPr/>
    </dgm:pt>
    <dgm:pt modelId="{488C8311-55D6-4786-A8D5-6C1FFB632CC5}" type="pres">
      <dgm:prSet presAssocID="{09B8B23E-CD03-4E09-A5FD-D3C5FC9B9D7C}" presName="text2" presStyleLbl="fgAcc2" presStyleIdx="0" presStyleCnt="2" custScaleX="164565">
        <dgm:presLayoutVars>
          <dgm:chPref val="3"/>
        </dgm:presLayoutVars>
      </dgm:prSet>
      <dgm:spPr/>
      <dgm:t>
        <a:bodyPr/>
        <a:lstStyle/>
        <a:p>
          <a:endParaRPr lang="en-US"/>
        </a:p>
      </dgm:t>
    </dgm:pt>
    <dgm:pt modelId="{58FF1FFE-D134-4A40-9AE7-2B818C1ACCB6}" type="pres">
      <dgm:prSet presAssocID="{09B8B23E-CD03-4E09-A5FD-D3C5FC9B9D7C}" presName="hierChild3" presStyleCnt="0"/>
      <dgm:spPr/>
    </dgm:pt>
    <dgm:pt modelId="{DD66422A-52F8-484D-8770-C03FDDDC6B6A}" type="pres">
      <dgm:prSet presAssocID="{F0DCFB90-831C-459D-8BDD-04D2FCE49078}" presName="Name17" presStyleLbl="parChTrans1D3" presStyleIdx="0" presStyleCnt="4"/>
      <dgm:spPr/>
      <dgm:t>
        <a:bodyPr/>
        <a:lstStyle/>
        <a:p>
          <a:endParaRPr lang="en-US"/>
        </a:p>
      </dgm:t>
    </dgm:pt>
    <dgm:pt modelId="{410E7C78-3648-4622-962E-EDF49445AD34}" type="pres">
      <dgm:prSet presAssocID="{B126C6B2-DE91-4255-A510-3E28003C23B5}" presName="hierRoot3" presStyleCnt="0"/>
      <dgm:spPr/>
    </dgm:pt>
    <dgm:pt modelId="{54E554AD-F5AC-43F6-81DF-F03EC0AA3E1C}" type="pres">
      <dgm:prSet presAssocID="{B126C6B2-DE91-4255-A510-3E28003C23B5}" presName="composite3" presStyleCnt="0"/>
      <dgm:spPr/>
    </dgm:pt>
    <dgm:pt modelId="{5B77AAB3-B15E-4877-B9FA-9BBCEF91BF66}" type="pres">
      <dgm:prSet presAssocID="{B126C6B2-DE91-4255-A510-3E28003C23B5}" presName="background3" presStyleLbl="node3" presStyleIdx="0" presStyleCnt="4"/>
      <dgm:spPr/>
    </dgm:pt>
    <dgm:pt modelId="{BFBDE5CD-B778-48DF-8736-F4403360F73B}" type="pres">
      <dgm:prSet presAssocID="{B126C6B2-DE91-4255-A510-3E28003C23B5}" presName="text3" presStyleLbl="fgAcc3" presStyleIdx="0" presStyleCnt="4" custScaleX="198932">
        <dgm:presLayoutVars>
          <dgm:chPref val="3"/>
        </dgm:presLayoutVars>
      </dgm:prSet>
      <dgm:spPr/>
      <dgm:t>
        <a:bodyPr/>
        <a:lstStyle/>
        <a:p>
          <a:endParaRPr lang="en-US"/>
        </a:p>
      </dgm:t>
    </dgm:pt>
    <dgm:pt modelId="{8D685F75-70AA-4446-8AB6-E8F040BFA239}" type="pres">
      <dgm:prSet presAssocID="{B126C6B2-DE91-4255-A510-3E28003C23B5}" presName="hierChild4" presStyleCnt="0"/>
      <dgm:spPr/>
    </dgm:pt>
    <dgm:pt modelId="{EFF67007-5FA6-4E6D-B2A6-3231A3BA40F6}" type="pres">
      <dgm:prSet presAssocID="{A36C35ED-27C9-43D9-8B5C-9A1E30C4C362}" presName="Name23" presStyleLbl="parChTrans1D4" presStyleIdx="0" presStyleCnt="15"/>
      <dgm:spPr/>
      <dgm:t>
        <a:bodyPr/>
        <a:lstStyle/>
        <a:p>
          <a:endParaRPr lang="en-US"/>
        </a:p>
      </dgm:t>
    </dgm:pt>
    <dgm:pt modelId="{24F98D33-43C9-4CDC-8F33-39286DAA2476}" type="pres">
      <dgm:prSet presAssocID="{30A200A8-A9B6-401B-A765-D5F8222B7C23}" presName="hierRoot4" presStyleCnt="0"/>
      <dgm:spPr/>
    </dgm:pt>
    <dgm:pt modelId="{8A8F0619-E2E3-4676-A63B-8D5CEA82D5EB}" type="pres">
      <dgm:prSet presAssocID="{30A200A8-A9B6-401B-A765-D5F8222B7C23}" presName="composite4" presStyleCnt="0"/>
      <dgm:spPr/>
    </dgm:pt>
    <dgm:pt modelId="{9E24887E-4586-48F4-B271-705A0BFE15D1}" type="pres">
      <dgm:prSet presAssocID="{30A200A8-A9B6-401B-A765-D5F8222B7C23}" presName="background4" presStyleLbl="node4" presStyleIdx="0" presStyleCnt="15"/>
      <dgm:spPr/>
    </dgm:pt>
    <dgm:pt modelId="{FEFBC5E6-9B40-4DB4-BD7A-B3642910C0E1}" type="pres">
      <dgm:prSet presAssocID="{30A200A8-A9B6-401B-A765-D5F8222B7C23}" presName="text4" presStyleLbl="fgAcc4" presStyleIdx="0" presStyleCnt="15" custScaleX="133910">
        <dgm:presLayoutVars>
          <dgm:chPref val="3"/>
        </dgm:presLayoutVars>
      </dgm:prSet>
      <dgm:spPr/>
      <dgm:t>
        <a:bodyPr/>
        <a:lstStyle/>
        <a:p>
          <a:endParaRPr lang="en-US"/>
        </a:p>
      </dgm:t>
    </dgm:pt>
    <dgm:pt modelId="{80B1E8F1-A011-4F18-8F98-EE98500E2560}" type="pres">
      <dgm:prSet presAssocID="{30A200A8-A9B6-401B-A765-D5F8222B7C23}" presName="hierChild5" presStyleCnt="0"/>
      <dgm:spPr/>
    </dgm:pt>
    <dgm:pt modelId="{EB2A4895-A517-4BAF-A335-F8ED51726EC6}" type="pres">
      <dgm:prSet presAssocID="{62C1F105-DEDD-4FE1-B7AB-7FAEC6410B38}" presName="Name23" presStyleLbl="parChTrans1D4" presStyleIdx="1" presStyleCnt="15"/>
      <dgm:spPr/>
      <dgm:t>
        <a:bodyPr/>
        <a:lstStyle/>
        <a:p>
          <a:endParaRPr lang="en-US"/>
        </a:p>
      </dgm:t>
    </dgm:pt>
    <dgm:pt modelId="{6DA6587A-BD67-4C4F-A69A-0C44777358BF}" type="pres">
      <dgm:prSet presAssocID="{3434BFCE-692E-4E02-BD74-58D9A5895447}" presName="hierRoot4" presStyleCnt="0"/>
      <dgm:spPr/>
    </dgm:pt>
    <dgm:pt modelId="{440ED09C-134A-4203-BAFC-7CC47A4DA7BD}" type="pres">
      <dgm:prSet presAssocID="{3434BFCE-692E-4E02-BD74-58D9A5895447}" presName="composite4" presStyleCnt="0"/>
      <dgm:spPr/>
    </dgm:pt>
    <dgm:pt modelId="{E9D717F5-E302-4323-96D3-12D407B11F42}" type="pres">
      <dgm:prSet presAssocID="{3434BFCE-692E-4E02-BD74-58D9A5895447}" presName="background4" presStyleLbl="node4" presStyleIdx="1" presStyleCnt="15"/>
      <dgm:spPr/>
    </dgm:pt>
    <dgm:pt modelId="{2F7B3E27-18DD-4BF6-8CD6-9324AA6D81D2}" type="pres">
      <dgm:prSet presAssocID="{3434BFCE-692E-4E02-BD74-58D9A5895447}" presName="text4" presStyleLbl="fgAcc4" presStyleIdx="1" presStyleCnt="15" custLinFactNeighborX="4898" custLinFactNeighborY="-595">
        <dgm:presLayoutVars>
          <dgm:chPref val="3"/>
        </dgm:presLayoutVars>
      </dgm:prSet>
      <dgm:spPr/>
      <dgm:t>
        <a:bodyPr/>
        <a:lstStyle/>
        <a:p>
          <a:endParaRPr lang="en-US"/>
        </a:p>
      </dgm:t>
    </dgm:pt>
    <dgm:pt modelId="{CB6A3C93-CA9B-44E4-B5C7-E024FB0E985C}" type="pres">
      <dgm:prSet presAssocID="{3434BFCE-692E-4E02-BD74-58D9A5895447}" presName="hierChild5" presStyleCnt="0"/>
      <dgm:spPr/>
    </dgm:pt>
    <dgm:pt modelId="{EEBD2262-DA3C-42CD-8898-443BEA4D8F72}" type="pres">
      <dgm:prSet presAssocID="{F3D50639-6412-4FCC-8E6B-98861F531224}" presName="Name23" presStyleLbl="parChTrans1D4" presStyleIdx="2" presStyleCnt="15"/>
      <dgm:spPr/>
      <dgm:t>
        <a:bodyPr/>
        <a:lstStyle/>
        <a:p>
          <a:endParaRPr lang="en-US"/>
        </a:p>
      </dgm:t>
    </dgm:pt>
    <dgm:pt modelId="{9E31F493-EC8C-4315-97C7-41566CF77BCB}" type="pres">
      <dgm:prSet presAssocID="{3D11476A-3143-4A75-82C8-8E336F5C1333}" presName="hierRoot4" presStyleCnt="0"/>
      <dgm:spPr/>
    </dgm:pt>
    <dgm:pt modelId="{15F1539F-695E-4248-9430-BA35A15F82D2}" type="pres">
      <dgm:prSet presAssocID="{3D11476A-3143-4A75-82C8-8E336F5C1333}" presName="composite4" presStyleCnt="0"/>
      <dgm:spPr/>
    </dgm:pt>
    <dgm:pt modelId="{D7052D91-A758-4C77-B675-753AA1AD4C5A}" type="pres">
      <dgm:prSet presAssocID="{3D11476A-3143-4A75-82C8-8E336F5C1333}" presName="background4" presStyleLbl="node4" presStyleIdx="2" presStyleCnt="15"/>
      <dgm:spPr/>
    </dgm:pt>
    <dgm:pt modelId="{253422BB-0202-45BA-B54F-59AF710E92A7}" type="pres">
      <dgm:prSet presAssocID="{3D11476A-3143-4A75-82C8-8E336F5C1333}" presName="text4" presStyleLbl="fgAcc4" presStyleIdx="2" presStyleCnt="15">
        <dgm:presLayoutVars>
          <dgm:chPref val="3"/>
        </dgm:presLayoutVars>
      </dgm:prSet>
      <dgm:spPr/>
      <dgm:t>
        <a:bodyPr/>
        <a:lstStyle/>
        <a:p>
          <a:endParaRPr lang="en-US"/>
        </a:p>
      </dgm:t>
    </dgm:pt>
    <dgm:pt modelId="{CA1C92EA-344F-4DAA-8CB5-83F5C9D7813F}" type="pres">
      <dgm:prSet presAssocID="{3D11476A-3143-4A75-82C8-8E336F5C1333}" presName="hierChild5" presStyleCnt="0"/>
      <dgm:spPr/>
    </dgm:pt>
    <dgm:pt modelId="{66A2D886-7097-4A09-884C-0A0190A25489}" type="pres">
      <dgm:prSet presAssocID="{B66D74B0-08CF-476B-8FC4-F731C9F6893B}" presName="Name23" presStyleLbl="parChTrans1D4" presStyleIdx="3" presStyleCnt="15"/>
      <dgm:spPr/>
      <dgm:t>
        <a:bodyPr/>
        <a:lstStyle/>
        <a:p>
          <a:endParaRPr lang="en-US"/>
        </a:p>
      </dgm:t>
    </dgm:pt>
    <dgm:pt modelId="{98B2A79E-1EB0-4F8A-ADCA-49D2FD668A05}" type="pres">
      <dgm:prSet presAssocID="{590090E5-6869-4B19-8E41-46D604E06FC4}" presName="hierRoot4" presStyleCnt="0"/>
      <dgm:spPr/>
    </dgm:pt>
    <dgm:pt modelId="{ABE43084-8C6F-49AE-9B94-32A81F02D440}" type="pres">
      <dgm:prSet presAssocID="{590090E5-6869-4B19-8E41-46D604E06FC4}" presName="composite4" presStyleCnt="0"/>
      <dgm:spPr/>
    </dgm:pt>
    <dgm:pt modelId="{069CF244-8DC1-463E-8A71-F80440F10551}" type="pres">
      <dgm:prSet presAssocID="{590090E5-6869-4B19-8E41-46D604E06FC4}" presName="background4" presStyleLbl="node4" presStyleIdx="3" presStyleCnt="15"/>
      <dgm:spPr/>
    </dgm:pt>
    <dgm:pt modelId="{94F132A0-E483-43A3-927F-9AC1C3954127}" type="pres">
      <dgm:prSet presAssocID="{590090E5-6869-4B19-8E41-46D604E06FC4}" presName="text4" presStyleLbl="fgAcc4" presStyleIdx="3" presStyleCnt="15" custScaleX="119410" custLinFactNeighborX="-4495" custLinFactNeighborY="2318">
        <dgm:presLayoutVars>
          <dgm:chPref val="3"/>
        </dgm:presLayoutVars>
      </dgm:prSet>
      <dgm:spPr/>
      <dgm:t>
        <a:bodyPr/>
        <a:lstStyle/>
        <a:p>
          <a:endParaRPr lang="en-US"/>
        </a:p>
      </dgm:t>
    </dgm:pt>
    <dgm:pt modelId="{3DB8160C-F757-4316-ADDA-2E87483E0BE6}" type="pres">
      <dgm:prSet presAssocID="{590090E5-6869-4B19-8E41-46D604E06FC4}" presName="hierChild5" presStyleCnt="0"/>
      <dgm:spPr/>
    </dgm:pt>
    <dgm:pt modelId="{1A708DE8-AFDC-4A5C-9A18-E1F801375192}" type="pres">
      <dgm:prSet presAssocID="{FE3D50D3-6692-486C-9AFD-B119F4C93C95}" presName="Name23" presStyleLbl="parChTrans1D4" presStyleIdx="4" presStyleCnt="15"/>
      <dgm:spPr/>
      <dgm:t>
        <a:bodyPr/>
        <a:lstStyle/>
        <a:p>
          <a:endParaRPr lang="en-US"/>
        </a:p>
      </dgm:t>
    </dgm:pt>
    <dgm:pt modelId="{33B75A7D-D78C-414C-8BB4-2739C95213B2}" type="pres">
      <dgm:prSet presAssocID="{0A1AC8B9-3CF9-4E79-8540-27124F11B3FE}" presName="hierRoot4" presStyleCnt="0"/>
      <dgm:spPr/>
    </dgm:pt>
    <dgm:pt modelId="{E6536E97-D478-41E2-8E1E-09833F149993}" type="pres">
      <dgm:prSet presAssocID="{0A1AC8B9-3CF9-4E79-8540-27124F11B3FE}" presName="composite4" presStyleCnt="0"/>
      <dgm:spPr/>
    </dgm:pt>
    <dgm:pt modelId="{1D8A65DE-5245-4B2F-B7F1-CAB4E800A54F}" type="pres">
      <dgm:prSet presAssocID="{0A1AC8B9-3CF9-4E79-8540-27124F11B3FE}" presName="background4" presStyleLbl="node4" presStyleIdx="4" presStyleCnt="15"/>
      <dgm:spPr/>
    </dgm:pt>
    <dgm:pt modelId="{A2AC4487-2832-4768-9DB8-B970C9DCF406}" type="pres">
      <dgm:prSet presAssocID="{0A1AC8B9-3CF9-4E79-8540-27124F11B3FE}" presName="text4" presStyleLbl="fgAcc4" presStyleIdx="4" presStyleCnt="15" custScaleX="164671">
        <dgm:presLayoutVars>
          <dgm:chPref val="3"/>
        </dgm:presLayoutVars>
      </dgm:prSet>
      <dgm:spPr/>
      <dgm:t>
        <a:bodyPr/>
        <a:lstStyle/>
        <a:p>
          <a:endParaRPr lang="en-US"/>
        </a:p>
      </dgm:t>
    </dgm:pt>
    <dgm:pt modelId="{89E44FEB-5D87-42A3-8910-A5E747AA707C}" type="pres">
      <dgm:prSet presAssocID="{0A1AC8B9-3CF9-4E79-8540-27124F11B3FE}" presName="hierChild5" presStyleCnt="0"/>
      <dgm:spPr/>
    </dgm:pt>
    <dgm:pt modelId="{BD98642B-4214-4537-BEF7-AB6B70EC9A24}" type="pres">
      <dgm:prSet presAssocID="{F7B14C19-B018-4047-9A20-0F37F831B446}" presName="Name23" presStyleLbl="parChTrans1D4" presStyleIdx="5" presStyleCnt="15"/>
      <dgm:spPr/>
      <dgm:t>
        <a:bodyPr/>
        <a:lstStyle/>
        <a:p>
          <a:endParaRPr lang="en-US"/>
        </a:p>
      </dgm:t>
    </dgm:pt>
    <dgm:pt modelId="{DD420CED-FEB2-4A6D-AABF-3FEC199B3E87}" type="pres">
      <dgm:prSet presAssocID="{FF79BE8D-85C4-4103-846B-D49F60D6DCE4}" presName="hierRoot4" presStyleCnt="0"/>
      <dgm:spPr/>
    </dgm:pt>
    <dgm:pt modelId="{28CBBF7E-E14F-4EFC-BF38-8F81ED23EA15}" type="pres">
      <dgm:prSet presAssocID="{FF79BE8D-85C4-4103-846B-D49F60D6DCE4}" presName="composite4" presStyleCnt="0"/>
      <dgm:spPr/>
    </dgm:pt>
    <dgm:pt modelId="{FDFE26D6-76C0-41ED-BD26-237E8DB037FC}" type="pres">
      <dgm:prSet presAssocID="{FF79BE8D-85C4-4103-846B-D49F60D6DCE4}" presName="background4" presStyleLbl="node4" presStyleIdx="5" presStyleCnt="15"/>
      <dgm:spPr/>
    </dgm:pt>
    <dgm:pt modelId="{AD1E5AF6-BBED-4AB3-BE17-45C43F0E143C}" type="pres">
      <dgm:prSet presAssocID="{FF79BE8D-85C4-4103-846B-D49F60D6DCE4}" presName="text4" presStyleLbl="fgAcc4" presStyleIdx="5" presStyleCnt="15">
        <dgm:presLayoutVars>
          <dgm:chPref val="3"/>
        </dgm:presLayoutVars>
      </dgm:prSet>
      <dgm:spPr/>
      <dgm:t>
        <a:bodyPr/>
        <a:lstStyle/>
        <a:p>
          <a:endParaRPr lang="en-US"/>
        </a:p>
      </dgm:t>
    </dgm:pt>
    <dgm:pt modelId="{56503744-2A37-49D8-9E50-F5286F5D529A}" type="pres">
      <dgm:prSet presAssocID="{FF79BE8D-85C4-4103-846B-D49F60D6DCE4}" presName="hierChild5" presStyleCnt="0"/>
      <dgm:spPr/>
    </dgm:pt>
    <dgm:pt modelId="{1C6A9149-046D-4B13-9FD7-FA4CD6309593}" type="pres">
      <dgm:prSet presAssocID="{B54AA256-920D-4761-A791-2092178FFAAF}" presName="Name23" presStyleLbl="parChTrans1D4" presStyleIdx="6" presStyleCnt="15"/>
      <dgm:spPr/>
      <dgm:t>
        <a:bodyPr/>
        <a:lstStyle/>
        <a:p>
          <a:endParaRPr lang="en-US"/>
        </a:p>
      </dgm:t>
    </dgm:pt>
    <dgm:pt modelId="{C5A085BC-AB03-47B9-8A27-14DBC4B021EF}" type="pres">
      <dgm:prSet presAssocID="{F205A205-75A0-4301-AEE0-F1AB46227323}" presName="hierRoot4" presStyleCnt="0"/>
      <dgm:spPr/>
    </dgm:pt>
    <dgm:pt modelId="{E19A455E-D9F9-4850-BE03-4687D685C67B}" type="pres">
      <dgm:prSet presAssocID="{F205A205-75A0-4301-AEE0-F1AB46227323}" presName="composite4" presStyleCnt="0"/>
      <dgm:spPr/>
    </dgm:pt>
    <dgm:pt modelId="{579B293F-1334-4EE7-8259-2584BB2A1C07}" type="pres">
      <dgm:prSet presAssocID="{F205A205-75A0-4301-AEE0-F1AB46227323}" presName="background4" presStyleLbl="node4" presStyleIdx="6" presStyleCnt="15"/>
      <dgm:spPr/>
    </dgm:pt>
    <dgm:pt modelId="{B6963105-46A9-4233-B609-60D9D0D2EEBE}" type="pres">
      <dgm:prSet presAssocID="{F205A205-75A0-4301-AEE0-F1AB46227323}" presName="text4" presStyleLbl="fgAcc4" presStyleIdx="6" presStyleCnt="15">
        <dgm:presLayoutVars>
          <dgm:chPref val="3"/>
        </dgm:presLayoutVars>
      </dgm:prSet>
      <dgm:spPr/>
      <dgm:t>
        <a:bodyPr/>
        <a:lstStyle/>
        <a:p>
          <a:endParaRPr lang="en-US"/>
        </a:p>
      </dgm:t>
    </dgm:pt>
    <dgm:pt modelId="{ED37C85E-B009-47A9-B413-B72F48BB921D}" type="pres">
      <dgm:prSet presAssocID="{F205A205-75A0-4301-AEE0-F1AB46227323}" presName="hierChild5" presStyleCnt="0"/>
      <dgm:spPr/>
    </dgm:pt>
    <dgm:pt modelId="{535716C8-83E8-42A1-BA1A-0C00A8C79B37}" type="pres">
      <dgm:prSet presAssocID="{4B5C96DD-92F7-490E-B29B-75A7F1D8E576}" presName="Name23" presStyleLbl="parChTrans1D4" presStyleIdx="7" presStyleCnt="15"/>
      <dgm:spPr/>
      <dgm:t>
        <a:bodyPr/>
        <a:lstStyle/>
        <a:p>
          <a:endParaRPr lang="en-US"/>
        </a:p>
      </dgm:t>
    </dgm:pt>
    <dgm:pt modelId="{6DA8868A-6333-4B02-83F1-B8E2EDC09BC4}" type="pres">
      <dgm:prSet presAssocID="{94697BC7-1B76-484D-A603-0FB855AB2ED3}" presName="hierRoot4" presStyleCnt="0"/>
      <dgm:spPr/>
    </dgm:pt>
    <dgm:pt modelId="{075C3D09-9120-4A13-A671-03EB29B182FC}" type="pres">
      <dgm:prSet presAssocID="{94697BC7-1B76-484D-A603-0FB855AB2ED3}" presName="composite4" presStyleCnt="0"/>
      <dgm:spPr/>
    </dgm:pt>
    <dgm:pt modelId="{C18FE825-2650-45E3-94B6-6816CF3FDB85}" type="pres">
      <dgm:prSet presAssocID="{94697BC7-1B76-484D-A603-0FB855AB2ED3}" presName="background4" presStyleLbl="node4" presStyleIdx="7" presStyleCnt="15"/>
      <dgm:spPr/>
    </dgm:pt>
    <dgm:pt modelId="{BB4D8FB0-C9E4-4B1A-80E2-89CD155C2C1F}" type="pres">
      <dgm:prSet presAssocID="{94697BC7-1B76-484D-A603-0FB855AB2ED3}" presName="text4" presStyleLbl="fgAcc4" presStyleIdx="7" presStyleCnt="15">
        <dgm:presLayoutVars>
          <dgm:chPref val="3"/>
        </dgm:presLayoutVars>
      </dgm:prSet>
      <dgm:spPr/>
      <dgm:t>
        <a:bodyPr/>
        <a:lstStyle/>
        <a:p>
          <a:endParaRPr lang="en-US"/>
        </a:p>
      </dgm:t>
    </dgm:pt>
    <dgm:pt modelId="{936CA085-8B2B-431D-BD73-62AFBF352682}" type="pres">
      <dgm:prSet presAssocID="{94697BC7-1B76-484D-A603-0FB855AB2ED3}" presName="hierChild5" presStyleCnt="0"/>
      <dgm:spPr/>
    </dgm:pt>
    <dgm:pt modelId="{AFDCD257-681F-49F4-A6F7-80B8E46E465F}" type="pres">
      <dgm:prSet presAssocID="{39FF5F21-5EC3-4737-A41C-57C1775751D2}" presName="Name23" presStyleLbl="parChTrans1D4" presStyleIdx="8" presStyleCnt="15"/>
      <dgm:spPr/>
      <dgm:t>
        <a:bodyPr/>
        <a:lstStyle/>
        <a:p>
          <a:endParaRPr lang="en-US"/>
        </a:p>
      </dgm:t>
    </dgm:pt>
    <dgm:pt modelId="{983CA6A8-0EF1-4E85-9937-12E30B36EABA}" type="pres">
      <dgm:prSet presAssocID="{835E50F0-85D3-46C1-AF56-8767D6389DBD}" presName="hierRoot4" presStyleCnt="0"/>
      <dgm:spPr/>
    </dgm:pt>
    <dgm:pt modelId="{1593FFFC-ECE3-409A-9674-4BC9BFF482B8}" type="pres">
      <dgm:prSet presAssocID="{835E50F0-85D3-46C1-AF56-8767D6389DBD}" presName="composite4" presStyleCnt="0"/>
      <dgm:spPr/>
    </dgm:pt>
    <dgm:pt modelId="{312D8968-615B-4882-8094-37449D5EA408}" type="pres">
      <dgm:prSet presAssocID="{835E50F0-85D3-46C1-AF56-8767D6389DBD}" presName="background4" presStyleLbl="node4" presStyleIdx="8" presStyleCnt="15"/>
      <dgm:spPr/>
    </dgm:pt>
    <dgm:pt modelId="{311D70AF-EB57-42FD-A280-9B7353BE7541}" type="pres">
      <dgm:prSet presAssocID="{835E50F0-85D3-46C1-AF56-8767D6389DBD}" presName="text4" presStyleLbl="fgAcc4" presStyleIdx="8" presStyleCnt="15" custScaleX="124538" custScaleY="95830">
        <dgm:presLayoutVars>
          <dgm:chPref val="3"/>
        </dgm:presLayoutVars>
      </dgm:prSet>
      <dgm:spPr/>
      <dgm:t>
        <a:bodyPr/>
        <a:lstStyle/>
        <a:p>
          <a:endParaRPr lang="en-US"/>
        </a:p>
      </dgm:t>
    </dgm:pt>
    <dgm:pt modelId="{707EB966-CC11-4924-89BA-B3CDAF8684C0}" type="pres">
      <dgm:prSet presAssocID="{835E50F0-85D3-46C1-AF56-8767D6389DBD}" presName="hierChild5" presStyleCnt="0"/>
      <dgm:spPr/>
    </dgm:pt>
    <dgm:pt modelId="{F14C8B47-977C-4DF8-8525-D2E9EAE25B4D}" type="pres">
      <dgm:prSet presAssocID="{AA184F22-6595-46DB-881A-C6C501540A37}" presName="Name23" presStyleLbl="parChTrans1D4" presStyleIdx="9" presStyleCnt="15"/>
      <dgm:spPr/>
      <dgm:t>
        <a:bodyPr/>
        <a:lstStyle/>
        <a:p>
          <a:endParaRPr lang="en-US"/>
        </a:p>
      </dgm:t>
    </dgm:pt>
    <dgm:pt modelId="{A33E4A51-C010-4805-BD8C-F4A5B0258F3D}" type="pres">
      <dgm:prSet presAssocID="{0D429CB4-7275-47AC-8503-544DF5E15ABB}" presName="hierRoot4" presStyleCnt="0"/>
      <dgm:spPr/>
    </dgm:pt>
    <dgm:pt modelId="{F22E92AB-9AA6-421D-8068-60010D17B371}" type="pres">
      <dgm:prSet presAssocID="{0D429CB4-7275-47AC-8503-544DF5E15ABB}" presName="composite4" presStyleCnt="0"/>
      <dgm:spPr/>
    </dgm:pt>
    <dgm:pt modelId="{DA32326F-4C38-43C0-8599-42A87EEF3F05}" type="pres">
      <dgm:prSet presAssocID="{0D429CB4-7275-47AC-8503-544DF5E15ABB}" presName="background4" presStyleLbl="node4" presStyleIdx="9" presStyleCnt="15"/>
      <dgm:spPr/>
    </dgm:pt>
    <dgm:pt modelId="{3DDBF2F4-E660-4968-959E-6596B44D4C53}" type="pres">
      <dgm:prSet presAssocID="{0D429CB4-7275-47AC-8503-544DF5E15ABB}" presName="text4" presStyleLbl="fgAcc4" presStyleIdx="9" presStyleCnt="15">
        <dgm:presLayoutVars>
          <dgm:chPref val="3"/>
        </dgm:presLayoutVars>
      </dgm:prSet>
      <dgm:spPr/>
      <dgm:t>
        <a:bodyPr/>
        <a:lstStyle/>
        <a:p>
          <a:endParaRPr lang="en-US"/>
        </a:p>
      </dgm:t>
    </dgm:pt>
    <dgm:pt modelId="{47685A81-EC86-4887-B3F2-5CE9D34530CF}" type="pres">
      <dgm:prSet presAssocID="{0D429CB4-7275-47AC-8503-544DF5E15ABB}" presName="hierChild5" presStyleCnt="0"/>
      <dgm:spPr/>
    </dgm:pt>
    <dgm:pt modelId="{D96A2B53-1805-4668-B1BB-3F71AA5A19A0}" type="pres">
      <dgm:prSet presAssocID="{7A99E66B-D0D2-4293-BE1F-5C632D43C97E}" presName="Name17" presStyleLbl="parChTrans1D3" presStyleIdx="1" presStyleCnt="4"/>
      <dgm:spPr/>
      <dgm:t>
        <a:bodyPr/>
        <a:lstStyle/>
        <a:p>
          <a:endParaRPr lang="en-US"/>
        </a:p>
      </dgm:t>
    </dgm:pt>
    <dgm:pt modelId="{41F8C093-8F7B-40E1-AD21-B9861965C104}" type="pres">
      <dgm:prSet presAssocID="{06B956B3-C47A-4128-B3B8-CE87B55992F7}" presName="hierRoot3" presStyleCnt="0"/>
      <dgm:spPr/>
    </dgm:pt>
    <dgm:pt modelId="{5E0F83AE-7E17-4CE4-881D-E8697D7CA727}" type="pres">
      <dgm:prSet presAssocID="{06B956B3-C47A-4128-B3B8-CE87B55992F7}" presName="composite3" presStyleCnt="0"/>
      <dgm:spPr/>
    </dgm:pt>
    <dgm:pt modelId="{E334BE2E-34DA-4689-98AE-5BF04E0C6A25}" type="pres">
      <dgm:prSet presAssocID="{06B956B3-C47A-4128-B3B8-CE87B55992F7}" presName="background3" presStyleLbl="node3" presStyleIdx="1" presStyleCnt="4"/>
      <dgm:spPr/>
    </dgm:pt>
    <dgm:pt modelId="{17688DBB-FD33-49C3-83B9-A32F9D7262EA}" type="pres">
      <dgm:prSet presAssocID="{06B956B3-C47A-4128-B3B8-CE87B55992F7}" presName="text3" presStyleLbl="fgAcc3" presStyleIdx="1" presStyleCnt="4" custScaleX="136303">
        <dgm:presLayoutVars>
          <dgm:chPref val="3"/>
        </dgm:presLayoutVars>
      </dgm:prSet>
      <dgm:spPr/>
      <dgm:t>
        <a:bodyPr/>
        <a:lstStyle/>
        <a:p>
          <a:endParaRPr lang="en-US"/>
        </a:p>
      </dgm:t>
    </dgm:pt>
    <dgm:pt modelId="{619D2999-ECBB-41E7-B2B3-0CEF7CD941FB}" type="pres">
      <dgm:prSet presAssocID="{06B956B3-C47A-4128-B3B8-CE87B55992F7}" presName="hierChild4" presStyleCnt="0"/>
      <dgm:spPr/>
    </dgm:pt>
    <dgm:pt modelId="{CD06EEDC-6306-46DD-A3DA-64E1E029A6BB}" type="pres">
      <dgm:prSet presAssocID="{42AA3631-504C-4190-9CF7-F8253DEBCE58}" presName="Name23" presStyleLbl="parChTrans1D4" presStyleIdx="10" presStyleCnt="15"/>
      <dgm:spPr/>
      <dgm:t>
        <a:bodyPr/>
        <a:lstStyle/>
        <a:p>
          <a:endParaRPr lang="en-US"/>
        </a:p>
      </dgm:t>
    </dgm:pt>
    <dgm:pt modelId="{95769BA2-5A60-4BF6-A938-845AC4706ECF}" type="pres">
      <dgm:prSet presAssocID="{5F88C362-B4DD-468A-BF55-374EA8F07D6B}" presName="hierRoot4" presStyleCnt="0"/>
      <dgm:spPr/>
    </dgm:pt>
    <dgm:pt modelId="{F7BEEEE0-E80E-4C85-B815-F6263BA2C718}" type="pres">
      <dgm:prSet presAssocID="{5F88C362-B4DD-468A-BF55-374EA8F07D6B}" presName="composite4" presStyleCnt="0"/>
      <dgm:spPr/>
    </dgm:pt>
    <dgm:pt modelId="{4C63709A-4154-434A-9BC6-4DD56C2F3B8E}" type="pres">
      <dgm:prSet presAssocID="{5F88C362-B4DD-468A-BF55-374EA8F07D6B}" presName="background4" presStyleLbl="node4" presStyleIdx="10" presStyleCnt="15"/>
      <dgm:spPr/>
    </dgm:pt>
    <dgm:pt modelId="{A53B616C-105D-49C7-A51D-0A794281B714}" type="pres">
      <dgm:prSet presAssocID="{5F88C362-B4DD-468A-BF55-374EA8F07D6B}" presName="text4" presStyleLbl="fgAcc4" presStyleIdx="10" presStyleCnt="15" custScaleX="128770">
        <dgm:presLayoutVars>
          <dgm:chPref val="3"/>
        </dgm:presLayoutVars>
      </dgm:prSet>
      <dgm:spPr/>
      <dgm:t>
        <a:bodyPr/>
        <a:lstStyle/>
        <a:p>
          <a:endParaRPr lang="en-US"/>
        </a:p>
      </dgm:t>
    </dgm:pt>
    <dgm:pt modelId="{4BBF781D-937F-430D-84DB-33F7E46C6C4F}" type="pres">
      <dgm:prSet presAssocID="{5F88C362-B4DD-468A-BF55-374EA8F07D6B}" presName="hierChild5" presStyleCnt="0"/>
      <dgm:spPr/>
    </dgm:pt>
    <dgm:pt modelId="{EFE6AE8E-3BCA-466A-9EB3-0F01BC7F08EB}" type="pres">
      <dgm:prSet presAssocID="{707DBCED-B9FF-498C-BFA8-812216DBD360}" presName="Name23" presStyleLbl="parChTrans1D4" presStyleIdx="11" presStyleCnt="15"/>
      <dgm:spPr/>
      <dgm:t>
        <a:bodyPr/>
        <a:lstStyle/>
        <a:p>
          <a:endParaRPr lang="en-US"/>
        </a:p>
      </dgm:t>
    </dgm:pt>
    <dgm:pt modelId="{2DF22194-4606-4E04-A43F-5B15A0E8EB1A}" type="pres">
      <dgm:prSet presAssocID="{51ABBE50-C263-4526-8915-6ACF62B747DE}" presName="hierRoot4" presStyleCnt="0"/>
      <dgm:spPr/>
    </dgm:pt>
    <dgm:pt modelId="{863CD0C1-4DF0-4560-B822-CA2B5CAB624D}" type="pres">
      <dgm:prSet presAssocID="{51ABBE50-C263-4526-8915-6ACF62B747DE}" presName="composite4" presStyleCnt="0"/>
      <dgm:spPr/>
    </dgm:pt>
    <dgm:pt modelId="{A9FD1688-597C-4135-B57C-EE4DDF72598C}" type="pres">
      <dgm:prSet presAssocID="{51ABBE50-C263-4526-8915-6ACF62B747DE}" presName="background4" presStyleLbl="node4" presStyleIdx="11" presStyleCnt="15"/>
      <dgm:spPr/>
    </dgm:pt>
    <dgm:pt modelId="{D265C11E-D1CB-436A-A832-E8515AD5FB68}" type="pres">
      <dgm:prSet presAssocID="{51ABBE50-C263-4526-8915-6ACF62B747DE}" presName="text4" presStyleLbl="fgAcc4" presStyleIdx="11" presStyleCnt="15">
        <dgm:presLayoutVars>
          <dgm:chPref val="3"/>
        </dgm:presLayoutVars>
      </dgm:prSet>
      <dgm:spPr/>
      <dgm:t>
        <a:bodyPr/>
        <a:lstStyle/>
        <a:p>
          <a:endParaRPr lang="en-US"/>
        </a:p>
      </dgm:t>
    </dgm:pt>
    <dgm:pt modelId="{C47ACA7C-BBB1-4FF0-B507-149DE1C20D98}" type="pres">
      <dgm:prSet presAssocID="{51ABBE50-C263-4526-8915-6ACF62B747DE}" presName="hierChild5" presStyleCnt="0"/>
      <dgm:spPr/>
    </dgm:pt>
    <dgm:pt modelId="{F31A123A-9A34-4392-96A5-1138205769E9}" type="pres">
      <dgm:prSet presAssocID="{4635E4D7-2B6C-4426-AD18-0B3C0A04E798}" presName="Name10" presStyleLbl="parChTrans1D2" presStyleIdx="1" presStyleCnt="2"/>
      <dgm:spPr/>
      <dgm:t>
        <a:bodyPr/>
        <a:lstStyle/>
        <a:p>
          <a:endParaRPr lang="en-US"/>
        </a:p>
      </dgm:t>
    </dgm:pt>
    <dgm:pt modelId="{4C06EECA-ED06-41A0-B64A-EFDB348295C4}" type="pres">
      <dgm:prSet presAssocID="{B030524A-5A5F-4238-B650-AB7845979AF2}" presName="hierRoot2" presStyleCnt="0"/>
      <dgm:spPr/>
    </dgm:pt>
    <dgm:pt modelId="{E4E424B1-936B-4556-A0EB-76CB884C5950}" type="pres">
      <dgm:prSet presAssocID="{B030524A-5A5F-4238-B650-AB7845979AF2}" presName="composite2" presStyleCnt="0"/>
      <dgm:spPr/>
    </dgm:pt>
    <dgm:pt modelId="{8C9C3231-46F4-4855-A113-DA43E8FECFA4}" type="pres">
      <dgm:prSet presAssocID="{B030524A-5A5F-4238-B650-AB7845979AF2}" presName="background2" presStyleLbl="node2" presStyleIdx="1" presStyleCnt="2"/>
      <dgm:spPr/>
    </dgm:pt>
    <dgm:pt modelId="{8636A875-5D50-4E33-BBAB-91158708CFB6}" type="pres">
      <dgm:prSet presAssocID="{B030524A-5A5F-4238-B650-AB7845979AF2}" presName="text2" presStyleLbl="fgAcc2" presStyleIdx="1" presStyleCnt="2" custScaleX="250135">
        <dgm:presLayoutVars>
          <dgm:chPref val="3"/>
        </dgm:presLayoutVars>
      </dgm:prSet>
      <dgm:spPr/>
      <dgm:t>
        <a:bodyPr/>
        <a:lstStyle/>
        <a:p>
          <a:endParaRPr lang="en-US"/>
        </a:p>
      </dgm:t>
    </dgm:pt>
    <dgm:pt modelId="{7B0F36D1-E913-4702-97A2-964908AEFA73}" type="pres">
      <dgm:prSet presAssocID="{B030524A-5A5F-4238-B650-AB7845979AF2}" presName="hierChild3" presStyleCnt="0"/>
      <dgm:spPr/>
    </dgm:pt>
    <dgm:pt modelId="{B2BCC848-E2B0-400E-A38E-1F8ED9F22252}" type="pres">
      <dgm:prSet presAssocID="{A4085DAD-E4C5-44D4-AC12-0491427082DB}" presName="Name17" presStyleLbl="parChTrans1D3" presStyleIdx="2" presStyleCnt="4"/>
      <dgm:spPr/>
      <dgm:t>
        <a:bodyPr/>
        <a:lstStyle/>
        <a:p>
          <a:endParaRPr lang="en-US"/>
        </a:p>
      </dgm:t>
    </dgm:pt>
    <dgm:pt modelId="{C3E9C3BA-3E2F-4BCF-9E9C-F05A7C5251EB}" type="pres">
      <dgm:prSet presAssocID="{F10AEA56-B0EF-483E-803E-6865D1C20A4E}" presName="hierRoot3" presStyleCnt="0"/>
      <dgm:spPr/>
    </dgm:pt>
    <dgm:pt modelId="{4DE605BA-8C76-419C-86BC-F1A0D768E3DA}" type="pres">
      <dgm:prSet presAssocID="{F10AEA56-B0EF-483E-803E-6865D1C20A4E}" presName="composite3" presStyleCnt="0"/>
      <dgm:spPr/>
    </dgm:pt>
    <dgm:pt modelId="{C3633647-2A64-4CCA-B3B8-8B66F23023C0}" type="pres">
      <dgm:prSet presAssocID="{F10AEA56-B0EF-483E-803E-6865D1C20A4E}" presName="background3" presStyleLbl="node3" presStyleIdx="2" presStyleCnt="4"/>
      <dgm:spPr/>
    </dgm:pt>
    <dgm:pt modelId="{97B6851B-E7BC-4B4A-9D40-9EC2AF58326B}" type="pres">
      <dgm:prSet presAssocID="{F10AEA56-B0EF-483E-803E-6865D1C20A4E}" presName="text3" presStyleLbl="fgAcc3" presStyleIdx="2" presStyleCnt="4" custScaleX="149795">
        <dgm:presLayoutVars>
          <dgm:chPref val="3"/>
        </dgm:presLayoutVars>
      </dgm:prSet>
      <dgm:spPr/>
      <dgm:t>
        <a:bodyPr/>
        <a:lstStyle/>
        <a:p>
          <a:endParaRPr lang="en-US"/>
        </a:p>
      </dgm:t>
    </dgm:pt>
    <dgm:pt modelId="{FB61239C-E189-4F18-B00A-96765CB39F20}" type="pres">
      <dgm:prSet presAssocID="{F10AEA56-B0EF-483E-803E-6865D1C20A4E}" presName="hierChild4" presStyleCnt="0"/>
      <dgm:spPr/>
    </dgm:pt>
    <dgm:pt modelId="{16E1FD21-B1FE-4536-99EE-9DAE84D20F74}" type="pres">
      <dgm:prSet presAssocID="{4119574D-084D-4458-BBCA-1A91E74B0874}" presName="Name23" presStyleLbl="parChTrans1D4" presStyleIdx="12" presStyleCnt="15"/>
      <dgm:spPr/>
      <dgm:t>
        <a:bodyPr/>
        <a:lstStyle/>
        <a:p>
          <a:endParaRPr lang="en-US"/>
        </a:p>
      </dgm:t>
    </dgm:pt>
    <dgm:pt modelId="{3821E528-F74E-4FA2-94AB-305D673180D7}" type="pres">
      <dgm:prSet presAssocID="{2CFF034D-F417-4E74-ADC0-B4A77D0195A4}" presName="hierRoot4" presStyleCnt="0"/>
      <dgm:spPr/>
    </dgm:pt>
    <dgm:pt modelId="{FAFFC927-DB21-4A49-A678-67AE0DFEDE46}" type="pres">
      <dgm:prSet presAssocID="{2CFF034D-F417-4E74-ADC0-B4A77D0195A4}" presName="composite4" presStyleCnt="0"/>
      <dgm:spPr/>
    </dgm:pt>
    <dgm:pt modelId="{716433D8-C8E1-44FD-BA44-F57B40EF102C}" type="pres">
      <dgm:prSet presAssocID="{2CFF034D-F417-4E74-ADC0-B4A77D0195A4}" presName="background4" presStyleLbl="node4" presStyleIdx="12" presStyleCnt="15"/>
      <dgm:spPr/>
    </dgm:pt>
    <dgm:pt modelId="{1BB38D4C-A683-4E08-A126-80B4002D89E9}" type="pres">
      <dgm:prSet presAssocID="{2CFF034D-F417-4E74-ADC0-B4A77D0195A4}" presName="text4" presStyleLbl="fgAcc4" presStyleIdx="12" presStyleCnt="15">
        <dgm:presLayoutVars>
          <dgm:chPref val="3"/>
        </dgm:presLayoutVars>
      </dgm:prSet>
      <dgm:spPr/>
      <dgm:t>
        <a:bodyPr/>
        <a:lstStyle/>
        <a:p>
          <a:endParaRPr lang="en-US"/>
        </a:p>
      </dgm:t>
    </dgm:pt>
    <dgm:pt modelId="{F06C6E2D-3E7A-4C1D-B4C9-29F555893FF3}" type="pres">
      <dgm:prSet presAssocID="{2CFF034D-F417-4E74-ADC0-B4A77D0195A4}" presName="hierChild5" presStyleCnt="0"/>
      <dgm:spPr/>
    </dgm:pt>
    <dgm:pt modelId="{70BB59CA-6875-47DC-9EB9-D4A510FB2544}" type="pres">
      <dgm:prSet presAssocID="{1E8AA294-A48C-4665-A17B-F6F61518FFEB}" presName="Name23" presStyleLbl="parChTrans1D4" presStyleIdx="13" presStyleCnt="15"/>
      <dgm:spPr/>
      <dgm:t>
        <a:bodyPr/>
        <a:lstStyle/>
        <a:p>
          <a:endParaRPr lang="en-US"/>
        </a:p>
      </dgm:t>
    </dgm:pt>
    <dgm:pt modelId="{F7A3D756-CEA0-4AD8-906F-49A0E46B6BCC}" type="pres">
      <dgm:prSet presAssocID="{E990898F-C372-434B-B7DB-D74611611105}" presName="hierRoot4" presStyleCnt="0"/>
      <dgm:spPr/>
    </dgm:pt>
    <dgm:pt modelId="{4EB87502-16AD-4CAD-B35B-EABC1A416A45}" type="pres">
      <dgm:prSet presAssocID="{E990898F-C372-434B-B7DB-D74611611105}" presName="composite4" presStyleCnt="0"/>
      <dgm:spPr/>
    </dgm:pt>
    <dgm:pt modelId="{AE5657B1-515A-4815-AD26-6E0B761C3B95}" type="pres">
      <dgm:prSet presAssocID="{E990898F-C372-434B-B7DB-D74611611105}" presName="background4" presStyleLbl="node4" presStyleIdx="13" presStyleCnt="15"/>
      <dgm:spPr/>
    </dgm:pt>
    <dgm:pt modelId="{D6E552A2-FD25-4B00-9DF4-13D6E6D3BC95}" type="pres">
      <dgm:prSet presAssocID="{E990898F-C372-434B-B7DB-D74611611105}" presName="text4" presStyleLbl="fgAcc4" presStyleIdx="13" presStyleCnt="15">
        <dgm:presLayoutVars>
          <dgm:chPref val="3"/>
        </dgm:presLayoutVars>
      </dgm:prSet>
      <dgm:spPr/>
      <dgm:t>
        <a:bodyPr/>
        <a:lstStyle/>
        <a:p>
          <a:endParaRPr lang="en-US"/>
        </a:p>
      </dgm:t>
    </dgm:pt>
    <dgm:pt modelId="{30F1199F-DB89-4283-AE01-5A0C69220C9A}" type="pres">
      <dgm:prSet presAssocID="{E990898F-C372-434B-B7DB-D74611611105}" presName="hierChild5" presStyleCnt="0"/>
      <dgm:spPr/>
    </dgm:pt>
    <dgm:pt modelId="{816B3EA0-7AB2-4E58-9F1A-744D4D31E16E}" type="pres">
      <dgm:prSet presAssocID="{9157861A-547D-4B8C-9A31-233EA0AB43D5}" presName="Name17" presStyleLbl="parChTrans1D3" presStyleIdx="3" presStyleCnt="4"/>
      <dgm:spPr/>
      <dgm:t>
        <a:bodyPr/>
        <a:lstStyle/>
        <a:p>
          <a:endParaRPr lang="en-US"/>
        </a:p>
      </dgm:t>
    </dgm:pt>
    <dgm:pt modelId="{55BE76ED-44AC-4E85-9311-7D707EA7FFF1}" type="pres">
      <dgm:prSet presAssocID="{4D1B4B26-B588-4B83-AA92-43AC8D08C5D2}" presName="hierRoot3" presStyleCnt="0"/>
      <dgm:spPr/>
    </dgm:pt>
    <dgm:pt modelId="{26625078-A68B-46B7-8080-884780554173}" type="pres">
      <dgm:prSet presAssocID="{4D1B4B26-B588-4B83-AA92-43AC8D08C5D2}" presName="composite3" presStyleCnt="0"/>
      <dgm:spPr/>
    </dgm:pt>
    <dgm:pt modelId="{915E93FD-EC28-45CE-B419-11A775F793F0}" type="pres">
      <dgm:prSet presAssocID="{4D1B4B26-B588-4B83-AA92-43AC8D08C5D2}" presName="background3" presStyleLbl="node3" presStyleIdx="3" presStyleCnt="4"/>
      <dgm:spPr/>
    </dgm:pt>
    <dgm:pt modelId="{F9C3EE07-29C6-426F-8F89-DCA07829D76C}" type="pres">
      <dgm:prSet presAssocID="{4D1B4B26-B588-4B83-AA92-43AC8D08C5D2}" presName="text3" presStyleLbl="fgAcc3" presStyleIdx="3" presStyleCnt="4" custScaleX="149008">
        <dgm:presLayoutVars>
          <dgm:chPref val="3"/>
        </dgm:presLayoutVars>
      </dgm:prSet>
      <dgm:spPr/>
      <dgm:t>
        <a:bodyPr/>
        <a:lstStyle/>
        <a:p>
          <a:endParaRPr lang="en-US"/>
        </a:p>
      </dgm:t>
    </dgm:pt>
    <dgm:pt modelId="{8665B678-E2CC-4272-A7DD-2A9131A42BCC}" type="pres">
      <dgm:prSet presAssocID="{4D1B4B26-B588-4B83-AA92-43AC8D08C5D2}" presName="hierChild4" presStyleCnt="0"/>
      <dgm:spPr/>
    </dgm:pt>
    <dgm:pt modelId="{7DDA1978-D308-4AF8-A29E-49E78352F156}" type="pres">
      <dgm:prSet presAssocID="{FFFA2769-70F5-41D1-9022-904D9858AE15}" presName="Name23" presStyleLbl="parChTrans1D4" presStyleIdx="14" presStyleCnt="15"/>
      <dgm:spPr/>
      <dgm:t>
        <a:bodyPr/>
        <a:lstStyle/>
        <a:p>
          <a:endParaRPr lang="en-US"/>
        </a:p>
      </dgm:t>
    </dgm:pt>
    <dgm:pt modelId="{677BA2C6-D980-432C-A9AE-A7F3B60F54F6}" type="pres">
      <dgm:prSet presAssocID="{1546DDD7-D205-4A9B-9401-0FB605E6FF11}" presName="hierRoot4" presStyleCnt="0"/>
      <dgm:spPr/>
    </dgm:pt>
    <dgm:pt modelId="{ED707481-C8A7-4A9A-80BE-C21512201A53}" type="pres">
      <dgm:prSet presAssocID="{1546DDD7-D205-4A9B-9401-0FB605E6FF11}" presName="composite4" presStyleCnt="0"/>
      <dgm:spPr/>
    </dgm:pt>
    <dgm:pt modelId="{DCF0C38D-7CA7-4FE1-B51B-9ADF4187B592}" type="pres">
      <dgm:prSet presAssocID="{1546DDD7-D205-4A9B-9401-0FB605E6FF11}" presName="background4" presStyleLbl="node4" presStyleIdx="14" presStyleCnt="15"/>
      <dgm:spPr/>
    </dgm:pt>
    <dgm:pt modelId="{755B2A15-76E2-4BF2-9C7F-9DE3549B0B85}" type="pres">
      <dgm:prSet presAssocID="{1546DDD7-D205-4A9B-9401-0FB605E6FF11}" presName="text4" presStyleLbl="fgAcc4" presStyleIdx="14" presStyleCnt="15" custScaleX="133407">
        <dgm:presLayoutVars>
          <dgm:chPref val="3"/>
        </dgm:presLayoutVars>
      </dgm:prSet>
      <dgm:spPr/>
      <dgm:t>
        <a:bodyPr/>
        <a:lstStyle/>
        <a:p>
          <a:endParaRPr lang="en-US"/>
        </a:p>
      </dgm:t>
    </dgm:pt>
    <dgm:pt modelId="{AFC51E06-6121-48F1-B71C-2AB46A888434}" type="pres">
      <dgm:prSet presAssocID="{1546DDD7-D205-4A9B-9401-0FB605E6FF11}" presName="hierChild5" presStyleCnt="0"/>
      <dgm:spPr/>
    </dgm:pt>
  </dgm:ptLst>
  <dgm:cxnLst>
    <dgm:cxn modelId="{8A6BAF7B-362A-47EA-A654-3C00E659D589}" type="presOf" srcId="{F7B14C19-B018-4047-9A20-0F37F831B446}" destId="{BD98642B-4214-4537-BEF7-AB6B70EC9A24}" srcOrd="0" destOrd="0" presId="urn:microsoft.com/office/officeart/2005/8/layout/hierarchy1"/>
    <dgm:cxn modelId="{C0C915FC-D1E8-4756-A99F-843BDA6817D5}" type="presOf" srcId="{835E50F0-85D3-46C1-AF56-8767D6389DBD}" destId="{311D70AF-EB57-42FD-A280-9B7353BE7541}" srcOrd="0" destOrd="0" presId="urn:microsoft.com/office/officeart/2005/8/layout/hierarchy1"/>
    <dgm:cxn modelId="{769B2221-73E2-4569-9751-ABAC2F8A1701}" type="presOf" srcId="{E990898F-C372-434B-B7DB-D74611611105}" destId="{D6E552A2-FD25-4B00-9DF4-13D6E6D3BC95}" srcOrd="0" destOrd="0" presId="urn:microsoft.com/office/officeart/2005/8/layout/hierarchy1"/>
    <dgm:cxn modelId="{67AF29A9-9EAE-4B53-B24E-6BBF01131ED0}" srcId="{FF79BE8D-85C4-4103-846B-D49F60D6DCE4}" destId="{F205A205-75A0-4301-AEE0-F1AB46227323}" srcOrd="0" destOrd="0" parTransId="{B54AA256-920D-4761-A791-2092178FFAAF}" sibTransId="{A809794D-FD52-4155-9BB6-FD74967F9E75}"/>
    <dgm:cxn modelId="{EDF0AABA-1B11-4173-93E5-841F0D79FEAA}" type="presOf" srcId="{A4085DAD-E4C5-44D4-AC12-0491427082DB}" destId="{B2BCC848-E2B0-400E-A38E-1F8ED9F22252}" srcOrd="0" destOrd="0" presId="urn:microsoft.com/office/officeart/2005/8/layout/hierarchy1"/>
    <dgm:cxn modelId="{136B4D49-9C74-4D49-8183-0CEA8430ADCA}" type="presOf" srcId="{FFFA2769-70F5-41D1-9022-904D9858AE15}" destId="{7DDA1978-D308-4AF8-A29E-49E78352F156}" srcOrd="0" destOrd="0" presId="urn:microsoft.com/office/officeart/2005/8/layout/hierarchy1"/>
    <dgm:cxn modelId="{06757047-5814-45C7-B4FE-CF14F05BE2C7}" type="presOf" srcId="{0A1AC8B9-3CF9-4E79-8540-27124F11B3FE}" destId="{A2AC4487-2832-4768-9DB8-B970C9DCF406}" srcOrd="0" destOrd="0" presId="urn:microsoft.com/office/officeart/2005/8/layout/hierarchy1"/>
    <dgm:cxn modelId="{236AFF6E-01E8-445B-8A22-76A20E7AB9ED}" type="presOf" srcId="{2CFF034D-F417-4E74-ADC0-B4A77D0195A4}" destId="{1BB38D4C-A683-4E08-A126-80B4002D89E9}" srcOrd="0" destOrd="0" presId="urn:microsoft.com/office/officeart/2005/8/layout/hierarchy1"/>
    <dgm:cxn modelId="{38F5699D-D6CB-43DD-8F3F-7A3F53B3C0C5}" type="presOf" srcId="{590090E5-6869-4B19-8E41-46D604E06FC4}" destId="{94F132A0-E483-43A3-927F-9AC1C3954127}" srcOrd="0" destOrd="0" presId="urn:microsoft.com/office/officeart/2005/8/layout/hierarchy1"/>
    <dgm:cxn modelId="{7C1B0146-AC88-4414-BED7-61DD1EC6A997}" type="presOf" srcId="{30A200A8-A9B6-401B-A765-D5F8222B7C23}" destId="{FEFBC5E6-9B40-4DB4-BD7A-B3642910C0E1}" srcOrd="0" destOrd="0" presId="urn:microsoft.com/office/officeart/2005/8/layout/hierarchy1"/>
    <dgm:cxn modelId="{1FDC4B0F-E575-440D-B569-87752C556F1F}" type="presOf" srcId="{4B5C96DD-92F7-490E-B29B-75A7F1D8E576}" destId="{535716C8-83E8-42A1-BA1A-0C00A8C79B37}" srcOrd="0" destOrd="0" presId="urn:microsoft.com/office/officeart/2005/8/layout/hierarchy1"/>
    <dgm:cxn modelId="{A2A3A5FC-F166-4087-8AD1-545BF7208182}" type="presOf" srcId="{AA184F22-6595-46DB-881A-C6C501540A37}" destId="{F14C8B47-977C-4DF8-8525-D2E9EAE25B4D}" srcOrd="0" destOrd="0" presId="urn:microsoft.com/office/officeart/2005/8/layout/hierarchy1"/>
    <dgm:cxn modelId="{2E985555-1D3D-47CB-8645-8F0F1A31C83F}" srcId="{B126C6B2-DE91-4255-A510-3E28003C23B5}" destId="{30A200A8-A9B6-401B-A765-D5F8222B7C23}" srcOrd="0" destOrd="0" parTransId="{A36C35ED-27C9-43D9-8B5C-9A1E30C4C362}" sibTransId="{135A1782-E5CC-45A5-8216-F1FCE77D65D0}"/>
    <dgm:cxn modelId="{82584D42-232B-4505-8596-536A4B149F66}" type="presOf" srcId="{94697BC7-1B76-484D-A603-0FB855AB2ED3}" destId="{BB4D8FB0-C9E4-4B1A-80E2-89CD155C2C1F}" srcOrd="0" destOrd="0" presId="urn:microsoft.com/office/officeart/2005/8/layout/hierarchy1"/>
    <dgm:cxn modelId="{BCF2E78A-7517-4D14-8BB2-E6B2F61AE0B3}" type="presOf" srcId="{B126C6B2-DE91-4255-A510-3E28003C23B5}" destId="{BFBDE5CD-B778-48DF-8736-F4403360F73B}" srcOrd="0" destOrd="0" presId="urn:microsoft.com/office/officeart/2005/8/layout/hierarchy1"/>
    <dgm:cxn modelId="{9134637F-E5F3-4241-B82D-3D85A911ECD9}" type="presOf" srcId="{F89E96AD-1810-465B-B525-6EBD6E193122}" destId="{3D017FC4-9250-42C7-81BF-0A3A400847E5}" srcOrd="0" destOrd="0" presId="urn:microsoft.com/office/officeart/2005/8/layout/hierarchy1"/>
    <dgm:cxn modelId="{6DC5605B-CE5B-4CC6-A026-7437CE3127D8}" type="presOf" srcId="{B54AA256-920D-4761-A791-2092178FFAAF}" destId="{1C6A9149-046D-4B13-9FD7-FA4CD6309593}" srcOrd="0" destOrd="0" presId="urn:microsoft.com/office/officeart/2005/8/layout/hierarchy1"/>
    <dgm:cxn modelId="{E90C9DCE-A18D-422B-A72C-93CDF373973B}" type="presOf" srcId="{AB319939-4E10-412E-BF4F-AF95CE651B5F}" destId="{350AF83B-B6F5-4B12-892B-A29C00F33318}" srcOrd="0" destOrd="0" presId="urn:microsoft.com/office/officeart/2005/8/layout/hierarchy1"/>
    <dgm:cxn modelId="{10F33390-9702-4C1F-A40F-62EDDC5AFBCF}" srcId="{FF79BE8D-85C4-4103-846B-D49F60D6DCE4}" destId="{0D429CB4-7275-47AC-8503-544DF5E15ABB}" srcOrd="1" destOrd="0" parTransId="{AA184F22-6595-46DB-881A-C6C501540A37}" sibTransId="{454F619D-E740-4350-A3FB-564D30477CC0}"/>
    <dgm:cxn modelId="{DB260D5E-37AF-4792-9642-B1B150270A19}" type="presOf" srcId="{5F88C362-B4DD-468A-BF55-374EA8F07D6B}" destId="{A53B616C-105D-49C7-A51D-0A794281B714}" srcOrd="0" destOrd="0" presId="urn:microsoft.com/office/officeart/2005/8/layout/hierarchy1"/>
    <dgm:cxn modelId="{5CFB35A4-CF25-456B-8861-779AF62AC8BE}" srcId="{30A200A8-A9B6-401B-A765-D5F8222B7C23}" destId="{3D11476A-3143-4A75-82C8-8E336F5C1333}" srcOrd="1" destOrd="0" parTransId="{F3D50639-6412-4FCC-8E6B-98861F531224}" sibTransId="{A2DF5B65-C70A-4C0B-99D9-AC1CD5F76D0C}"/>
    <dgm:cxn modelId="{A453696C-595E-4B1F-A28F-CF13F0704B49}" srcId="{F89E96AD-1810-465B-B525-6EBD6E193122}" destId="{B030524A-5A5F-4238-B650-AB7845979AF2}" srcOrd="1" destOrd="0" parTransId="{4635E4D7-2B6C-4426-AD18-0B3C0A04E798}" sibTransId="{8CE1773B-926D-47E1-982F-BED47C89E8F0}"/>
    <dgm:cxn modelId="{71B9DF9B-9CF2-42F4-A16C-807D4DC7B55D}" type="presOf" srcId="{060576ED-80E5-4C21-92A9-AFC3C83F463B}" destId="{3C49E8B8-4124-4209-9D7C-1F7FBC24F6AC}" srcOrd="0" destOrd="0" presId="urn:microsoft.com/office/officeart/2005/8/layout/hierarchy1"/>
    <dgm:cxn modelId="{33AA48A8-FED0-4279-A809-3BE9B2B25261}" type="presOf" srcId="{F10AEA56-B0EF-483E-803E-6865D1C20A4E}" destId="{97B6851B-E7BC-4B4A-9D40-9EC2AF58326B}" srcOrd="0" destOrd="0" presId="urn:microsoft.com/office/officeart/2005/8/layout/hierarchy1"/>
    <dgm:cxn modelId="{981B0903-6C29-4EEC-9C79-14283331F602}" srcId="{4D1B4B26-B588-4B83-AA92-43AC8D08C5D2}" destId="{1546DDD7-D205-4A9B-9401-0FB605E6FF11}" srcOrd="0" destOrd="0" parTransId="{FFFA2769-70F5-41D1-9022-904D9858AE15}" sibTransId="{91C3AEBB-3F7B-475F-B22A-9695DD07AFC4}"/>
    <dgm:cxn modelId="{4D82F499-F016-4C47-A79E-9611F996FAB0}" type="presOf" srcId="{42AA3631-504C-4190-9CF7-F8253DEBCE58}" destId="{CD06EEDC-6306-46DD-A3DA-64E1E029A6BB}" srcOrd="0" destOrd="0" presId="urn:microsoft.com/office/officeart/2005/8/layout/hierarchy1"/>
    <dgm:cxn modelId="{82001FDE-0DA0-42D0-A722-EBDEACFA3D6B}" type="presOf" srcId="{B66D74B0-08CF-476B-8FC4-F731C9F6893B}" destId="{66A2D886-7097-4A09-884C-0A0190A25489}" srcOrd="0" destOrd="0" presId="urn:microsoft.com/office/officeart/2005/8/layout/hierarchy1"/>
    <dgm:cxn modelId="{03231DA5-2046-4689-8C78-E7CCFB56E3D9}" srcId="{09B8B23E-CD03-4E09-A5FD-D3C5FC9B9D7C}" destId="{B126C6B2-DE91-4255-A510-3E28003C23B5}" srcOrd="0" destOrd="0" parTransId="{F0DCFB90-831C-459D-8BDD-04D2FCE49078}" sibTransId="{53CB6D41-184A-4D54-AF26-D2FA4CE2D3A0}"/>
    <dgm:cxn modelId="{A20A87C9-0D9C-4FE1-927F-10BF881833D2}" type="presOf" srcId="{51ABBE50-C263-4526-8915-6ACF62B747DE}" destId="{D265C11E-D1CB-436A-A832-E8515AD5FB68}" srcOrd="0" destOrd="0" presId="urn:microsoft.com/office/officeart/2005/8/layout/hierarchy1"/>
    <dgm:cxn modelId="{D66CA796-5464-44A1-AE27-EFA4E81E9497}" srcId="{F89E96AD-1810-465B-B525-6EBD6E193122}" destId="{09B8B23E-CD03-4E09-A5FD-D3C5FC9B9D7C}" srcOrd="0" destOrd="0" parTransId="{AB319939-4E10-412E-BF4F-AF95CE651B5F}" sibTransId="{4B6CC97B-3AEB-477A-8194-784296469CA6}"/>
    <dgm:cxn modelId="{FCBB4AC4-3287-4416-A556-F8D78A078385}" type="presOf" srcId="{0D429CB4-7275-47AC-8503-544DF5E15ABB}" destId="{3DDBF2F4-E660-4968-959E-6596B44D4C53}" srcOrd="0" destOrd="0" presId="urn:microsoft.com/office/officeart/2005/8/layout/hierarchy1"/>
    <dgm:cxn modelId="{2FCE11B0-C16A-4539-91DF-C7B646DCA310}" type="presOf" srcId="{3D11476A-3143-4A75-82C8-8E336F5C1333}" destId="{253422BB-0202-45BA-B54F-59AF710E92A7}" srcOrd="0" destOrd="0" presId="urn:microsoft.com/office/officeart/2005/8/layout/hierarchy1"/>
    <dgm:cxn modelId="{379F542C-6221-4197-8881-811736E8F427}" srcId="{F10AEA56-B0EF-483E-803E-6865D1C20A4E}" destId="{E990898F-C372-434B-B7DB-D74611611105}" srcOrd="1" destOrd="0" parTransId="{1E8AA294-A48C-4665-A17B-F6F61518FFEB}" sibTransId="{1AA6A251-ECE7-426D-B1A3-9429072A8D7A}"/>
    <dgm:cxn modelId="{D209E672-8FF1-4432-9E25-D4F5A53B8EA7}" type="presOf" srcId="{39FF5F21-5EC3-4737-A41C-57C1775751D2}" destId="{AFDCD257-681F-49F4-A6F7-80B8E46E465F}" srcOrd="0" destOrd="0" presId="urn:microsoft.com/office/officeart/2005/8/layout/hierarchy1"/>
    <dgm:cxn modelId="{79895AA2-5521-4221-8D04-1481B497A008}" srcId="{30A200A8-A9B6-401B-A765-D5F8222B7C23}" destId="{3434BFCE-692E-4E02-BD74-58D9A5895447}" srcOrd="0" destOrd="0" parTransId="{62C1F105-DEDD-4FE1-B7AB-7FAEC6410B38}" sibTransId="{0449C0B3-B1BA-4C47-A2A4-87BDE134E2C9}"/>
    <dgm:cxn modelId="{11D31647-9DA8-4647-9989-FA0158D014C8}" type="presOf" srcId="{707DBCED-B9FF-498C-BFA8-812216DBD360}" destId="{EFE6AE8E-3BCA-466A-9EB3-0F01BC7F08EB}" srcOrd="0" destOrd="0" presId="urn:microsoft.com/office/officeart/2005/8/layout/hierarchy1"/>
    <dgm:cxn modelId="{639674B5-0E16-4EF6-AB13-0F701DB562BA}" srcId="{30A200A8-A9B6-401B-A765-D5F8222B7C23}" destId="{0A1AC8B9-3CF9-4E79-8540-27124F11B3FE}" srcOrd="3" destOrd="0" parTransId="{FE3D50D3-6692-486C-9AFD-B119F4C93C95}" sibTransId="{06082236-7C2D-4134-9AE7-1BA31ACB784A}"/>
    <dgm:cxn modelId="{A03C997B-40DD-4819-905C-210E419C41A6}" type="presOf" srcId="{F205A205-75A0-4301-AEE0-F1AB46227323}" destId="{B6963105-46A9-4233-B609-60D9D0D2EEBE}" srcOrd="0" destOrd="0" presId="urn:microsoft.com/office/officeart/2005/8/layout/hierarchy1"/>
    <dgm:cxn modelId="{EB7F816C-047D-4E37-A60B-C77FDCB30422}" type="presOf" srcId="{A36C35ED-27C9-43D9-8B5C-9A1E30C4C362}" destId="{EFF67007-5FA6-4E6D-B2A6-3231A3BA40F6}" srcOrd="0" destOrd="0" presId="urn:microsoft.com/office/officeart/2005/8/layout/hierarchy1"/>
    <dgm:cxn modelId="{B6363017-B49E-4C9B-A7B5-D7A55EC9F0D8}" type="presOf" srcId="{4635E4D7-2B6C-4426-AD18-0B3C0A04E798}" destId="{F31A123A-9A34-4392-96A5-1138205769E9}" srcOrd="0" destOrd="0" presId="urn:microsoft.com/office/officeart/2005/8/layout/hierarchy1"/>
    <dgm:cxn modelId="{ECD46A9F-272E-4C40-976D-25A848F8DA9D}" type="presOf" srcId="{7A99E66B-D0D2-4293-BE1F-5C632D43C97E}" destId="{D96A2B53-1805-4668-B1BB-3F71AA5A19A0}" srcOrd="0" destOrd="0" presId="urn:microsoft.com/office/officeart/2005/8/layout/hierarchy1"/>
    <dgm:cxn modelId="{615F7AC9-C6DB-4A76-AF57-1D762D4B2CED}" srcId="{5F88C362-B4DD-468A-BF55-374EA8F07D6B}" destId="{51ABBE50-C263-4526-8915-6ACF62B747DE}" srcOrd="0" destOrd="0" parTransId="{707DBCED-B9FF-498C-BFA8-812216DBD360}" sibTransId="{B02B2A91-A8FD-43A2-9C51-128E736170A2}"/>
    <dgm:cxn modelId="{9BC45469-F53E-4697-8F51-D7B703CBAB29}" srcId="{F10AEA56-B0EF-483E-803E-6865D1C20A4E}" destId="{2CFF034D-F417-4E74-ADC0-B4A77D0195A4}" srcOrd="0" destOrd="0" parTransId="{4119574D-084D-4458-BBCA-1A91E74B0874}" sibTransId="{742C7F98-78B0-4ED9-B1CF-3492D45C0F9D}"/>
    <dgm:cxn modelId="{F090D7F0-AA1D-4E41-B74C-87D27CCDC7E9}" type="presOf" srcId="{B030524A-5A5F-4238-B650-AB7845979AF2}" destId="{8636A875-5D50-4E33-BBAB-91158708CFB6}" srcOrd="0" destOrd="0" presId="urn:microsoft.com/office/officeart/2005/8/layout/hierarchy1"/>
    <dgm:cxn modelId="{7AE71174-0C8E-4754-8D3B-09C3B76BF556}" srcId="{B126C6B2-DE91-4255-A510-3E28003C23B5}" destId="{FF79BE8D-85C4-4103-846B-D49F60D6DCE4}" srcOrd="1" destOrd="0" parTransId="{F7B14C19-B018-4047-9A20-0F37F831B446}" sibTransId="{1197F32E-CBEF-4306-9FA1-C0C327641CF2}"/>
    <dgm:cxn modelId="{DF15581E-609C-4497-8A6B-D50B956CFD32}" srcId="{F205A205-75A0-4301-AEE0-F1AB46227323}" destId="{94697BC7-1B76-484D-A603-0FB855AB2ED3}" srcOrd="0" destOrd="0" parTransId="{4B5C96DD-92F7-490E-B29B-75A7F1D8E576}" sibTransId="{BEC8E7A6-62EC-4274-84F8-463E249FA712}"/>
    <dgm:cxn modelId="{AB8CF67D-88EB-4E5B-8A46-FAB86FAB9801}" srcId="{060576ED-80E5-4C21-92A9-AFC3C83F463B}" destId="{F89E96AD-1810-465B-B525-6EBD6E193122}" srcOrd="0" destOrd="0" parTransId="{EAE387C9-F068-4634-A69A-2D03753FA0BB}" sibTransId="{0407E042-6813-44F4-AF92-CDF3C735B340}"/>
    <dgm:cxn modelId="{8CA23B76-C392-4A6D-A49B-E72C26549F77}" type="presOf" srcId="{4D1B4B26-B588-4B83-AA92-43AC8D08C5D2}" destId="{F9C3EE07-29C6-426F-8F89-DCA07829D76C}" srcOrd="0" destOrd="0" presId="urn:microsoft.com/office/officeart/2005/8/layout/hierarchy1"/>
    <dgm:cxn modelId="{387D7D3C-896A-4415-A18A-3F4EFBC877B0}" srcId="{06B956B3-C47A-4128-B3B8-CE87B55992F7}" destId="{5F88C362-B4DD-468A-BF55-374EA8F07D6B}" srcOrd="0" destOrd="0" parTransId="{42AA3631-504C-4190-9CF7-F8253DEBCE58}" sibTransId="{96DE823C-1CF5-4125-9D95-DA7F937848DC}"/>
    <dgm:cxn modelId="{11607270-84CB-4614-843D-3A3D524A3BDC}" type="presOf" srcId="{F3D50639-6412-4FCC-8E6B-98861F531224}" destId="{EEBD2262-DA3C-42CD-8898-443BEA4D8F72}" srcOrd="0" destOrd="0" presId="urn:microsoft.com/office/officeart/2005/8/layout/hierarchy1"/>
    <dgm:cxn modelId="{CE2AAF52-49F8-4E33-8C8C-E89E1106A405}" type="presOf" srcId="{1E8AA294-A48C-4665-A17B-F6F61518FFEB}" destId="{70BB59CA-6875-47DC-9EB9-D4A510FB2544}" srcOrd="0" destOrd="0" presId="urn:microsoft.com/office/officeart/2005/8/layout/hierarchy1"/>
    <dgm:cxn modelId="{DD2AD119-DF3F-4159-940E-F730CA17DF30}" srcId="{30A200A8-A9B6-401B-A765-D5F8222B7C23}" destId="{590090E5-6869-4B19-8E41-46D604E06FC4}" srcOrd="2" destOrd="0" parTransId="{B66D74B0-08CF-476B-8FC4-F731C9F6893B}" sibTransId="{D7E8E182-F779-48C8-835D-9BA5F0B4592D}"/>
    <dgm:cxn modelId="{95D6E60A-8DFE-4F55-A1DF-9E2667ABFE1A}" type="presOf" srcId="{4119574D-084D-4458-BBCA-1A91E74B0874}" destId="{16E1FD21-B1FE-4536-99EE-9DAE84D20F74}" srcOrd="0" destOrd="0" presId="urn:microsoft.com/office/officeart/2005/8/layout/hierarchy1"/>
    <dgm:cxn modelId="{014EDFB0-25B2-4181-9E0A-74D07CBE566B}" srcId="{09B8B23E-CD03-4E09-A5FD-D3C5FC9B9D7C}" destId="{06B956B3-C47A-4128-B3B8-CE87B55992F7}" srcOrd="1" destOrd="0" parTransId="{7A99E66B-D0D2-4293-BE1F-5C632D43C97E}" sibTransId="{DA787BE0-7413-4D62-A5AB-D5B3E4BCFC80}"/>
    <dgm:cxn modelId="{67B54A46-AFE0-49AE-A547-BF44B40C1E7E}" type="presOf" srcId="{62C1F105-DEDD-4FE1-B7AB-7FAEC6410B38}" destId="{EB2A4895-A517-4BAF-A335-F8ED51726EC6}" srcOrd="0" destOrd="0" presId="urn:microsoft.com/office/officeart/2005/8/layout/hierarchy1"/>
    <dgm:cxn modelId="{0B13E2DA-10E8-4C20-87CF-2FA7BC2DABFC}" srcId="{F205A205-75A0-4301-AEE0-F1AB46227323}" destId="{835E50F0-85D3-46C1-AF56-8767D6389DBD}" srcOrd="1" destOrd="0" parTransId="{39FF5F21-5EC3-4737-A41C-57C1775751D2}" sibTransId="{8761A4FF-8B12-45F2-A9C2-3E693FBB3090}"/>
    <dgm:cxn modelId="{EBB1A8B9-9056-4E7A-8472-BA54169F51B6}" type="presOf" srcId="{FF79BE8D-85C4-4103-846B-D49F60D6DCE4}" destId="{AD1E5AF6-BBED-4AB3-BE17-45C43F0E143C}" srcOrd="0" destOrd="0" presId="urn:microsoft.com/office/officeart/2005/8/layout/hierarchy1"/>
    <dgm:cxn modelId="{1EF147CA-E984-40B2-99BE-6159C929B1E9}" type="presOf" srcId="{3434BFCE-692E-4E02-BD74-58D9A5895447}" destId="{2F7B3E27-18DD-4BF6-8CD6-9324AA6D81D2}" srcOrd="0" destOrd="0" presId="urn:microsoft.com/office/officeart/2005/8/layout/hierarchy1"/>
    <dgm:cxn modelId="{B3CD6F17-4DBD-48FF-90EC-F2095E2B5D93}" srcId="{B030524A-5A5F-4238-B650-AB7845979AF2}" destId="{4D1B4B26-B588-4B83-AA92-43AC8D08C5D2}" srcOrd="1" destOrd="0" parTransId="{9157861A-547D-4B8C-9A31-233EA0AB43D5}" sibTransId="{0F0B4020-2211-47BF-9BF1-DB02E6B630AE}"/>
    <dgm:cxn modelId="{CE61984D-1243-41FE-811B-D572803A5DBD}" type="presOf" srcId="{F0DCFB90-831C-459D-8BDD-04D2FCE49078}" destId="{DD66422A-52F8-484D-8770-C03FDDDC6B6A}" srcOrd="0" destOrd="0" presId="urn:microsoft.com/office/officeart/2005/8/layout/hierarchy1"/>
    <dgm:cxn modelId="{8C34F020-0435-4374-8DF9-A06BB773367F}" type="presOf" srcId="{9157861A-547D-4B8C-9A31-233EA0AB43D5}" destId="{816B3EA0-7AB2-4E58-9F1A-744D4D31E16E}" srcOrd="0" destOrd="0" presId="urn:microsoft.com/office/officeart/2005/8/layout/hierarchy1"/>
    <dgm:cxn modelId="{D4B58DC0-0D7B-4DC0-A74F-4DAB8D9B02B1}" srcId="{B030524A-5A5F-4238-B650-AB7845979AF2}" destId="{F10AEA56-B0EF-483E-803E-6865D1C20A4E}" srcOrd="0" destOrd="0" parTransId="{A4085DAD-E4C5-44D4-AC12-0491427082DB}" sibTransId="{A3113FD8-CCF3-403B-80CA-B48B00B4ED8A}"/>
    <dgm:cxn modelId="{31158C30-E449-4641-A03F-4E5F1A2F1E1F}" type="presOf" srcId="{FE3D50D3-6692-486C-9AFD-B119F4C93C95}" destId="{1A708DE8-AFDC-4A5C-9A18-E1F801375192}" srcOrd="0" destOrd="0" presId="urn:microsoft.com/office/officeart/2005/8/layout/hierarchy1"/>
    <dgm:cxn modelId="{5F5A31A1-467E-44D4-8938-3F565C83E1F0}" type="presOf" srcId="{06B956B3-C47A-4128-B3B8-CE87B55992F7}" destId="{17688DBB-FD33-49C3-83B9-A32F9D7262EA}" srcOrd="0" destOrd="0" presId="urn:microsoft.com/office/officeart/2005/8/layout/hierarchy1"/>
    <dgm:cxn modelId="{70624972-26DD-40BE-95A9-9FE9292AF995}" type="presOf" srcId="{09B8B23E-CD03-4E09-A5FD-D3C5FC9B9D7C}" destId="{488C8311-55D6-4786-A8D5-6C1FFB632CC5}" srcOrd="0" destOrd="0" presId="urn:microsoft.com/office/officeart/2005/8/layout/hierarchy1"/>
    <dgm:cxn modelId="{38AA9B49-720A-48E9-A86C-DD525A10D32A}" type="presOf" srcId="{1546DDD7-D205-4A9B-9401-0FB605E6FF11}" destId="{755B2A15-76E2-4BF2-9C7F-9DE3549B0B85}" srcOrd="0" destOrd="0" presId="urn:microsoft.com/office/officeart/2005/8/layout/hierarchy1"/>
    <dgm:cxn modelId="{4AA0421B-C13F-461A-B556-AED6E3BC0702}" type="presParOf" srcId="{3C49E8B8-4124-4209-9D7C-1F7FBC24F6AC}" destId="{38F1EE24-529E-4CBB-9DFB-BBA1ED58DFB5}" srcOrd="0" destOrd="0" presId="urn:microsoft.com/office/officeart/2005/8/layout/hierarchy1"/>
    <dgm:cxn modelId="{A009D677-C5B0-4A5A-8B1D-A7C1B8E6B7B0}" type="presParOf" srcId="{38F1EE24-529E-4CBB-9DFB-BBA1ED58DFB5}" destId="{C2F0341F-15BA-4824-9C00-B48314D5FF3B}" srcOrd="0" destOrd="0" presId="urn:microsoft.com/office/officeart/2005/8/layout/hierarchy1"/>
    <dgm:cxn modelId="{1717E486-AC38-4D8F-AFB9-7C93DF963748}" type="presParOf" srcId="{C2F0341F-15BA-4824-9C00-B48314D5FF3B}" destId="{00676CEC-7792-4002-95E9-12F227281F1C}" srcOrd="0" destOrd="0" presId="urn:microsoft.com/office/officeart/2005/8/layout/hierarchy1"/>
    <dgm:cxn modelId="{4683E552-46AE-4C9D-ACE0-1D337410ED00}" type="presParOf" srcId="{C2F0341F-15BA-4824-9C00-B48314D5FF3B}" destId="{3D017FC4-9250-42C7-81BF-0A3A400847E5}" srcOrd="1" destOrd="0" presId="urn:microsoft.com/office/officeart/2005/8/layout/hierarchy1"/>
    <dgm:cxn modelId="{5E490CBC-8F62-4012-8CC5-203A594589E7}" type="presParOf" srcId="{38F1EE24-529E-4CBB-9DFB-BBA1ED58DFB5}" destId="{E9FA4A51-2AC7-42ED-A065-E6C87FE9E99B}" srcOrd="1" destOrd="0" presId="urn:microsoft.com/office/officeart/2005/8/layout/hierarchy1"/>
    <dgm:cxn modelId="{095EF533-2253-47E4-B5F0-C5809E252E43}" type="presParOf" srcId="{E9FA4A51-2AC7-42ED-A065-E6C87FE9E99B}" destId="{350AF83B-B6F5-4B12-892B-A29C00F33318}" srcOrd="0" destOrd="0" presId="urn:microsoft.com/office/officeart/2005/8/layout/hierarchy1"/>
    <dgm:cxn modelId="{9D331AFB-0DF1-41DC-AF45-3A966D6E29D2}" type="presParOf" srcId="{E9FA4A51-2AC7-42ED-A065-E6C87FE9E99B}" destId="{C7114433-4A33-49E6-8B25-6707A912A5CE}" srcOrd="1" destOrd="0" presId="urn:microsoft.com/office/officeart/2005/8/layout/hierarchy1"/>
    <dgm:cxn modelId="{4947E234-FC0D-41E6-8CA7-F31062C4329D}" type="presParOf" srcId="{C7114433-4A33-49E6-8B25-6707A912A5CE}" destId="{025B0D00-1866-40E4-BB38-AB1562B011C1}" srcOrd="0" destOrd="0" presId="urn:microsoft.com/office/officeart/2005/8/layout/hierarchy1"/>
    <dgm:cxn modelId="{A56F92E5-FB6D-4C04-B098-FEBA768C1C08}" type="presParOf" srcId="{025B0D00-1866-40E4-BB38-AB1562B011C1}" destId="{7E20EF34-9E05-412D-8101-2A72B12D4447}" srcOrd="0" destOrd="0" presId="urn:microsoft.com/office/officeart/2005/8/layout/hierarchy1"/>
    <dgm:cxn modelId="{470DCB85-1A6A-4EDE-BBB1-D00C5DB66D93}" type="presParOf" srcId="{025B0D00-1866-40E4-BB38-AB1562B011C1}" destId="{488C8311-55D6-4786-A8D5-6C1FFB632CC5}" srcOrd="1" destOrd="0" presId="urn:microsoft.com/office/officeart/2005/8/layout/hierarchy1"/>
    <dgm:cxn modelId="{279A492A-A847-498E-A14F-03C282F687AB}" type="presParOf" srcId="{C7114433-4A33-49E6-8B25-6707A912A5CE}" destId="{58FF1FFE-D134-4A40-9AE7-2B818C1ACCB6}" srcOrd="1" destOrd="0" presId="urn:microsoft.com/office/officeart/2005/8/layout/hierarchy1"/>
    <dgm:cxn modelId="{F63D4214-E8D7-4071-91F2-3076F7F1FC5D}" type="presParOf" srcId="{58FF1FFE-D134-4A40-9AE7-2B818C1ACCB6}" destId="{DD66422A-52F8-484D-8770-C03FDDDC6B6A}" srcOrd="0" destOrd="0" presId="urn:microsoft.com/office/officeart/2005/8/layout/hierarchy1"/>
    <dgm:cxn modelId="{6BEE937A-A790-41DA-B702-640A74C86685}" type="presParOf" srcId="{58FF1FFE-D134-4A40-9AE7-2B818C1ACCB6}" destId="{410E7C78-3648-4622-962E-EDF49445AD34}" srcOrd="1" destOrd="0" presId="urn:microsoft.com/office/officeart/2005/8/layout/hierarchy1"/>
    <dgm:cxn modelId="{58A6B308-5564-40AE-B9C0-F1DD3CC2C62C}" type="presParOf" srcId="{410E7C78-3648-4622-962E-EDF49445AD34}" destId="{54E554AD-F5AC-43F6-81DF-F03EC0AA3E1C}" srcOrd="0" destOrd="0" presId="urn:microsoft.com/office/officeart/2005/8/layout/hierarchy1"/>
    <dgm:cxn modelId="{85EC6B91-A795-4832-A2AA-9769EB14CE3D}" type="presParOf" srcId="{54E554AD-F5AC-43F6-81DF-F03EC0AA3E1C}" destId="{5B77AAB3-B15E-4877-B9FA-9BBCEF91BF66}" srcOrd="0" destOrd="0" presId="urn:microsoft.com/office/officeart/2005/8/layout/hierarchy1"/>
    <dgm:cxn modelId="{DFC27A62-594B-49A6-A413-C8BF3A9A363F}" type="presParOf" srcId="{54E554AD-F5AC-43F6-81DF-F03EC0AA3E1C}" destId="{BFBDE5CD-B778-48DF-8736-F4403360F73B}" srcOrd="1" destOrd="0" presId="urn:microsoft.com/office/officeart/2005/8/layout/hierarchy1"/>
    <dgm:cxn modelId="{DC3FB60B-8246-4459-A908-3AF75CE8BD55}" type="presParOf" srcId="{410E7C78-3648-4622-962E-EDF49445AD34}" destId="{8D685F75-70AA-4446-8AB6-E8F040BFA239}" srcOrd="1" destOrd="0" presId="urn:microsoft.com/office/officeart/2005/8/layout/hierarchy1"/>
    <dgm:cxn modelId="{04524487-CFC6-494F-8F0A-3A9E018DDD60}" type="presParOf" srcId="{8D685F75-70AA-4446-8AB6-E8F040BFA239}" destId="{EFF67007-5FA6-4E6D-B2A6-3231A3BA40F6}" srcOrd="0" destOrd="0" presId="urn:microsoft.com/office/officeart/2005/8/layout/hierarchy1"/>
    <dgm:cxn modelId="{BA294762-4761-428A-8568-D1B53DE6039A}" type="presParOf" srcId="{8D685F75-70AA-4446-8AB6-E8F040BFA239}" destId="{24F98D33-43C9-4CDC-8F33-39286DAA2476}" srcOrd="1" destOrd="0" presId="urn:microsoft.com/office/officeart/2005/8/layout/hierarchy1"/>
    <dgm:cxn modelId="{1886707E-019B-4300-BE6F-8E1854069939}" type="presParOf" srcId="{24F98D33-43C9-4CDC-8F33-39286DAA2476}" destId="{8A8F0619-E2E3-4676-A63B-8D5CEA82D5EB}" srcOrd="0" destOrd="0" presId="urn:microsoft.com/office/officeart/2005/8/layout/hierarchy1"/>
    <dgm:cxn modelId="{E6441B33-4B3B-49DD-BDAE-7DA1806BE30F}" type="presParOf" srcId="{8A8F0619-E2E3-4676-A63B-8D5CEA82D5EB}" destId="{9E24887E-4586-48F4-B271-705A0BFE15D1}" srcOrd="0" destOrd="0" presId="urn:microsoft.com/office/officeart/2005/8/layout/hierarchy1"/>
    <dgm:cxn modelId="{F5AD1A12-88AE-4FD1-A765-B9094922D818}" type="presParOf" srcId="{8A8F0619-E2E3-4676-A63B-8D5CEA82D5EB}" destId="{FEFBC5E6-9B40-4DB4-BD7A-B3642910C0E1}" srcOrd="1" destOrd="0" presId="urn:microsoft.com/office/officeart/2005/8/layout/hierarchy1"/>
    <dgm:cxn modelId="{716CFCE0-AFD5-4A68-8937-7BB7ED333C0F}" type="presParOf" srcId="{24F98D33-43C9-4CDC-8F33-39286DAA2476}" destId="{80B1E8F1-A011-4F18-8F98-EE98500E2560}" srcOrd="1" destOrd="0" presId="urn:microsoft.com/office/officeart/2005/8/layout/hierarchy1"/>
    <dgm:cxn modelId="{2FE97929-F551-4C35-9C56-B4BFD74757F3}" type="presParOf" srcId="{80B1E8F1-A011-4F18-8F98-EE98500E2560}" destId="{EB2A4895-A517-4BAF-A335-F8ED51726EC6}" srcOrd="0" destOrd="0" presId="urn:microsoft.com/office/officeart/2005/8/layout/hierarchy1"/>
    <dgm:cxn modelId="{CFD424FD-69D2-4B2F-AABD-1A360D5521CE}" type="presParOf" srcId="{80B1E8F1-A011-4F18-8F98-EE98500E2560}" destId="{6DA6587A-BD67-4C4F-A69A-0C44777358BF}" srcOrd="1" destOrd="0" presId="urn:microsoft.com/office/officeart/2005/8/layout/hierarchy1"/>
    <dgm:cxn modelId="{16B231E9-8967-4756-A091-FE81081DBDA2}" type="presParOf" srcId="{6DA6587A-BD67-4C4F-A69A-0C44777358BF}" destId="{440ED09C-134A-4203-BAFC-7CC47A4DA7BD}" srcOrd="0" destOrd="0" presId="urn:microsoft.com/office/officeart/2005/8/layout/hierarchy1"/>
    <dgm:cxn modelId="{A98AAA35-925D-467D-8B63-92F87E8FCB53}" type="presParOf" srcId="{440ED09C-134A-4203-BAFC-7CC47A4DA7BD}" destId="{E9D717F5-E302-4323-96D3-12D407B11F42}" srcOrd="0" destOrd="0" presId="urn:microsoft.com/office/officeart/2005/8/layout/hierarchy1"/>
    <dgm:cxn modelId="{ADF1DCC9-7885-469B-B5CB-173EB2AFD952}" type="presParOf" srcId="{440ED09C-134A-4203-BAFC-7CC47A4DA7BD}" destId="{2F7B3E27-18DD-4BF6-8CD6-9324AA6D81D2}" srcOrd="1" destOrd="0" presId="urn:microsoft.com/office/officeart/2005/8/layout/hierarchy1"/>
    <dgm:cxn modelId="{F2EF5425-64C3-4B69-AFF7-78977CAAA702}" type="presParOf" srcId="{6DA6587A-BD67-4C4F-A69A-0C44777358BF}" destId="{CB6A3C93-CA9B-44E4-B5C7-E024FB0E985C}" srcOrd="1" destOrd="0" presId="urn:microsoft.com/office/officeart/2005/8/layout/hierarchy1"/>
    <dgm:cxn modelId="{92E0323D-BD52-403A-833A-B1DD4F2EFA9A}" type="presParOf" srcId="{80B1E8F1-A011-4F18-8F98-EE98500E2560}" destId="{EEBD2262-DA3C-42CD-8898-443BEA4D8F72}" srcOrd="2" destOrd="0" presId="urn:microsoft.com/office/officeart/2005/8/layout/hierarchy1"/>
    <dgm:cxn modelId="{7B996300-6B51-440D-A7A0-BE96C8DA5FCE}" type="presParOf" srcId="{80B1E8F1-A011-4F18-8F98-EE98500E2560}" destId="{9E31F493-EC8C-4315-97C7-41566CF77BCB}" srcOrd="3" destOrd="0" presId="urn:microsoft.com/office/officeart/2005/8/layout/hierarchy1"/>
    <dgm:cxn modelId="{122731A7-8D11-44E1-9691-04F2F235DD5E}" type="presParOf" srcId="{9E31F493-EC8C-4315-97C7-41566CF77BCB}" destId="{15F1539F-695E-4248-9430-BA35A15F82D2}" srcOrd="0" destOrd="0" presId="urn:microsoft.com/office/officeart/2005/8/layout/hierarchy1"/>
    <dgm:cxn modelId="{37708A2E-F2E7-48CE-A7F5-E1411A910C33}" type="presParOf" srcId="{15F1539F-695E-4248-9430-BA35A15F82D2}" destId="{D7052D91-A758-4C77-B675-753AA1AD4C5A}" srcOrd="0" destOrd="0" presId="urn:microsoft.com/office/officeart/2005/8/layout/hierarchy1"/>
    <dgm:cxn modelId="{8430C886-FDFA-4B72-90F4-9C0C9AE7F646}" type="presParOf" srcId="{15F1539F-695E-4248-9430-BA35A15F82D2}" destId="{253422BB-0202-45BA-B54F-59AF710E92A7}" srcOrd="1" destOrd="0" presId="urn:microsoft.com/office/officeart/2005/8/layout/hierarchy1"/>
    <dgm:cxn modelId="{A9CAFCD3-146C-45AC-94D3-1851A4E987F9}" type="presParOf" srcId="{9E31F493-EC8C-4315-97C7-41566CF77BCB}" destId="{CA1C92EA-344F-4DAA-8CB5-83F5C9D7813F}" srcOrd="1" destOrd="0" presId="urn:microsoft.com/office/officeart/2005/8/layout/hierarchy1"/>
    <dgm:cxn modelId="{D7ABE73C-AE39-47AD-A2E6-FECFC2684954}" type="presParOf" srcId="{80B1E8F1-A011-4F18-8F98-EE98500E2560}" destId="{66A2D886-7097-4A09-884C-0A0190A25489}" srcOrd="4" destOrd="0" presId="urn:microsoft.com/office/officeart/2005/8/layout/hierarchy1"/>
    <dgm:cxn modelId="{8371DB46-8A5C-41B7-A79C-70F9A09DA047}" type="presParOf" srcId="{80B1E8F1-A011-4F18-8F98-EE98500E2560}" destId="{98B2A79E-1EB0-4F8A-ADCA-49D2FD668A05}" srcOrd="5" destOrd="0" presId="urn:microsoft.com/office/officeart/2005/8/layout/hierarchy1"/>
    <dgm:cxn modelId="{243F5444-F6BF-4D4D-A71A-FA7B3EBA5D06}" type="presParOf" srcId="{98B2A79E-1EB0-4F8A-ADCA-49D2FD668A05}" destId="{ABE43084-8C6F-49AE-9B94-32A81F02D440}" srcOrd="0" destOrd="0" presId="urn:microsoft.com/office/officeart/2005/8/layout/hierarchy1"/>
    <dgm:cxn modelId="{4B1CEBC2-2D6C-4907-8C14-472A654D5208}" type="presParOf" srcId="{ABE43084-8C6F-49AE-9B94-32A81F02D440}" destId="{069CF244-8DC1-463E-8A71-F80440F10551}" srcOrd="0" destOrd="0" presId="urn:microsoft.com/office/officeart/2005/8/layout/hierarchy1"/>
    <dgm:cxn modelId="{B6805CC8-C3C5-4206-950C-55B0AC6890A6}" type="presParOf" srcId="{ABE43084-8C6F-49AE-9B94-32A81F02D440}" destId="{94F132A0-E483-43A3-927F-9AC1C3954127}" srcOrd="1" destOrd="0" presId="urn:microsoft.com/office/officeart/2005/8/layout/hierarchy1"/>
    <dgm:cxn modelId="{B8BCA23D-AF85-4177-B569-5F92A017350E}" type="presParOf" srcId="{98B2A79E-1EB0-4F8A-ADCA-49D2FD668A05}" destId="{3DB8160C-F757-4316-ADDA-2E87483E0BE6}" srcOrd="1" destOrd="0" presId="urn:microsoft.com/office/officeart/2005/8/layout/hierarchy1"/>
    <dgm:cxn modelId="{0F72FD82-71A4-4D5A-AAA8-E21E92286E1A}" type="presParOf" srcId="{80B1E8F1-A011-4F18-8F98-EE98500E2560}" destId="{1A708DE8-AFDC-4A5C-9A18-E1F801375192}" srcOrd="6" destOrd="0" presId="urn:microsoft.com/office/officeart/2005/8/layout/hierarchy1"/>
    <dgm:cxn modelId="{117DBA3A-6C91-4F97-90AD-192125C3A93C}" type="presParOf" srcId="{80B1E8F1-A011-4F18-8F98-EE98500E2560}" destId="{33B75A7D-D78C-414C-8BB4-2739C95213B2}" srcOrd="7" destOrd="0" presId="urn:microsoft.com/office/officeart/2005/8/layout/hierarchy1"/>
    <dgm:cxn modelId="{DDEB1600-F8E3-4EC0-8DAB-88333F91CA00}" type="presParOf" srcId="{33B75A7D-D78C-414C-8BB4-2739C95213B2}" destId="{E6536E97-D478-41E2-8E1E-09833F149993}" srcOrd="0" destOrd="0" presId="urn:microsoft.com/office/officeart/2005/8/layout/hierarchy1"/>
    <dgm:cxn modelId="{89691E1A-B334-4E54-97F0-7863D19428A6}" type="presParOf" srcId="{E6536E97-D478-41E2-8E1E-09833F149993}" destId="{1D8A65DE-5245-4B2F-B7F1-CAB4E800A54F}" srcOrd="0" destOrd="0" presId="urn:microsoft.com/office/officeart/2005/8/layout/hierarchy1"/>
    <dgm:cxn modelId="{97BDADF1-7570-48AF-94B4-4BDE93638C4F}" type="presParOf" srcId="{E6536E97-D478-41E2-8E1E-09833F149993}" destId="{A2AC4487-2832-4768-9DB8-B970C9DCF406}" srcOrd="1" destOrd="0" presId="urn:microsoft.com/office/officeart/2005/8/layout/hierarchy1"/>
    <dgm:cxn modelId="{9A2B1DB5-A560-4970-BD62-F35E365EF80D}" type="presParOf" srcId="{33B75A7D-D78C-414C-8BB4-2739C95213B2}" destId="{89E44FEB-5D87-42A3-8910-A5E747AA707C}" srcOrd="1" destOrd="0" presId="urn:microsoft.com/office/officeart/2005/8/layout/hierarchy1"/>
    <dgm:cxn modelId="{F70887C4-E913-4AEB-9214-D255F753FF5E}" type="presParOf" srcId="{8D685F75-70AA-4446-8AB6-E8F040BFA239}" destId="{BD98642B-4214-4537-BEF7-AB6B70EC9A24}" srcOrd="2" destOrd="0" presId="urn:microsoft.com/office/officeart/2005/8/layout/hierarchy1"/>
    <dgm:cxn modelId="{5029A6C5-2A24-453B-99AE-04547B3D098C}" type="presParOf" srcId="{8D685F75-70AA-4446-8AB6-E8F040BFA239}" destId="{DD420CED-FEB2-4A6D-AABF-3FEC199B3E87}" srcOrd="3" destOrd="0" presId="urn:microsoft.com/office/officeart/2005/8/layout/hierarchy1"/>
    <dgm:cxn modelId="{A530B5E0-EFDB-4ABE-8FFE-A30B5B6C3AF7}" type="presParOf" srcId="{DD420CED-FEB2-4A6D-AABF-3FEC199B3E87}" destId="{28CBBF7E-E14F-4EFC-BF38-8F81ED23EA15}" srcOrd="0" destOrd="0" presId="urn:microsoft.com/office/officeart/2005/8/layout/hierarchy1"/>
    <dgm:cxn modelId="{248C3A37-E671-49F3-8CF1-44FEB4321AFF}" type="presParOf" srcId="{28CBBF7E-E14F-4EFC-BF38-8F81ED23EA15}" destId="{FDFE26D6-76C0-41ED-BD26-237E8DB037FC}" srcOrd="0" destOrd="0" presId="urn:microsoft.com/office/officeart/2005/8/layout/hierarchy1"/>
    <dgm:cxn modelId="{3E1B817D-51EE-43AC-BBBA-42B145B25B3E}" type="presParOf" srcId="{28CBBF7E-E14F-4EFC-BF38-8F81ED23EA15}" destId="{AD1E5AF6-BBED-4AB3-BE17-45C43F0E143C}" srcOrd="1" destOrd="0" presId="urn:microsoft.com/office/officeart/2005/8/layout/hierarchy1"/>
    <dgm:cxn modelId="{38EBA771-6711-491E-9AA6-A3CDAD3ACD99}" type="presParOf" srcId="{DD420CED-FEB2-4A6D-AABF-3FEC199B3E87}" destId="{56503744-2A37-49D8-9E50-F5286F5D529A}" srcOrd="1" destOrd="0" presId="urn:microsoft.com/office/officeart/2005/8/layout/hierarchy1"/>
    <dgm:cxn modelId="{742368A8-FE3C-4BC7-B692-8EBB13AED0E5}" type="presParOf" srcId="{56503744-2A37-49D8-9E50-F5286F5D529A}" destId="{1C6A9149-046D-4B13-9FD7-FA4CD6309593}" srcOrd="0" destOrd="0" presId="urn:microsoft.com/office/officeart/2005/8/layout/hierarchy1"/>
    <dgm:cxn modelId="{59009A78-D8BC-4E0A-A230-65061FB62CE1}" type="presParOf" srcId="{56503744-2A37-49D8-9E50-F5286F5D529A}" destId="{C5A085BC-AB03-47B9-8A27-14DBC4B021EF}" srcOrd="1" destOrd="0" presId="urn:microsoft.com/office/officeart/2005/8/layout/hierarchy1"/>
    <dgm:cxn modelId="{21CF86A7-5CE2-483B-8F2F-52822BF72CDA}" type="presParOf" srcId="{C5A085BC-AB03-47B9-8A27-14DBC4B021EF}" destId="{E19A455E-D9F9-4850-BE03-4687D685C67B}" srcOrd="0" destOrd="0" presId="urn:microsoft.com/office/officeart/2005/8/layout/hierarchy1"/>
    <dgm:cxn modelId="{A797C0E0-40E6-464B-A238-58A6F6DA1AC5}" type="presParOf" srcId="{E19A455E-D9F9-4850-BE03-4687D685C67B}" destId="{579B293F-1334-4EE7-8259-2584BB2A1C07}" srcOrd="0" destOrd="0" presId="urn:microsoft.com/office/officeart/2005/8/layout/hierarchy1"/>
    <dgm:cxn modelId="{70C659FB-E0A1-4F00-8B62-4C912F19C7B8}" type="presParOf" srcId="{E19A455E-D9F9-4850-BE03-4687D685C67B}" destId="{B6963105-46A9-4233-B609-60D9D0D2EEBE}" srcOrd="1" destOrd="0" presId="urn:microsoft.com/office/officeart/2005/8/layout/hierarchy1"/>
    <dgm:cxn modelId="{3494BEC8-D5AB-46ED-940B-1D3C1F7CC575}" type="presParOf" srcId="{C5A085BC-AB03-47B9-8A27-14DBC4B021EF}" destId="{ED37C85E-B009-47A9-B413-B72F48BB921D}" srcOrd="1" destOrd="0" presId="urn:microsoft.com/office/officeart/2005/8/layout/hierarchy1"/>
    <dgm:cxn modelId="{9E0C00E9-330A-4777-AC5F-59B43F3DCB76}" type="presParOf" srcId="{ED37C85E-B009-47A9-B413-B72F48BB921D}" destId="{535716C8-83E8-42A1-BA1A-0C00A8C79B37}" srcOrd="0" destOrd="0" presId="urn:microsoft.com/office/officeart/2005/8/layout/hierarchy1"/>
    <dgm:cxn modelId="{20202E23-1D47-4509-AF89-79EB2041E40E}" type="presParOf" srcId="{ED37C85E-B009-47A9-B413-B72F48BB921D}" destId="{6DA8868A-6333-4B02-83F1-B8E2EDC09BC4}" srcOrd="1" destOrd="0" presId="urn:microsoft.com/office/officeart/2005/8/layout/hierarchy1"/>
    <dgm:cxn modelId="{1A08B29B-502B-4DBF-9163-51C20AE3BA42}" type="presParOf" srcId="{6DA8868A-6333-4B02-83F1-B8E2EDC09BC4}" destId="{075C3D09-9120-4A13-A671-03EB29B182FC}" srcOrd="0" destOrd="0" presId="urn:microsoft.com/office/officeart/2005/8/layout/hierarchy1"/>
    <dgm:cxn modelId="{5281221B-4D0F-48CA-B38F-FAA1F6921258}" type="presParOf" srcId="{075C3D09-9120-4A13-A671-03EB29B182FC}" destId="{C18FE825-2650-45E3-94B6-6816CF3FDB85}" srcOrd="0" destOrd="0" presId="urn:microsoft.com/office/officeart/2005/8/layout/hierarchy1"/>
    <dgm:cxn modelId="{EC68AC1F-CB07-489A-9B0A-B9CFD406C4A9}" type="presParOf" srcId="{075C3D09-9120-4A13-A671-03EB29B182FC}" destId="{BB4D8FB0-C9E4-4B1A-80E2-89CD155C2C1F}" srcOrd="1" destOrd="0" presId="urn:microsoft.com/office/officeart/2005/8/layout/hierarchy1"/>
    <dgm:cxn modelId="{212BBC8C-685F-42D7-90B7-0320F02C21F9}" type="presParOf" srcId="{6DA8868A-6333-4B02-83F1-B8E2EDC09BC4}" destId="{936CA085-8B2B-431D-BD73-62AFBF352682}" srcOrd="1" destOrd="0" presId="urn:microsoft.com/office/officeart/2005/8/layout/hierarchy1"/>
    <dgm:cxn modelId="{761B3995-9E1B-42EA-A7FF-AB86CAFFBBAA}" type="presParOf" srcId="{ED37C85E-B009-47A9-B413-B72F48BB921D}" destId="{AFDCD257-681F-49F4-A6F7-80B8E46E465F}" srcOrd="2" destOrd="0" presId="urn:microsoft.com/office/officeart/2005/8/layout/hierarchy1"/>
    <dgm:cxn modelId="{144A5B99-51F4-4440-A0B2-DD296EDF3BDA}" type="presParOf" srcId="{ED37C85E-B009-47A9-B413-B72F48BB921D}" destId="{983CA6A8-0EF1-4E85-9937-12E30B36EABA}" srcOrd="3" destOrd="0" presId="urn:microsoft.com/office/officeart/2005/8/layout/hierarchy1"/>
    <dgm:cxn modelId="{2D8CFA07-0DD3-4782-A680-02C16435E9CA}" type="presParOf" srcId="{983CA6A8-0EF1-4E85-9937-12E30B36EABA}" destId="{1593FFFC-ECE3-409A-9674-4BC9BFF482B8}" srcOrd="0" destOrd="0" presId="urn:microsoft.com/office/officeart/2005/8/layout/hierarchy1"/>
    <dgm:cxn modelId="{9E84527A-787B-4C54-82AA-E34DF926297F}" type="presParOf" srcId="{1593FFFC-ECE3-409A-9674-4BC9BFF482B8}" destId="{312D8968-615B-4882-8094-37449D5EA408}" srcOrd="0" destOrd="0" presId="urn:microsoft.com/office/officeart/2005/8/layout/hierarchy1"/>
    <dgm:cxn modelId="{8237472C-C6AF-48C8-A37E-4B7D13BBF6A0}" type="presParOf" srcId="{1593FFFC-ECE3-409A-9674-4BC9BFF482B8}" destId="{311D70AF-EB57-42FD-A280-9B7353BE7541}" srcOrd="1" destOrd="0" presId="urn:microsoft.com/office/officeart/2005/8/layout/hierarchy1"/>
    <dgm:cxn modelId="{18E2C07B-2D9D-4F98-9341-87E0FD9A84B0}" type="presParOf" srcId="{983CA6A8-0EF1-4E85-9937-12E30B36EABA}" destId="{707EB966-CC11-4924-89BA-B3CDAF8684C0}" srcOrd="1" destOrd="0" presId="urn:microsoft.com/office/officeart/2005/8/layout/hierarchy1"/>
    <dgm:cxn modelId="{66225A74-9E41-47F3-93C8-F35A69E75BFA}" type="presParOf" srcId="{56503744-2A37-49D8-9E50-F5286F5D529A}" destId="{F14C8B47-977C-4DF8-8525-D2E9EAE25B4D}" srcOrd="2" destOrd="0" presId="urn:microsoft.com/office/officeart/2005/8/layout/hierarchy1"/>
    <dgm:cxn modelId="{0AA2767D-F16C-4674-A249-9D9A24599D7A}" type="presParOf" srcId="{56503744-2A37-49D8-9E50-F5286F5D529A}" destId="{A33E4A51-C010-4805-BD8C-F4A5B0258F3D}" srcOrd="3" destOrd="0" presId="urn:microsoft.com/office/officeart/2005/8/layout/hierarchy1"/>
    <dgm:cxn modelId="{F87344AD-C349-4344-89EF-8F20815AD417}" type="presParOf" srcId="{A33E4A51-C010-4805-BD8C-F4A5B0258F3D}" destId="{F22E92AB-9AA6-421D-8068-60010D17B371}" srcOrd="0" destOrd="0" presId="urn:microsoft.com/office/officeart/2005/8/layout/hierarchy1"/>
    <dgm:cxn modelId="{273001C2-CEB2-4796-9C60-69D1727C8EB8}" type="presParOf" srcId="{F22E92AB-9AA6-421D-8068-60010D17B371}" destId="{DA32326F-4C38-43C0-8599-42A87EEF3F05}" srcOrd="0" destOrd="0" presId="urn:microsoft.com/office/officeart/2005/8/layout/hierarchy1"/>
    <dgm:cxn modelId="{568876A0-7ACB-45F3-9EC8-9C303C401EA9}" type="presParOf" srcId="{F22E92AB-9AA6-421D-8068-60010D17B371}" destId="{3DDBF2F4-E660-4968-959E-6596B44D4C53}" srcOrd="1" destOrd="0" presId="urn:microsoft.com/office/officeart/2005/8/layout/hierarchy1"/>
    <dgm:cxn modelId="{66271C8A-8B58-4101-82E3-F13224857725}" type="presParOf" srcId="{A33E4A51-C010-4805-BD8C-F4A5B0258F3D}" destId="{47685A81-EC86-4887-B3F2-5CE9D34530CF}" srcOrd="1" destOrd="0" presId="urn:microsoft.com/office/officeart/2005/8/layout/hierarchy1"/>
    <dgm:cxn modelId="{51D70D4C-DE97-4E6A-9E9A-8FF511391EB1}" type="presParOf" srcId="{58FF1FFE-D134-4A40-9AE7-2B818C1ACCB6}" destId="{D96A2B53-1805-4668-B1BB-3F71AA5A19A0}" srcOrd="2" destOrd="0" presId="urn:microsoft.com/office/officeart/2005/8/layout/hierarchy1"/>
    <dgm:cxn modelId="{EDA288DE-D3B6-4480-AEC9-F6AA1ACF2B25}" type="presParOf" srcId="{58FF1FFE-D134-4A40-9AE7-2B818C1ACCB6}" destId="{41F8C093-8F7B-40E1-AD21-B9861965C104}" srcOrd="3" destOrd="0" presId="urn:microsoft.com/office/officeart/2005/8/layout/hierarchy1"/>
    <dgm:cxn modelId="{F99BA064-4794-4A32-9B83-5989B2EBE531}" type="presParOf" srcId="{41F8C093-8F7B-40E1-AD21-B9861965C104}" destId="{5E0F83AE-7E17-4CE4-881D-E8697D7CA727}" srcOrd="0" destOrd="0" presId="urn:microsoft.com/office/officeart/2005/8/layout/hierarchy1"/>
    <dgm:cxn modelId="{2931B1DA-807D-4960-8899-562952208D55}" type="presParOf" srcId="{5E0F83AE-7E17-4CE4-881D-E8697D7CA727}" destId="{E334BE2E-34DA-4689-98AE-5BF04E0C6A25}" srcOrd="0" destOrd="0" presId="urn:microsoft.com/office/officeart/2005/8/layout/hierarchy1"/>
    <dgm:cxn modelId="{D60115FC-EEDD-4A02-874D-9CE92BD5FB31}" type="presParOf" srcId="{5E0F83AE-7E17-4CE4-881D-E8697D7CA727}" destId="{17688DBB-FD33-49C3-83B9-A32F9D7262EA}" srcOrd="1" destOrd="0" presId="urn:microsoft.com/office/officeart/2005/8/layout/hierarchy1"/>
    <dgm:cxn modelId="{5565F3B4-5F76-4A14-9C13-18BE1DB25E55}" type="presParOf" srcId="{41F8C093-8F7B-40E1-AD21-B9861965C104}" destId="{619D2999-ECBB-41E7-B2B3-0CEF7CD941FB}" srcOrd="1" destOrd="0" presId="urn:microsoft.com/office/officeart/2005/8/layout/hierarchy1"/>
    <dgm:cxn modelId="{EA36BC87-0EA6-49F6-89EA-09B76437D124}" type="presParOf" srcId="{619D2999-ECBB-41E7-B2B3-0CEF7CD941FB}" destId="{CD06EEDC-6306-46DD-A3DA-64E1E029A6BB}" srcOrd="0" destOrd="0" presId="urn:microsoft.com/office/officeart/2005/8/layout/hierarchy1"/>
    <dgm:cxn modelId="{2F8C3EEC-2305-4F55-BA43-6F71EBD76218}" type="presParOf" srcId="{619D2999-ECBB-41E7-B2B3-0CEF7CD941FB}" destId="{95769BA2-5A60-4BF6-A938-845AC4706ECF}" srcOrd="1" destOrd="0" presId="urn:microsoft.com/office/officeart/2005/8/layout/hierarchy1"/>
    <dgm:cxn modelId="{109C1F71-1420-4833-9EC5-18EAB19835E8}" type="presParOf" srcId="{95769BA2-5A60-4BF6-A938-845AC4706ECF}" destId="{F7BEEEE0-E80E-4C85-B815-F6263BA2C718}" srcOrd="0" destOrd="0" presId="urn:microsoft.com/office/officeart/2005/8/layout/hierarchy1"/>
    <dgm:cxn modelId="{55476911-B516-401A-B85E-B550A8C14E1E}" type="presParOf" srcId="{F7BEEEE0-E80E-4C85-B815-F6263BA2C718}" destId="{4C63709A-4154-434A-9BC6-4DD56C2F3B8E}" srcOrd="0" destOrd="0" presId="urn:microsoft.com/office/officeart/2005/8/layout/hierarchy1"/>
    <dgm:cxn modelId="{88475447-9052-40ED-9FD4-89425A156A16}" type="presParOf" srcId="{F7BEEEE0-E80E-4C85-B815-F6263BA2C718}" destId="{A53B616C-105D-49C7-A51D-0A794281B714}" srcOrd="1" destOrd="0" presId="urn:microsoft.com/office/officeart/2005/8/layout/hierarchy1"/>
    <dgm:cxn modelId="{9BA152B0-F2DC-4742-8422-832E1BCF341B}" type="presParOf" srcId="{95769BA2-5A60-4BF6-A938-845AC4706ECF}" destId="{4BBF781D-937F-430D-84DB-33F7E46C6C4F}" srcOrd="1" destOrd="0" presId="urn:microsoft.com/office/officeart/2005/8/layout/hierarchy1"/>
    <dgm:cxn modelId="{3BB8C1EA-FE24-4A9F-AE76-050CDB1F4977}" type="presParOf" srcId="{4BBF781D-937F-430D-84DB-33F7E46C6C4F}" destId="{EFE6AE8E-3BCA-466A-9EB3-0F01BC7F08EB}" srcOrd="0" destOrd="0" presId="urn:microsoft.com/office/officeart/2005/8/layout/hierarchy1"/>
    <dgm:cxn modelId="{955D2B42-2976-4B71-8FE7-081B3026A035}" type="presParOf" srcId="{4BBF781D-937F-430D-84DB-33F7E46C6C4F}" destId="{2DF22194-4606-4E04-A43F-5B15A0E8EB1A}" srcOrd="1" destOrd="0" presId="urn:microsoft.com/office/officeart/2005/8/layout/hierarchy1"/>
    <dgm:cxn modelId="{7C5A3926-546A-4100-A9AC-57508A730859}" type="presParOf" srcId="{2DF22194-4606-4E04-A43F-5B15A0E8EB1A}" destId="{863CD0C1-4DF0-4560-B822-CA2B5CAB624D}" srcOrd="0" destOrd="0" presId="urn:microsoft.com/office/officeart/2005/8/layout/hierarchy1"/>
    <dgm:cxn modelId="{8C7A99A7-10A6-4AD1-B312-44247219C795}" type="presParOf" srcId="{863CD0C1-4DF0-4560-B822-CA2B5CAB624D}" destId="{A9FD1688-597C-4135-B57C-EE4DDF72598C}" srcOrd="0" destOrd="0" presId="urn:microsoft.com/office/officeart/2005/8/layout/hierarchy1"/>
    <dgm:cxn modelId="{14A6BB97-F02C-4D89-A210-3C83FD3BD80F}" type="presParOf" srcId="{863CD0C1-4DF0-4560-B822-CA2B5CAB624D}" destId="{D265C11E-D1CB-436A-A832-E8515AD5FB68}" srcOrd="1" destOrd="0" presId="urn:microsoft.com/office/officeart/2005/8/layout/hierarchy1"/>
    <dgm:cxn modelId="{662078B4-49B4-49F8-9277-97B3CFAC0F09}" type="presParOf" srcId="{2DF22194-4606-4E04-A43F-5B15A0E8EB1A}" destId="{C47ACA7C-BBB1-4FF0-B507-149DE1C20D98}" srcOrd="1" destOrd="0" presId="urn:microsoft.com/office/officeart/2005/8/layout/hierarchy1"/>
    <dgm:cxn modelId="{B6046F2C-B572-46E8-9713-A286C752888A}" type="presParOf" srcId="{E9FA4A51-2AC7-42ED-A065-E6C87FE9E99B}" destId="{F31A123A-9A34-4392-96A5-1138205769E9}" srcOrd="2" destOrd="0" presId="urn:microsoft.com/office/officeart/2005/8/layout/hierarchy1"/>
    <dgm:cxn modelId="{B8D68729-2C38-490E-A381-D476F2855D59}" type="presParOf" srcId="{E9FA4A51-2AC7-42ED-A065-E6C87FE9E99B}" destId="{4C06EECA-ED06-41A0-B64A-EFDB348295C4}" srcOrd="3" destOrd="0" presId="urn:microsoft.com/office/officeart/2005/8/layout/hierarchy1"/>
    <dgm:cxn modelId="{E91E7355-841B-4702-822C-CF793A1382CD}" type="presParOf" srcId="{4C06EECA-ED06-41A0-B64A-EFDB348295C4}" destId="{E4E424B1-936B-4556-A0EB-76CB884C5950}" srcOrd="0" destOrd="0" presId="urn:microsoft.com/office/officeart/2005/8/layout/hierarchy1"/>
    <dgm:cxn modelId="{B68D74D5-283E-4BC8-9A96-2C33E8F2BA53}" type="presParOf" srcId="{E4E424B1-936B-4556-A0EB-76CB884C5950}" destId="{8C9C3231-46F4-4855-A113-DA43E8FECFA4}" srcOrd="0" destOrd="0" presId="urn:microsoft.com/office/officeart/2005/8/layout/hierarchy1"/>
    <dgm:cxn modelId="{CD95470D-9277-422F-A682-80709E2BD754}" type="presParOf" srcId="{E4E424B1-936B-4556-A0EB-76CB884C5950}" destId="{8636A875-5D50-4E33-BBAB-91158708CFB6}" srcOrd="1" destOrd="0" presId="urn:microsoft.com/office/officeart/2005/8/layout/hierarchy1"/>
    <dgm:cxn modelId="{14B8DE48-931B-45FE-8AFE-0876056DA5B7}" type="presParOf" srcId="{4C06EECA-ED06-41A0-B64A-EFDB348295C4}" destId="{7B0F36D1-E913-4702-97A2-964908AEFA73}" srcOrd="1" destOrd="0" presId="urn:microsoft.com/office/officeart/2005/8/layout/hierarchy1"/>
    <dgm:cxn modelId="{F7E61FCE-C7D5-46C1-9019-47A4D94ABF5C}" type="presParOf" srcId="{7B0F36D1-E913-4702-97A2-964908AEFA73}" destId="{B2BCC848-E2B0-400E-A38E-1F8ED9F22252}" srcOrd="0" destOrd="0" presId="urn:microsoft.com/office/officeart/2005/8/layout/hierarchy1"/>
    <dgm:cxn modelId="{B6E0CB15-D94B-44E0-B9B2-97634C5B954A}" type="presParOf" srcId="{7B0F36D1-E913-4702-97A2-964908AEFA73}" destId="{C3E9C3BA-3E2F-4BCF-9E9C-F05A7C5251EB}" srcOrd="1" destOrd="0" presId="urn:microsoft.com/office/officeart/2005/8/layout/hierarchy1"/>
    <dgm:cxn modelId="{D0E40048-FAF1-4B61-978B-6191E2FE2C73}" type="presParOf" srcId="{C3E9C3BA-3E2F-4BCF-9E9C-F05A7C5251EB}" destId="{4DE605BA-8C76-419C-86BC-F1A0D768E3DA}" srcOrd="0" destOrd="0" presId="urn:microsoft.com/office/officeart/2005/8/layout/hierarchy1"/>
    <dgm:cxn modelId="{FF61320A-D665-46F5-A5E3-55264405C0E4}" type="presParOf" srcId="{4DE605BA-8C76-419C-86BC-F1A0D768E3DA}" destId="{C3633647-2A64-4CCA-B3B8-8B66F23023C0}" srcOrd="0" destOrd="0" presId="urn:microsoft.com/office/officeart/2005/8/layout/hierarchy1"/>
    <dgm:cxn modelId="{AE8C0139-45AB-4F2B-80CD-9B26C16C1D57}" type="presParOf" srcId="{4DE605BA-8C76-419C-86BC-F1A0D768E3DA}" destId="{97B6851B-E7BC-4B4A-9D40-9EC2AF58326B}" srcOrd="1" destOrd="0" presId="urn:microsoft.com/office/officeart/2005/8/layout/hierarchy1"/>
    <dgm:cxn modelId="{C29CA3DF-FF26-44AC-BE47-612AA3928B89}" type="presParOf" srcId="{C3E9C3BA-3E2F-4BCF-9E9C-F05A7C5251EB}" destId="{FB61239C-E189-4F18-B00A-96765CB39F20}" srcOrd="1" destOrd="0" presId="urn:microsoft.com/office/officeart/2005/8/layout/hierarchy1"/>
    <dgm:cxn modelId="{937150D0-2A14-4A7B-B0BE-835CFB36EC8E}" type="presParOf" srcId="{FB61239C-E189-4F18-B00A-96765CB39F20}" destId="{16E1FD21-B1FE-4536-99EE-9DAE84D20F74}" srcOrd="0" destOrd="0" presId="urn:microsoft.com/office/officeart/2005/8/layout/hierarchy1"/>
    <dgm:cxn modelId="{7FC2DE11-CA34-4371-857A-78AE549AF3D6}" type="presParOf" srcId="{FB61239C-E189-4F18-B00A-96765CB39F20}" destId="{3821E528-F74E-4FA2-94AB-305D673180D7}" srcOrd="1" destOrd="0" presId="urn:microsoft.com/office/officeart/2005/8/layout/hierarchy1"/>
    <dgm:cxn modelId="{38EC42BF-1693-48FD-8B8F-899215074CE3}" type="presParOf" srcId="{3821E528-F74E-4FA2-94AB-305D673180D7}" destId="{FAFFC927-DB21-4A49-A678-67AE0DFEDE46}" srcOrd="0" destOrd="0" presId="urn:microsoft.com/office/officeart/2005/8/layout/hierarchy1"/>
    <dgm:cxn modelId="{06017774-9CF9-46FC-BEDF-386FF0815EDA}" type="presParOf" srcId="{FAFFC927-DB21-4A49-A678-67AE0DFEDE46}" destId="{716433D8-C8E1-44FD-BA44-F57B40EF102C}" srcOrd="0" destOrd="0" presId="urn:microsoft.com/office/officeart/2005/8/layout/hierarchy1"/>
    <dgm:cxn modelId="{AA8F20A9-70A9-4710-8AB1-8164D11B8594}" type="presParOf" srcId="{FAFFC927-DB21-4A49-A678-67AE0DFEDE46}" destId="{1BB38D4C-A683-4E08-A126-80B4002D89E9}" srcOrd="1" destOrd="0" presId="urn:microsoft.com/office/officeart/2005/8/layout/hierarchy1"/>
    <dgm:cxn modelId="{081BB420-2C23-48B6-8462-82B137E7EE63}" type="presParOf" srcId="{3821E528-F74E-4FA2-94AB-305D673180D7}" destId="{F06C6E2D-3E7A-4C1D-B4C9-29F555893FF3}" srcOrd="1" destOrd="0" presId="urn:microsoft.com/office/officeart/2005/8/layout/hierarchy1"/>
    <dgm:cxn modelId="{197A4061-01C6-45E1-85EE-45D9EC1F1B9F}" type="presParOf" srcId="{FB61239C-E189-4F18-B00A-96765CB39F20}" destId="{70BB59CA-6875-47DC-9EB9-D4A510FB2544}" srcOrd="2" destOrd="0" presId="urn:microsoft.com/office/officeart/2005/8/layout/hierarchy1"/>
    <dgm:cxn modelId="{524359E6-3E32-412E-AA80-0D6FF521BCEF}" type="presParOf" srcId="{FB61239C-E189-4F18-B00A-96765CB39F20}" destId="{F7A3D756-CEA0-4AD8-906F-49A0E46B6BCC}" srcOrd="3" destOrd="0" presId="urn:microsoft.com/office/officeart/2005/8/layout/hierarchy1"/>
    <dgm:cxn modelId="{BE97D78C-9873-4A38-9C4F-D44510BA890F}" type="presParOf" srcId="{F7A3D756-CEA0-4AD8-906F-49A0E46B6BCC}" destId="{4EB87502-16AD-4CAD-B35B-EABC1A416A45}" srcOrd="0" destOrd="0" presId="urn:microsoft.com/office/officeart/2005/8/layout/hierarchy1"/>
    <dgm:cxn modelId="{13C809A6-33B4-4C27-8DC3-04C4B1D4FF7C}" type="presParOf" srcId="{4EB87502-16AD-4CAD-B35B-EABC1A416A45}" destId="{AE5657B1-515A-4815-AD26-6E0B761C3B95}" srcOrd="0" destOrd="0" presId="urn:microsoft.com/office/officeart/2005/8/layout/hierarchy1"/>
    <dgm:cxn modelId="{1562C28E-77D9-4104-B13B-507974AA3912}" type="presParOf" srcId="{4EB87502-16AD-4CAD-B35B-EABC1A416A45}" destId="{D6E552A2-FD25-4B00-9DF4-13D6E6D3BC95}" srcOrd="1" destOrd="0" presId="urn:microsoft.com/office/officeart/2005/8/layout/hierarchy1"/>
    <dgm:cxn modelId="{13D0AED6-8E0F-46F0-A8AC-FF8CC018346D}" type="presParOf" srcId="{F7A3D756-CEA0-4AD8-906F-49A0E46B6BCC}" destId="{30F1199F-DB89-4283-AE01-5A0C69220C9A}" srcOrd="1" destOrd="0" presId="urn:microsoft.com/office/officeart/2005/8/layout/hierarchy1"/>
    <dgm:cxn modelId="{0F7352EC-1161-4413-B2DC-662B375D26FE}" type="presParOf" srcId="{7B0F36D1-E913-4702-97A2-964908AEFA73}" destId="{816B3EA0-7AB2-4E58-9F1A-744D4D31E16E}" srcOrd="2" destOrd="0" presId="urn:microsoft.com/office/officeart/2005/8/layout/hierarchy1"/>
    <dgm:cxn modelId="{121E8006-0BE6-4896-8965-3FC1B819B028}" type="presParOf" srcId="{7B0F36D1-E913-4702-97A2-964908AEFA73}" destId="{55BE76ED-44AC-4E85-9311-7D707EA7FFF1}" srcOrd="3" destOrd="0" presId="urn:microsoft.com/office/officeart/2005/8/layout/hierarchy1"/>
    <dgm:cxn modelId="{028C2DD3-6C56-46E8-84AC-3C588B973B16}" type="presParOf" srcId="{55BE76ED-44AC-4E85-9311-7D707EA7FFF1}" destId="{26625078-A68B-46B7-8080-884780554173}" srcOrd="0" destOrd="0" presId="urn:microsoft.com/office/officeart/2005/8/layout/hierarchy1"/>
    <dgm:cxn modelId="{E03C4C64-8131-436E-A173-5C0190235084}" type="presParOf" srcId="{26625078-A68B-46B7-8080-884780554173}" destId="{915E93FD-EC28-45CE-B419-11A775F793F0}" srcOrd="0" destOrd="0" presId="urn:microsoft.com/office/officeart/2005/8/layout/hierarchy1"/>
    <dgm:cxn modelId="{3B8C097C-1289-4A02-AA02-3852E35AC00F}" type="presParOf" srcId="{26625078-A68B-46B7-8080-884780554173}" destId="{F9C3EE07-29C6-426F-8F89-DCA07829D76C}" srcOrd="1" destOrd="0" presId="urn:microsoft.com/office/officeart/2005/8/layout/hierarchy1"/>
    <dgm:cxn modelId="{A50C55C2-8752-484C-B8D6-44316EA639DF}" type="presParOf" srcId="{55BE76ED-44AC-4E85-9311-7D707EA7FFF1}" destId="{8665B678-E2CC-4272-A7DD-2A9131A42BCC}" srcOrd="1" destOrd="0" presId="urn:microsoft.com/office/officeart/2005/8/layout/hierarchy1"/>
    <dgm:cxn modelId="{401A613B-894A-493F-8862-D0C69E54FD94}" type="presParOf" srcId="{8665B678-E2CC-4272-A7DD-2A9131A42BCC}" destId="{7DDA1978-D308-4AF8-A29E-49E78352F156}" srcOrd="0" destOrd="0" presId="urn:microsoft.com/office/officeart/2005/8/layout/hierarchy1"/>
    <dgm:cxn modelId="{A3B22CAD-59E5-46D5-BBE0-F8A621B23CF3}" type="presParOf" srcId="{8665B678-E2CC-4272-A7DD-2A9131A42BCC}" destId="{677BA2C6-D980-432C-A9AE-A7F3B60F54F6}" srcOrd="1" destOrd="0" presId="urn:microsoft.com/office/officeart/2005/8/layout/hierarchy1"/>
    <dgm:cxn modelId="{3C490E01-75E4-4DFB-AAD7-020FEB95E3CA}" type="presParOf" srcId="{677BA2C6-D980-432C-A9AE-A7F3B60F54F6}" destId="{ED707481-C8A7-4A9A-80BE-C21512201A53}" srcOrd="0" destOrd="0" presId="urn:microsoft.com/office/officeart/2005/8/layout/hierarchy1"/>
    <dgm:cxn modelId="{CE681972-183C-473D-8DF1-44FF85BD35A1}" type="presParOf" srcId="{ED707481-C8A7-4A9A-80BE-C21512201A53}" destId="{DCF0C38D-7CA7-4FE1-B51B-9ADF4187B592}" srcOrd="0" destOrd="0" presId="urn:microsoft.com/office/officeart/2005/8/layout/hierarchy1"/>
    <dgm:cxn modelId="{D68B0824-44FC-4A7B-BB2B-0996966A9362}" type="presParOf" srcId="{ED707481-C8A7-4A9A-80BE-C21512201A53}" destId="{755B2A15-76E2-4BF2-9C7F-9DE3549B0B85}" srcOrd="1" destOrd="0" presId="urn:microsoft.com/office/officeart/2005/8/layout/hierarchy1"/>
    <dgm:cxn modelId="{FF26F64A-5F22-47A6-967B-0AC181DB8676}" type="presParOf" srcId="{677BA2C6-D980-432C-A9AE-A7F3B60F54F6}" destId="{AFC51E06-6121-48F1-B71C-2AB46A888434}" srcOrd="1" destOrd="0" presId="urn:microsoft.com/office/officeart/2005/8/layout/hierarchy1"/>
  </dgm:cxnLst>
  <dgm:bg/>
  <dgm:whole/>
</dgm:dataModel>
</file>

<file path=ppt/diagrams/data6.xml><?xml version="1.0" encoding="utf-8"?>
<dgm:dataModel xmlns:dgm="http://schemas.openxmlformats.org/drawingml/2006/diagram" xmlns:a="http://schemas.openxmlformats.org/drawingml/2006/main">
  <dgm:ptLst>
    <dgm:pt modelId="{060576ED-80E5-4C21-92A9-AFC3C83F463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F89E96AD-1810-465B-B525-6EBD6E193122}">
      <dgm:prSet phldrT="[Text]" custT="1"/>
      <dgm:spPr/>
      <dgm:t>
        <a:bodyPr/>
        <a:lstStyle/>
        <a:p>
          <a:r>
            <a:rPr lang="en-US" sz="1600" b="1" dirty="0" smtClean="0"/>
            <a:t>Epidemiologic studies</a:t>
          </a:r>
          <a:endParaRPr lang="en-US" sz="1600" b="1" dirty="0"/>
        </a:p>
      </dgm:t>
    </dgm:pt>
    <dgm:pt modelId="{EAE387C9-F068-4634-A69A-2D03753FA0BB}" type="parTrans" cxnId="{AB8CF67D-88EB-4E5B-8A46-FAB86FAB9801}">
      <dgm:prSet/>
      <dgm:spPr/>
      <dgm:t>
        <a:bodyPr/>
        <a:lstStyle/>
        <a:p>
          <a:endParaRPr lang="en-US" sz="1600" b="1"/>
        </a:p>
      </dgm:t>
    </dgm:pt>
    <dgm:pt modelId="{0407E042-6813-44F4-AF92-CDF3C735B340}" type="sibTrans" cxnId="{AB8CF67D-88EB-4E5B-8A46-FAB86FAB9801}">
      <dgm:prSet/>
      <dgm:spPr/>
      <dgm:t>
        <a:bodyPr/>
        <a:lstStyle/>
        <a:p>
          <a:endParaRPr lang="en-US" sz="1600" b="1"/>
        </a:p>
      </dgm:t>
    </dgm:pt>
    <dgm:pt modelId="{09B8B23E-CD03-4E09-A5FD-D3C5FC9B9D7C}">
      <dgm:prSet phldrT="[Text]" custT="1"/>
      <dgm:spPr/>
      <dgm:t>
        <a:bodyPr/>
        <a:lstStyle/>
        <a:p>
          <a:r>
            <a:rPr lang="en-US" sz="1600" b="1" dirty="0" smtClean="0"/>
            <a:t>Observational</a:t>
          </a:r>
          <a:endParaRPr lang="en-US" sz="1600" b="1" dirty="0"/>
        </a:p>
      </dgm:t>
    </dgm:pt>
    <dgm:pt modelId="{AB319939-4E10-412E-BF4F-AF95CE651B5F}" type="parTrans" cxnId="{D66CA796-5464-44A1-AE27-EFA4E81E9497}">
      <dgm:prSet/>
      <dgm:spPr/>
      <dgm:t>
        <a:bodyPr/>
        <a:lstStyle/>
        <a:p>
          <a:endParaRPr lang="en-US" sz="1600" b="1"/>
        </a:p>
      </dgm:t>
    </dgm:pt>
    <dgm:pt modelId="{4B6CC97B-3AEB-477A-8194-784296469CA6}" type="sibTrans" cxnId="{D66CA796-5464-44A1-AE27-EFA4E81E9497}">
      <dgm:prSet/>
      <dgm:spPr/>
      <dgm:t>
        <a:bodyPr/>
        <a:lstStyle/>
        <a:p>
          <a:endParaRPr lang="en-US" sz="1600" b="1"/>
        </a:p>
      </dgm:t>
    </dgm:pt>
    <dgm:pt modelId="{B126C6B2-DE91-4255-A510-3E28003C23B5}">
      <dgm:prSet phldrT="[Text]" custT="1"/>
      <dgm:spPr/>
      <dgm:t>
        <a:bodyPr/>
        <a:lstStyle/>
        <a:p>
          <a:r>
            <a:rPr lang="en-US" sz="1600" b="1" dirty="0" smtClean="0"/>
            <a:t>Individual data</a:t>
          </a:r>
          <a:endParaRPr lang="en-US" sz="1600" b="1" dirty="0"/>
        </a:p>
      </dgm:t>
    </dgm:pt>
    <dgm:pt modelId="{F0DCFB90-831C-459D-8BDD-04D2FCE49078}" type="parTrans" cxnId="{03231DA5-2046-4689-8C78-E7CCFB56E3D9}">
      <dgm:prSet/>
      <dgm:spPr/>
      <dgm:t>
        <a:bodyPr/>
        <a:lstStyle/>
        <a:p>
          <a:endParaRPr lang="en-US" sz="1600" b="1"/>
        </a:p>
      </dgm:t>
    </dgm:pt>
    <dgm:pt modelId="{53CB6D41-184A-4D54-AF26-D2FA4CE2D3A0}" type="sibTrans" cxnId="{03231DA5-2046-4689-8C78-E7CCFB56E3D9}">
      <dgm:prSet/>
      <dgm:spPr/>
      <dgm:t>
        <a:bodyPr/>
        <a:lstStyle/>
        <a:p>
          <a:endParaRPr lang="en-US" sz="1600" b="1"/>
        </a:p>
      </dgm:t>
    </dgm:pt>
    <dgm:pt modelId="{06B956B3-C47A-4128-B3B8-CE87B55992F7}">
      <dgm:prSet phldrT="[Text]" custT="1"/>
      <dgm:spPr/>
      <dgm:t>
        <a:bodyPr/>
        <a:lstStyle/>
        <a:p>
          <a:r>
            <a:rPr lang="en-US" sz="1600" b="1" dirty="0" smtClean="0"/>
            <a:t>Aggregated data</a:t>
          </a:r>
          <a:endParaRPr lang="en-US" sz="1600" b="1" dirty="0"/>
        </a:p>
      </dgm:t>
    </dgm:pt>
    <dgm:pt modelId="{7A99E66B-D0D2-4293-BE1F-5C632D43C97E}" type="parTrans" cxnId="{014EDFB0-25B2-4181-9E0A-74D07CBE566B}">
      <dgm:prSet/>
      <dgm:spPr/>
      <dgm:t>
        <a:bodyPr/>
        <a:lstStyle/>
        <a:p>
          <a:endParaRPr lang="en-US" sz="1600" b="1"/>
        </a:p>
      </dgm:t>
    </dgm:pt>
    <dgm:pt modelId="{DA787BE0-7413-4D62-A5AB-D5B3E4BCFC80}" type="sibTrans" cxnId="{014EDFB0-25B2-4181-9E0A-74D07CBE566B}">
      <dgm:prSet/>
      <dgm:spPr/>
      <dgm:t>
        <a:bodyPr/>
        <a:lstStyle/>
        <a:p>
          <a:endParaRPr lang="en-US" sz="1600" b="1"/>
        </a:p>
      </dgm:t>
    </dgm:pt>
    <dgm:pt modelId="{B030524A-5A5F-4238-B650-AB7845979AF2}">
      <dgm:prSet phldrT="[Text]" custT="1"/>
      <dgm:spPr/>
      <dgm:t>
        <a:bodyPr/>
        <a:lstStyle/>
        <a:p>
          <a:r>
            <a:rPr lang="en-US" sz="1600" b="1" dirty="0" smtClean="0"/>
            <a:t>Experimental (Interventional)</a:t>
          </a:r>
          <a:endParaRPr lang="en-US" sz="1600" b="1" dirty="0"/>
        </a:p>
      </dgm:t>
    </dgm:pt>
    <dgm:pt modelId="{4635E4D7-2B6C-4426-AD18-0B3C0A04E798}" type="parTrans" cxnId="{A453696C-595E-4B1F-A28F-CF13F0704B49}">
      <dgm:prSet/>
      <dgm:spPr/>
      <dgm:t>
        <a:bodyPr/>
        <a:lstStyle/>
        <a:p>
          <a:endParaRPr lang="en-US" sz="1600" b="1"/>
        </a:p>
      </dgm:t>
    </dgm:pt>
    <dgm:pt modelId="{8CE1773B-926D-47E1-982F-BED47C89E8F0}" type="sibTrans" cxnId="{A453696C-595E-4B1F-A28F-CF13F0704B49}">
      <dgm:prSet/>
      <dgm:spPr/>
      <dgm:t>
        <a:bodyPr/>
        <a:lstStyle/>
        <a:p>
          <a:endParaRPr lang="en-US" sz="1600" b="1"/>
        </a:p>
      </dgm:t>
    </dgm:pt>
    <dgm:pt modelId="{F10AEA56-B0EF-483E-803E-6865D1C20A4E}">
      <dgm:prSet phldrT="[Text]" custT="1"/>
      <dgm:spPr/>
      <dgm:t>
        <a:bodyPr/>
        <a:lstStyle/>
        <a:p>
          <a:r>
            <a:rPr lang="en-US" sz="1600" b="1" dirty="0" smtClean="0"/>
            <a:t>Individual data</a:t>
          </a:r>
          <a:endParaRPr lang="en-US" sz="1600" b="1" dirty="0"/>
        </a:p>
      </dgm:t>
    </dgm:pt>
    <dgm:pt modelId="{A4085DAD-E4C5-44D4-AC12-0491427082DB}" type="parTrans" cxnId="{D4B58DC0-0D7B-4DC0-A74F-4DAB8D9B02B1}">
      <dgm:prSet/>
      <dgm:spPr/>
      <dgm:t>
        <a:bodyPr/>
        <a:lstStyle/>
        <a:p>
          <a:endParaRPr lang="en-US" sz="1600" b="1"/>
        </a:p>
      </dgm:t>
    </dgm:pt>
    <dgm:pt modelId="{A3113FD8-CCF3-403B-80CA-B48B00B4ED8A}" type="sibTrans" cxnId="{D4B58DC0-0D7B-4DC0-A74F-4DAB8D9B02B1}">
      <dgm:prSet/>
      <dgm:spPr/>
      <dgm:t>
        <a:bodyPr/>
        <a:lstStyle/>
        <a:p>
          <a:endParaRPr lang="en-US" sz="1600" b="1"/>
        </a:p>
      </dgm:t>
    </dgm:pt>
    <dgm:pt modelId="{4D1B4B26-B588-4B83-AA92-43AC8D08C5D2}">
      <dgm:prSet custT="1"/>
      <dgm:spPr/>
      <dgm:t>
        <a:bodyPr/>
        <a:lstStyle/>
        <a:p>
          <a:r>
            <a:rPr lang="en-US" sz="1600" b="1" dirty="0" smtClean="0"/>
            <a:t>Aggregated</a:t>
          </a:r>
          <a:endParaRPr lang="en-US" sz="1600" b="1" dirty="0"/>
        </a:p>
      </dgm:t>
    </dgm:pt>
    <dgm:pt modelId="{9157861A-547D-4B8C-9A31-233EA0AB43D5}" type="parTrans" cxnId="{B3CD6F17-4DBD-48FF-90EC-F2095E2B5D93}">
      <dgm:prSet/>
      <dgm:spPr/>
      <dgm:t>
        <a:bodyPr/>
        <a:lstStyle/>
        <a:p>
          <a:endParaRPr lang="en-US" sz="1600" b="1"/>
        </a:p>
      </dgm:t>
    </dgm:pt>
    <dgm:pt modelId="{0F0B4020-2211-47BF-9BF1-DB02E6B630AE}" type="sibTrans" cxnId="{B3CD6F17-4DBD-48FF-90EC-F2095E2B5D93}">
      <dgm:prSet/>
      <dgm:spPr/>
      <dgm:t>
        <a:bodyPr/>
        <a:lstStyle/>
        <a:p>
          <a:endParaRPr lang="en-US" sz="1600" b="1"/>
        </a:p>
      </dgm:t>
    </dgm:pt>
    <dgm:pt modelId="{30A200A8-A9B6-401B-A765-D5F8222B7C23}">
      <dgm:prSet custT="1"/>
      <dgm:spPr/>
      <dgm:t>
        <a:bodyPr/>
        <a:lstStyle/>
        <a:p>
          <a:r>
            <a:rPr lang="en-US" sz="1600" b="1" dirty="0" smtClean="0"/>
            <a:t>Descriptive</a:t>
          </a:r>
          <a:endParaRPr lang="en-US" sz="1600" b="1" dirty="0"/>
        </a:p>
      </dgm:t>
    </dgm:pt>
    <dgm:pt modelId="{A36C35ED-27C9-43D9-8B5C-9A1E30C4C362}" type="parTrans" cxnId="{2E985555-1D3D-47CB-8645-8F0F1A31C83F}">
      <dgm:prSet/>
      <dgm:spPr/>
      <dgm:t>
        <a:bodyPr/>
        <a:lstStyle/>
        <a:p>
          <a:endParaRPr lang="en-US" sz="1600" b="1"/>
        </a:p>
      </dgm:t>
    </dgm:pt>
    <dgm:pt modelId="{135A1782-E5CC-45A5-8216-F1FCE77D65D0}" type="sibTrans" cxnId="{2E985555-1D3D-47CB-8645-8F0F1A31C83F}">
      <dgm:prSet/>
      <dgm:spPr/>
      <dgm:t>
        <a:bodyPr/>
        <a:lstStyle/>
        <a:p>
          <a:endParaRPr lang="en-US" sz="1600" b="1"/>
        </a:p>
      </dgm:t>
    </dgm:pt>
    <dgm:pt modelId="{FF79BE8D-85C4-4103-846B-D49F60D6DCE4}">
      <dgm:prSet custT="1"/>
      <dgm:spPr/>
      <dgm:t>
        <a:bodyPr/>
        <a:lstStyle/>
        <a:p>
          <a:r>
            <a:rPr lang="en-US" sz="1600" b="1" dirty="0" smtClean="0"/>
            <a:t>Analytic</a:t>
          </a:r>
          <a:endParaRPr lang="en-US" sz="1600" b="1" dirty="0"/>
        </a:p>
      </dgm:t>
    </dgm:pt>
    <dgm:pt modelId="{F7B14C19-B018-4047-9A20-0F37F831B446}" type="parTrans" cxnId="{7AE71174-0C8E-4754-8D3B-09C3B76BF556}">
      <dgm:prSet/>
      <dgm:spPr/>
      <dgm:t>
        <a:bodyPr/>
        <a:lstStyle/>
        <a:p>
          <a:endParaRPr lang="en-US" sz="1600" b="1"/>
        </a:p>
      </dgm:t>
    </dgm:pt>
    <dgm:pt modelId="{1197F32E-CBEF-4306-9FA1-C0C327641CF2}" type="sibTrans" cxnId="{7AE71174-0C8E-4754-8D3B-09C3B76BF556}">
      <dgm:prSet/>
      <dgm:spPr/>
      <dgm:t>
        <a:bodyPr/>
        <a:lstStyle/>
        <a:p>
          <a:endParaRPr lang="en-US" sz="1600" b="1"/>
        </a:p>
      </dgm:t>
    </dgm:pt>
    <dgm:pt modelId="{5F88C362-B4DD-468A-BF55-374EA8F07D6B}">
      <dgm:prSet custT="1"/>
      <dgm:spPr/>
      <dgm:t>
        <a:bodyPr/>
        <a:lstStyle/>
        <a:p>
          <a:r>
            <a:rPr lang="en-US" sz="1600" b="1" dirty="0" smtClean="0"/>
            <a:t>Descriptive or analytic</a:t>
          </a:r>
          <a:endParaRPr lang="en-US" sz="1600" b="1" dirty="0"/>
        </a:p>
      </dgm:t>
    </dgm:pt>
    <dgm:pt modelId="{42AA3631-504C-4190-9CF7-F8253DEBCE58}" type="parTrans" cxnId="{387D7D3C-896A-4415-A18A-3F4EFBC877B0}">
      <dgm:prSet/>
      <dgm:spPr/>
      <dgm:t>
        <a:bodyPr/>
        <a:lstStyle/>
        <a:p>
          <a:endParaRPr lang="en-US" sz="1600" b="1"/>
        </a:p>
      </dgm:t>
    </dgm:pt>
    <dgm:pt modelId="{96DE823C-1CF5-4125-9D95-DA7F937848DC}" type="sibTrans" cxnId="{387D7D3C-896A-4415-A18A-3F4EFBC877B0}">
      <dgm:prSet/>
      <dgm:spPr/>
      <dgm:t>
        <a:bodyPr/>
        <a:lstStyle/>
        <a:p>
          <a:endParaRPr lang="en-US" sz="1600" b="1"/>
        </a:p>
      </dgm:t>
    </dgm:pt>
    <dgm:pt modelId="{3434BFCE-692E-4E02-BD74-58D9A5895447}">
      <dgm:prSet custT="1"/>
      <dgm:spPr/>
      <dgm:t>
        <a:bodyPr/>
        <a:lstStyle/>
        <a:p>
          <a:r>
            <a:rPr lang="en-US" sz="1600" b="1" dirty="0" smtClean="0"/>
            <a:t>Case report</a:t>
          </a:r>
          <a:endParaRPr lang="en-US" sz="1600" b="1" dirty="0"/>
        </a:p>
      </dgm:t>
    </dgm:pt>
    <dgm:pt modelId="{62C1F105-DEDD-4FE1-B7AB-7FAEC6410B38}" type="parTrans" cxnId="{79895AA2-5521-4221-8D04-1481B497A008}">
      <dgm:prSet/>
      <dgm:spPr/>
      <dgm:t>
        <a:bodyPr/>
        <a:lstStyle/>
        <a:p>
          <a:endParaRPr lang="en-US" sz="1600" b="1"/>
        </a:p>
      </dgm:t>
    </dgm:pt>
    <dgm:pt modelId="{0449C0B3-B1BA-4C47-A2A4-87BDE134E2C9}" type="sibTrans" cxnId="{79895AA2-5521-4221-8D04-1481B497A008}">
      <dgm:prSet/>
      <dgm:spPr/>
      <dgm:t>
        <a:bodyPr/>
        <a:lstStyle/>
        <a:p>
          <a:endParaRPr lang="en-US" sz="1600" b="1"/>
        </a:p>
      </dgm:t>
    </dgm:pt>
    <dgm:pt modelId="{3D11476A-3143-4A75-82C8-8E336F5C1333}">
      <dgm:prSet custT="1"/>
      <dgm:spPr/>
      <dgm:t>
        <a:bodyPr/>
        <a:lstStyle/>
        <a:p>
          <a:r>
            <a:rPr lang="en-US" sz="1600" b="1" dirty="0" smtClean="0"/>
            <a:t>Case series</a:t>
          </a:r>
          <a:endParaRPr lang="en-US" sz="1600" b="1" dirty="0"/>
        </a:p>
      </dgm:t>
    </dgm:pt>
    <dgm:pt modelId="{F3D50639-6412-4FCC-8E6B-98861F531224}" type="parTrans" cxnId="{5CFB35A4-CF25-456B-8861-779AF62AC8BE}">
      <dgm:prSet/>
      <dgm:spPr/>
      <dgm:t>
        <a:bodyPr/>
        <a:lstStyle/>
        <a:p>
          <a:endParaRPr lang="en-US" sz="1600" b="1"/>
        </a:p>
      </dgm:t>
    </dgm:pt>
    <dgm:pt modelId="{A2DF5B65-C70A-4C0B-99D9-AC1CD5F76D0C}" type="sibTrans" cxnId="{5CFB35A4-CF25-456B-8861-779AF62AC8BE}">
      <dgm:prSet/>
      <dgm:spPr/>
      <dgm:t>
        <a:bodyPr/>
        <a:lstStyle/>
        <a:p>
          <a:endParaRPr lang="en-US" sz="1600" b="1"/>
        </a:p>
      </dgm:t>
    </dgm:pt>
    <dgm:pt modelId="{590090E5-6869-4B19-8E41-46D604E06FC4}">
      <dgm:prSet custT="1"/>
      <dgm:spPr/>
      <dgm:t>
        <a:bodyPr/>
        <a:lstStyle/>
        <a:p>
          <a:r>
            <a:rPr lang="en-US" sz="1600" b="1" dirty="0" smtClean="0"/>
            <a:t>Cross sectional</a:t>
          </a:r>
          <a:endParaRPr lang="en-US" sz="1600" b="1" dirty="0"/>
        </a:p>
      </dgm:t>
    </dgm:pt>
    <dgm:pt modelId="{B66D74B0-08CF-476B-8FC4-F731C9F6893B}" type="parTrans" cxnId="{DD2AD119-DF3F-4159-940E-F730CA17DF30}">
      <dgm:prSet/>
      <dgm:spPr/>
      <dgm:t>
        <a:bodyPr/>
        <a:lstStyle/>
        <a:p>
          <a:endParaRPr lang="en-US" sz="1600" b="1"/>
        </a:p>
      </dgm:t>
    </dgm:pt>
    <dgm:pt modelId="{D7E8E182-F779-48C8-835D-9BA5F0B4592D}" type="sibTrans" cxnId="{DD2AD119-DF3F-4159-940E-F730CA17DF30}">
      <dgm:prSet/>
      <dgm:spPr/>
      <dgm:t>
        <a:bodyPr/>
        <a:lstStyle/>
        <a:p>
          <a:endParaRPr lang="en-US" sz="1600" b="1"/>
        </a:p>
      </dgm:t>
    </dgm:pt>
    <dgm:pt modelId="{F205A205-75A0-4301-AEE0-F1AB46227323}">
      <dgm:prSet custT="1"/>
      <dgm:spPr/>
      <dgm:t>
        <a:bodyPr/>
        <a:lstStyle/>
        <a:p>
          <a:r>
            <a:rPr lang="en-US" sz="1600" b="1" dirty="0" smtClean="0"/>
            <a:t>Cohort</a:t>
          </a:r>
          <a:endParaRPr lang="en-US" sz="1600" b="1" dirty="0"/>
        </a:p>
      </dgm:t>
    </dgm:pt>
    <dgm:pt modelId="{B54AA256-920D-4761-A791-2092178FFAAF}" type="parTrans" cxnId="{67AF29A9-9EAE-4B53-B24E-6BBF01131ED0}">
      <dgm:prSet/>
      <dgm:spPr/>
      <dgm:t>
        <a:bodyPr/>
        <a:lstStyle/>
        <a:p>
          <a:endParaRPr lang="en-US" sz="1600" b="1"/>
        </a:p>
      </dgm:t>
    </dgm:pt>
    <dgm:pt modelId="{A809794D-FD52-4155-9BB6-FD74967F9E75}" type="sibTrans" cxnId="{67AF29A9-9EAE-4B53-B24E-6BBF01131ED0}">
      <dgm:prSet/>
      <dgm:spPr/>
      <dgm:t>
        <a:bodyPr/>
        <a:lstStyle/>
        <a:p>
          <a:endParaRPr lang="en-US" sz="1600" b="1"/>
        </a:p>
      </dgm:t>
    </dgm:pt>
    <dgm:pt modelId="{0D429CB4-7275-47AC-8503-544DF5E15ABB}">
      <dgm:prSet custT="1"/>
      <dgm:spPr/>
      <dgm:t>
        <a:bodyPr/>
        <a:lstStyle/>
        <a:p>
          <a:r>
            <a:rPr lang="en-US" sz="1600" b="1" dirty="0" smtClean="0"/>
            <a:t>Case control</a:t>
          </a:r>
          <a:endParaRPr lang="en-US" sz="1600" b="1" dirty="0"/>
        </a:p>
      </dgm:t>
    </dgm:pt>
    <dgm:pt modelId="{AA184F22-6595-46DB-881A-C6C501540A37}" type="parTrans" cxnId="{10F33390-9702-4C1F-A40F-62EDDC5AFBCF}">
      <dgm:prSet/>
      <dgm:spPr/>
      <dgm:t>
        <a:bodyPr/>
        <a:lstStyle/>
        <a:p>
          <a:endParaRPr lang="en-US" sz="1600" b="1"/>
        </a:p>
      </dgm:t>
    </dgm:pt>
    <dgm:pt modelId="{454F619D-E740-4350-A3FB-564D30477CC0}" type="sibTrans" cxnId="{10F33390-9702-4C1F-A40F-62EDDC5AFBCF}">
      <dgm:prSet/>
      <dgm:spPr/>
      <dgm:t>
        <a:bodyPr/>
        <a:lstStyle/>
        <a:p>
          <a:endParaRPr lang="en-US" sz="1600" b="1"/>
        </a:p>
      </dgm:t>
    </dgm:pt>
    <dgm:pt modelId="{51ABBE50-C263-4526-8915-6ACF62B747DE}">
      <dgm:prSet custT="1"/>
      <dgm:spPr/>
      <dgm:t>
        <a:bodyPr/>
        <a:lstStyle/>
        <a:p>
          <a:r>
            <a:rPr lang="en-US" sz="1600" b="1" dirty="0" smtClean="0"/>
            <a:t>Ecologic studies</a:t>
          </a:r>
          <a:endParaRPr lang="en-US" sz="1600" b="1" dirty="0"/>
        </a:p>
      </dgm:t>
    </dgm:pt>
    <dgm:pt modelId="{707DBCED-B9FF-498C-BFA8-812216DBD360}" type="parTrans" cxnId="{615F7AC9-C6DB-4A76-AF57-1D762D4B2CED}">
      <dgm:prSet/>
      <dgm:spPr/>
      <dgm:t>
        <a:bodyPr/>
        <a:lstStyle/>
        <a:p>
          <a:endParaRPr lang="en-US" sz="1600" b="1"/>
        </a:p>
      </dgm:t>
    </dgm:pt>
    <dgm:pt modelId="{B02B2A91-A8FD-43A2-9C51-128E736170A2}" type="sibTrans" cxnId="{615F7AC9-C6DB-4A76-AF57-1D762D4B2CED}">
      <dgm:prSet/>
      <dgm:spPr/>
      <dgm:t>
        <a:bodyPr/>
        <a:lstStyle/>
        <a:p>
          <a:endParaRPr lang="en-US" sz="1600" b="1"/>
        </a:p>
      </dgm:t>
    </dgm:pt>
    <dgm:pt modelId="{2CFF034D-F417-4E74-ADC0-B4A77D0195A4}">
      <dgm:prSet custT="1"/>
      <dgm:spPr/>
      <dgm:t>
        <a:bodyPr/>
        <a:lstStyle/>
        <a:p>
          <a:r>
            <a:rPr lang="en-US" sz="1600" b="1" dirty="0" smtClean="0"/>
            <a:t>RCT</a:t>
          </a:r>
          <a:endParaRPr lang="en-US" sz="1600" b="1" dirty="0"/>
        </a:p>
      </dgm:t>
    </dgm:pt>
    <dgm:pt modelId="{4119574D-084D-4458-BBCA-1A91E74B0874}" type="parTrans" cxnId="{9BC45469-F53E-4697-8F51-D7B703CBAB29}">
      <dgm:prSet/>
      <dgm:spPr/>
      <dgm:t>
        <a:bodyPr/>
        <a:lstStyle/>
        <a:p>
          <a:endParaRPr lang="en-US" sz="1600" b="1"/>
        </a:p>
      </dgm:t>
    </dgm:pt>
    <dgm:pt modelId="{742C7F98-78B0-4ED9-B1CF-3492D45C0F9D}" type="sibTrans" cxnId="{9BC45469-F53E-4697-8F51-D7B703CBAB29}">
      <dgm:prSet/>
      <dgm:spPr/>
      <dgm:t>
        <a:bodyPr/>
        <a:lstStyle/>
        <a:p>
          <a:endParaRPr lang="en-US" sz="1600" b="1"/>
        </a:p>
      </dgm:t>
    </dgm:pt>
    <dgm:pt modelId="{E990898F-C372-434B-B7DB-D74611611105}">
      <dgm:prSet custT="1"/>
      <dgm:spPr/>
      <dgm:t>
        <a:bodyPr/>
        <a:lstStyle/>
        <a:p>
          <a:r>
            <a:rPr lang="en-US" sz="1600" b="1" dirty="0" smtClean="0"/>
            <a:t>Quasi-experimental</a:t>
          </a:r>
          <a:endParaRPr lang="en-US" sz="1600" b="1" dirty="0"/>
        </a:p>
      </dgm:t>
    </dgm:pt>
    <dgm:pt modelId="{1E8AA294-A48C-4665-A17B-F6F61518FFEB}" type="parTrans" cxnId="{379F542C-6221-4197-8881-811736E8F427}">
      <dgm:prSet/>
      <dgm:spPr/>
      <dgm:t>
        <a:bodyPr/>
        <a:lstStyle/>
        <a:p>
          <a:endParaRPr lang="en-US" sz="1600" b="1"/>
        </a:p>
      </dgm:t>
    </dgm:pt>
    <dgm:pt modelId="{1AA6A251-ECE7-426D-B1A3-9429072A8D7A}" type="sibTrans" cxnId="{379F542C-6221-4197-8881-811736E8F427}">
      <dgm:prSet/>
      <dgm:spPr/>
      <dgm:t>
        <a:bodyPr/>
        <a:lstStyle/>
        <a:p>
          <a:endParaRPr lang="en-US" sz="1600" b="1"/>
        </a:p>
      </dgm:t>
    </dgm:pt>
    <dgm:pt modelId="{1546DDD7-D205-4A9B-9401-0FB605E6FF11}">
      <dgm:prSet custT="1"/>
      <dgm:spPr/>
      <dgm:t>
        <a:bodyPr/>
        <a:lstStyle/>
        <a:p>
          <a:r>
            <a:rPr lang="en-US" sz="1600" b="1" dirty="0" smtClean="0"/>
            <a:t>Community trial</a:t>
          </a:r>
          <a:endParaRPr lang="en-US" sz="1600" b="1" dirty="0"/>
        </a:p>
      </dgm:t>
    </dgm:pt>
    <dgm:pt modelId="{FFFA2769-70F5-41D1-9022-904D9858AE15}" type="parTrans" cxnId="{981B0903-6C29-4EEC-9C79-14283331F602}">
      <dgm:prSet/>
      <dgm:spPr/>
      <dgm:t>
        <a:bodyPr/>
        <a:lstStyle/>
        <a:p>
          <a:endParaRPr lang="en-US" sz="1600" b="1"/>
        </a:p>
      </dgm:t>
    </dgm:pt>
    <dgm:pt modelId="{91C3AEBB-3F7B-475F-B22A-9695DD07AFC4}" type="sibTrans" cxnId="{981B0903-6C29-4EEC-9C79-14283331F602}">
      <dgm:prSet/>
      <dgm:spPr/>
      <dgm:t>
        <a:bodyPr/>
        <a:lstStyle/>
        <a:p>
          <a:endParaRPr lang="en-US" sz="1600" b="1"/>
        </a:p>
      </dgm:t>
    </dgm:pt>
    <dgm:pt modelId="{94697BC7-1B76-484D-A603-0FB855AB2ED3}">
      <dgm:prSet custT="1"/>
      <dgm:spPr/>
      <dgm:t>
        <a:bodyPr/>
        <a:lstStyle/>
        <a:p>
          <a:r>
            <a:rPr lang="en-US" sz="1200" b="1" dirty="0" smtClean="0"/>
            <a:t>Prospective</a:t>
          </a:r>
          <a:endParaRPr lang="en-US" sz="1200" b="1" dirty="0"/>
        </a:p>
      </dgm:t>
    </dgm:pt>
    <dgm:pt modelId="{4B5C96DD-92F7-490E-B29B-75A7F1D8E576}" type="parTrans" cxnId="{DF15581E-609C-4497-8A6B-D50B956CFD32}">
      <dgm:prSet/>
      <dgm:spPr/>
      <dgm:t>
        <a:bodyPr/>
        <a:lstStyle/>
        <a:p>
          <a:endParaRPr lang="en-US"/>
        </a:p>
      </dgm:t>
    </dgm:pt>
    <dgm:pt modelId="{BEC8E7A6-62EC-4274-84F8-463E249FA712}" type="sibTrans" cxnId="{DF15581E-609C-4497-8A6B-D50B956CFD32}">
      <dgm:prSet/>
      <dgm:spPr/>
      <dgm:t>
        <a:bodyPr/>
        <a:lstStyle/>
        <a:p>
          <a:endParaRPr lang="en-US"/>
        </a:p>
      </dgm:t>
    </dgm:pt>
    <dgm:pt modelId="{835E50F0-85D3-46C1-AF56-8767D6389DBD}">
      <dgm:prSet custT="1"/>
      <dgm:spPr/>
      <dgm:t>
        <a:bodyPr/>
        <a:lstStyle/>
        <a:p>
          <a:r>
            <a:rPr lang="en-US" sz="1200" b="1" dirty="0" smtClean="0"/>
            <a:t>Retrospective</a:t>
          </a:r>
          <a:endParaRPr lang="en-US" sz="1200" b="1" dirty="0"/>
        </a:p>
      </dgm:t>
    </dgm:pt>
    <dgm:pt modelId="{39FF5F21-5EC3-4737-A41C-57C1775751D2}" type="parTrans" cxnId="{0B13E2DA-10E8-4C20-87CF-2FA7BC2DABFC}">
      <dgm:prSet/>
      <dgm:spPr/>
      <dgm:t>
        <a:bodyPr/>
        <a:lstStyle/>
        <a:p>
          <a:endParaRPr lang="en-US"/>
        </a:p>
      </dgm:t>
    </dgm:pt>
    <dgm:pt modelId="{8761A4FF-8B12-45F2-A9C2-3E693FBB3090}" type="sibTrans" cxnId="{0B13E2DA-10E8-4C20-87CF-2FA7BC2DABFC}">
      <dgm:prSet/>
      <dgm:spPr/>
      <dgm:t>
        <a:bodyPr/>
        <a:lstStyle/>
        <a:p>
          <a:endParaRPr lang="en-US"/>
        </a:p>
      </dgm:t>
    </dgm:pt>
    <dgm:pt modelId="{0A1AC8B9-3CF9-4E79-8540-27124F11B3FE}">
      <dgm:prSet custT="1"/>
      <dgm:spPr/>
      <dgm:t>
        <a:bodyPr/>
        <a:lstStyle/>
        <a:p>
          <a:r>
            <a:rPr lang="en-US" sz="1600" b="1" dirty="0" smtClean="0"/>
            <a:t>Longitudinal</a:t>
          </a:r>
          <a:endParaRPr lang="en-US" sz="1600" b="1" dirty="0"/>
        </a:p>
      </dgm:t>
    </dgm:pt>
    <dgm:pt modelId="{FE3D50D3-6692-486C-9AFD-B119F4C93C95}" type="parTrans" cxnId="{639674B5-0E16-4EF6-AB13-0F701DB562BA}">
      <dgm:prSet/>
      <dgm:spPr/>
      <dgm:t>
        <a:bodyPr/>
        <a:lstStyle/>
        <a:p>
          <a:endParaRPr lang="en-US"/>
        </a:p>
      </dgm:t>
    </dgm:pt>
    <dgm:pt modelId="{06082236-7C2D-4134-9AE7-1BA31ACB784A}" type="sibTrans" cxnId="{639674B5-0E16-4EF6-AB13-0F701DB562BA}">
      <dgm:prSet/>
      <dgm:spPr/>
      <dgm:t>
        <a:bodyPr/>
        <a:lstStyle/>
        <a:p>
          <a:endParaRPr lang="en-US"/>
        </a:p>
      </dgm:t>
    </dgm:pt>
    <dgm:pt modelId="{3C49E8B8-4124-4209-9D7C-1F7FBC24F6AC}" type="pres">
      <dgm:prSet presAssocID="{060576ED-80E5-4C21-92A9-AFC3C83F463B}" presName="hierChild1" presStyleCnt="0">
        <dgm:presLayoutVars>
          <dgm:chPref val="1"/>
          <dgm:dir/>
          <dgm:animOne val="branch"/>
          <dgm:animLvl val="lvl"/>
          <dgm:resizeHandles/>
        </dgm:presLayoutVars>
      </dgm:prSet>
      <dgm:spPr/>
      <dgm:t>
        <a:bodyPr/>
        <a:lstStyle/>
        <a:p>
          <a:endParaRPr lang="en-US"/>
        </a:p>
      </dgm:t>
    </dgm:pt>
    <dgm:pt modelId="{38F1EE24-529E-4CBB-9DFB-BBA1ED58DFB5}" type="pres">
      <dgm:prSet presAssocID="{F89E96AD-1810-465B-B525-6EBD6E193122}" presName="hierRoot1" presStyleCnt="0"/>
      <dgm:spPr/>
    </dgm:pt>
    <dgm:pt modelId="{C2F0341F-15BA-4824-9C00-B48314D5FF3B}" type="pres">
      <dgm:prSet presAssocID="{F89E96AD-1810-465B-B525-6EBD6E193122}" presName="composite" presStyleCnt="0"/>
      <dgm:spPr/>
    </dgm:pt>
    <dgm:pt modelId="{00676CEC-7792-4002-95E9-12F227281F1C}" type="pres">
      <dgm:prSet presAssocID="{F89E96AD-1810-465B-B525-6EBD6E193122}" presName="background" presStyleLbl="node0" presStyleIdx="0" presStyleCnt="1"/>
      <dgm:spPr/>
    </dgm:pt>
    <dgm:pt modelId="{3D017FC4-9250-42C7-81BF-0A3A400847E5}" type="pres">
      <dgm:prSet presAssocID="{F89E96AD-1810-465B-B525-6EBD6E193122}" presName="text" presStyleLbl="fgAcc0" presStyleIdx="0" presStyleCnt="1" custScaleX="182306">
        <dgm:presLayoutVars>
          <dgm:chPref val="3"/>
        </dgm:presLayoutVars>
      </dgm:prSet>
      <dgm:spPr/>
      <dgm:t>
        <a:bodyPr/>
        <a:lstStyle/>
        <a:p>
          <a:endParaRPr lang="en-US"/>
        </a:p>
      </dgm:t>
    </dgm:pt>
    <dgm:pt modelId="{E9FA4A51-2AC7-42ED-A065-E6C87FE9E99B}" type="pres">
      <dgm:prSet presAssocID="{F89E96AD-1810-465B-B525-6EBD6E193122}" presName="hierChild2" presStyleCnt="0"/>
      <dgm:spPr/>
    </dgm:pt>
    <dgm:pt modelId="{350AF83B-B6F5-4B12-892B-A29C00F33318}" type="pres">
      <dgm:prSet presAssocID="{AB319939-4E10-412E-BF4F-AF95CE651B5F}" presName="Name10" presStyleLbl="parChTrans1D2" presStyleIdx="0" presStyleCnt="2"/>
      <dgm:spPr/>
      <dgm:t>
        <a:bodyPr/>
        <a:lstStyle/>
        <a:p>
          <a:endParaRPr lang="en-US"/>
        </a:p>
      </dgm:t>
    </dgm:pt>
    <dgm:pt modelId="{C7114433-4A33-49E6-8B25-6707A912A5CE}" type="pres">
      <dgm:prSet presAssocID="{09B8B23E-CD03-4E09-A5FD-D3C5FC9B9D7C}" presName="hierRoot2" presStyleCnt="0"/>
      <dgm:spPr/>
    </dgm:pt>
    <dgm:pt modelId="{025B0D00-1866-40E4-BB38-AB1562B011C1}" type="pres">
      <dgm:prSet presAssocID="{09B8B23E-CD03-4E09-A5FD-D3C5FC9B9D7C}" presName="composite2" presStyleCnt="0"/>
      <dgm:spPr/>
    </dgm:pt>
    <dgm:pt modelId="{7E20EF34-9E05-412D-8101-2A72B12D4447}" type="pres">
      <dgm:prSet presAssocID="{09B8B23E-CD03-4E09-A5FD-D3C5FC9B9D7C}" presName="background2" presStyleLbl="node2" presStyleIdx="0" presStyleCnt="2"/>
      <dgm:spPr/>
    </dgm:pt>
    <dgm:pt modelId="{488C8311-55D6-4786-A8D5-6C1FFB632CC5}" type="pres">
      <dgm:prSet presAssocID="{09B8B23E-CD03-4E09-A5FD-D3C5FC9B9D7C}" presName="text2" presStyleLbl="fgAcc2" presStyleIdx="0" presStyleCnt="2" custScaleX="164565">
        <dgm:presLayoutVars>
          <dgm:chPref val="3"/>
        </dgm:presLayoutVars>
      </dgm:prSet>
      <dgm:spPr/>
      <dgm:t>
        <a:bodyPr/>
        <a:lstStyle/>
        <a:p>
          <a:endParaRPr lang="en-US"/>
        </a:p>
      </dgm:t>
    </dgm:pt>
    <dgm:pt modelId="{58FF1FFE-D134-4A40-9AE7-2B818C1ACCB6}" type="pres">
      <dgm:prSet presAssocID="{09B8B23E-CD03-4E09-A5FD-D3C5FC9B9D7C}" presName="hierChild3" presStyleCnt="0"/>
      <dgm:spPr/>
    </dgm:pt>
    <dgm:pt modelId="{DD66422A-52F8-484D-8770-C03FDDDC6B6A}" type="pres">
      <dgm:prSet presAssocID="{F0DCFB90-831C-459D-8BDD-04D2FCE49078}" presName="Name17" presStyleLbl="parChTrans1D3" presStyleIdx="0" presStyleCnt="4"/>
      <dgm:spPr/>
      <dgm:t>
        <a:bodyPr/>
        <a:lstStyle/>
        <a:p>
          <a:endParaRPr lang="en-US"/>
        </a:p>
      </dgm:t>
    </dgm:pt>
    <dgm:pt modelId="{410E7C78-3648-4622-962E-EDF49445AD34}" type="pres">
      <dgm:prSet presAssocID="{B126C6B2-DE91-4255-A510-3E28003C23B5}" presName="hierRoot3" presStyleCnt="0"/>
      <dgm:spPr/>
    </dgm:pt>
    <dgm:pt modelId="{54E554AD-F5AC-43F6-81DF-F03EC0AA3E1C}" type="pres">
      <dgm:prSet presAssocID="{B126C6B2-DE91-4255-A510-3E28003C23B5}" presName="composite3" presStyleCnt="0"/>
      <dgm:spPr/>
    </dgm:pt>
    <dgm:pt modelId="{5B77AAB3-B15E-4877-B9FA-9BBCEF91BF66}" type="pres">
      <dgm:prSet presAssocID="{B126C6B2-DE91-4255-A510-3E28003C23B5}" presName="background3" presStyleLbl="node3" presStyleIdx="0" presStyleCnt="4"/>
      <dgm:spPr/>
    </dgm:pt>
    <dgm:pt modelId="{BFBDE5CD-B778-48DF-8736-F4403360F73B}" type="pres">
      <dgm:prSet presAssocID="{B126C6B2-DE91-4255-A510-3E28003C23B5}" presName="text3" presStyleLbl="fgAcc3" presStyleIdx="0" presStyleCnt="4" custScaleX="198932">
        <dgm:presLayoutVars>
          <dgm:chPref val="3"/>
        </dgm:presLayoutVars>
      </dgm:prSet>
      <dgm:spPr/>
      <dgm:t>
        <a:bodyPr/>
        <a:lstStyle/>
        <a:p>
          <a:endParaRPr lang="en-US"/>
        </a:p>
      </dgm:t>
    </dgm:pt>
    <dgm:pt modelId="{8D685F75-70AA-4446-8AB6-E8F040BFA239}" type="pres">
      <dgm:prSet presAssocID="{B126C6B2-DE91-4255-A510-3E28003C23B5}" presName="hierChild4" presStyleCnt="0"/>
      <dgm:spPr/>
    </dgm:pt>
    <dgm:pt modelId="{EFF67007-5FA6-4E6D-B2A6-3231A3BA40F6}" type="pres">
      <dgm:prSet presAssocID="{A36C35ED-27C9-43D9-8B5C-9A1E30C4C362}" presName="Name23" presStyleLbl="parChTrans1D4" presStyleIdx="0" presStyleCnt="15"/>
      <dgm:spPr/>
      <dgm:t>
        <a:bodyPr/>
        <a:lstStyle/>
        <a:p>
          <a:endParaRPr lang="en-US"/>
        </a:p>
      </dgm:t>
    </dgm:pt>
    <dgm:pt modelId="{24F98D33-43C9-4CDC-8F33-39286DAA2476}" type="pres">
      <dgm:prSet presAssocID="{30A200A8-A9B6-401B-A765-D5F8222B7C23}" presName="hierRoot4" presStyleCnt="0"/>
      <dgm:spPr/>
    </dgm:pt>
    <dgm:pt modelId="{8A8F0619-E2E3-4676-A63B-8D5CEA82D5EB}" type="pres">
      <dgm:prSet presAssocID="{30A200A8-A9B6-401B-A765-D5F8222B7C23}" presName="composite4" presStyleCnt="0"/>
      <dgm:spPr/>
    </dgm:pt>
    <dgm:pt modelId="{9E24887E-4586-48F4-B271-705A0BFE15D1}" type="pres">
      <dgm:prSet presAssocID="{30A200A8-A9B6-401B-A765-D5F8222B7C23}" presName="background4" presStyleLbl="node4" presStyleIdx="0" presStyleCnt="15"/>
      <dgm:spPr/>
    </dgm:pt>
    <dgm:pt modelId="{FEFBC5E6-9B40-4DB4-BD7A-B3642910C0E1}" type="pres">
      <dgm:prSet presAssocID="{30A200A8-A9B6-401B-A765-D5F8222B7C23}" presName="text4" presStyleLbl="fgAcc4" presStyleIdx="0" presStyleCnt="15" custScaleX="133910">
        <dgm:presLayoutVars>
          <dgm:chPref val="3"/>
        </dgm:presLayoutVars>
      </dgm:prSet>
      <dgm:spPr/>
      <dgm:t>
        <a:bodyPr/>
        <a:lstStyle/>
        <a:p>
          <a:endParaRPr lang="en-US"/>
        </a:p>
      </dgm:t>
    </dgm:pt>
    <dgm:pt modelId="{80B1E8F1-A011-4F18-8F98-EE98500E2560}" type="pres">
      <dgm:prSet presAssocID="{30A200A8-A9B6-401B-A765-D5F8222B7C23}" presName="hierChild5" presStyleCnt="0"/>
      <dgm:spPr/>
    </dgm:pt>
    <dgm:pt modelId="{EB2A4895-A517-4BAF-A335-F8ED51726EC6}" type="pres">
      <dgm:prSet presAssocID="{62C1F105-DEDD-4FE1-B7AB-7FAEC6410B38}" presName="Name23" presStyleLbl="parChTrans1D4" presStyleIdx="1" presStyleCnt="15"/>
      <dgm:spPr/>
      <dgm:t>
        <a:bodyPr/>
        <a:lstStyle/>
        <a:p>
          <a:endParaRPr lang="en-US"/>
        </a:p>
      </dgm:t>
    </dgm:pt>
    <dgm:pt modelId="{6DA6587A-BD67-4C4F-A69A-0C44777358BF}" type="pres">
      <dgm:prSet presAssocID="{3434BFCE-692E-4E02-BD74-58D9A5895447}" presName="hierRoot4" presStyleCnt="0"/>
      <dgm:spPr/>
    </dgm:pt>
    <dgm:pt modelId="{440ED09C-134A-4203-BAFC-7CC47A4DA7BD}" type="pres">
      <dgm:prSet presAssocID="{3434BFCE-692E-4E02-BD74-58D9A5895447}" presName="composite4" presStyleCnt="0"/>
      <dgm:spPr/>
    </dgm:pt>
    <dgm:pt modelId="{E9D717F5-E302-4323-96D3-12D407B11F42}" type="pres">
      <dgm:prSet presAssocID="{3434BFCE-692E-4E02-BD74-58D9A5895447}" presName="background4" presStyleLbl="node4" presStyleIdx="1" presStyleCnt="15"/>
      <dgm:spPr/>
    </dgm:pt>
    <dgm:pt modelId="{2F7B3E27-18DD-4BF6-8CD6-9324AA6D81D2}" type="pres">
      <dgm:prSet presAssocID="{3434BFCE-692E-4E02-BD74-58D9A5895447}" presName="text4" presStyleLbl="fgAcc4" presStyleIdx="1" presStyleCnt="15" custLinFactNeighborX="4898" custLinFactNeighborY="-595">
        <dgm:presLayoutVars>
          <dgm:chPref val="3"/>
        </dgm:presLayoutVars>
      </dgm:prSet>
      <dgm:spPr/>
      <dgm:t>
        <a:bodyPr/>
        <a:lstStyle/>
        <a:p>
          <a:endParaRPr lang="en-US"/>
        </a:p>
      </dgm:t>
    </dgm:pt>
    <dgm:pt modelId="{CB6A3C93-CA9B-44E4-B5C7-E024FB0E985C}" type="pres">
      <dgm:prSet presAssocID="{3434BFCE-692E-4E02-BD74-58D9A5895447}" presName="hierChild5" presStyleCnt="0"/>
      <dgm:spPr/>
    </dgm:pt>
    <dgm:pt modelId="{EEBD2262-DA3C-42CD-8898-443BEA4D8F72}" type="pres">
      <dgm:prSet presAssocID="{F3D50639-6412-4FCC-8E6B-98861F531224}" presName="Name23" presStyleLbl="parChTrans1D4" presStyleIdx="2" presStyleCnt="15"/>
      <dgm:spPr/>
      <dgm:t>
        <a:bodyPr/>
        <a:lstStyle/>
        <a:p>
          <a:endParaRPr lang="en-US"/>
        </a:p>
      </dgm:t>
    </dgm:pt>
    <dgm:pt modelId="{9E31F493-EC8C-4315-97C7-41566CF77BCB}" type="pres">
      <dgm:prSet presAssocID="{3D11476A-3143-4A75-82C8-8E336F5C1333}" presName="hierRoot4" presStyleCnt="0"/>
      <dgm:spPr/>
    </dgm:pt>
    <dgm:pt modelId="{15F1539F-695E-4248-9430-BA35A15F82D2}" type="pres">
      <dgm:prSet presAssocID="{3D11476A-3143-4A75-82C8-8E336F5C1333}" presName="composite4" presStyleCnt="0"/>
      <dgm:spPr/>
    </dgm:pt>
    <dgm:pt modelId="{D7052D91-A758-4C77-B675-753AA1AD4C5A}" type="pres">
      <dgm:prSet presAssocID="{3D11476A-3143-4A75-82C8-8E336F5C1333}" presName="background4" presStyleLbl="node4" presStyleIdx="2" presStyleCnt="15"/>
      <dgm:spPr/>
    </dgm:pt>
    <dgm:pt modelId="{253422BB-0202-45BA-B54F-59AF710E92A7}" type="pres">
      <dgm:prSet presAssocID="{3D11476A-3143-4A75-82C8-8E336F5C1333}" presName="text4" presStyleLbl="fgAcc4" presStyleIdx="2" presStyleCnt="15">
        <dgm:presLayoutVars>
          <dgm:chPref val="3"/>
        </dgm:presLayoutVars>
      </dgm:prSet>
      <dgm:spPr/>
      <dgm:t>
        <a:bodyPr/>
        <a:lstStyle/>
        <a:p>
          <a:endParaRPr lang="en-US"/>
        </a:p>
      </dgm:t>
    </dgm:pt>
    <dgm:pt modelId="{CA1C92EA-344F-4DAA-8CB5-83F5C9D7813F}" type="pres">
      <dgm:prSet presAssocID="{3D11476A-3143-4A75-82C8-8E336F5C1333}" presName="hierChild5" presStyleCnt="0"/>
      <dgm:spPr/>
    </dgm:pt>
    <dgm:pt modelId="{66A2D886-7097-4A09-884C-0A0190A25489}" type="pres">
      <dgm:prSet presAssocID="{B66D74B0-08CF-476B-8FC4-F731C9F6893B}" presName="Name23" presStyleLbl="parChTrans1D4" presStyleIdx="3" presStyleCnt="15"/>
      <dgm:spPr/>
      <dgm:t>
        <a:bodyPr/>
        <a:lstStyle/>
        <a:p>
          <a:endParaRPr lang="en-US"/>
        </a:p>
      </dgm:t>
    </dgm:pt>
    <dgm:pt modelId="{98B2A79E-1EB0-4F8A-ADCA-49D2FD668A05}" type="pres">
      <dgm:prSet presAssocID="{590090E5-6869-4B19-8E41-46D604E06FC4}" presName="hierRoot4" presStyleCnt="0"/>
      <dgm:spPr/>
    </dgm:pt>
    <dgm:pt modelId="{ABE43084-8C6F-49AE-9B94-32A81F02D440}" type="pres">
      <dgm:prSet presAssocID="{590090E5-6869-4B19-8E41-46D604E06FC4}" presName="composite4" presStyleCnt="0"/>
      <dgm:spPr/>
    </dgm:pt>
    <dgm:pt modelId="{069CF244-8DC1-463E-8A71-F80440F10551}" type="pres">
      <dgm:prSet presAssocID="{590090E5-6869-4B19-8E41-46D604E06FC4}" presName="background4" presStyleLbl="node4" presStyleIdx="3" presStyleCnt="15"/>
      <dgm:spPr/>
    </dgm:pt>
    <dgm:pt modelId="{94F132A0-E483-43A3-927F-9AC1C3954127}" type="pres">
      <dgm:prSet presAssocID="{590090E5-6869-4B19-8E41-46D604E06FC4}" presName="text4" presStyleLbl="fgAcc4" presStyleIdx="3" presStyleCnt="15" custScaleX="119410" custLinFactNeighborX="-4495" custLinFactNeighborY="2318">
        <dgm:presLayoutVars>
          <dgm:chPref val="3"/>
        </dgm:presLayoutVars>
      </dgm:prSet>
      <dgm:spPr/>
      <dgm:t>
        <a:bodyPr/>
        <a:lstStyle/>
        <a:p>
          <a:endParaRPr lang="en-US"/>
        </a:p>
      </dgm:t>
    </dgm:pt>
    <dgm:pt modelId="{3DB8160C-F757-4316-ADDA-2E87483E0BE6}" type="pres">
      <dgm:prSet presAssocID="{590090E5-6869-4B19-8E41-46D604E06FC4}" presName="hierChild5" presStyleCnt="0"/>
      <dgm:spPr/>
    </dgm:pt>
    <dgm:pt modelId="{1A708DE8-AFDC-4A5C-9A18-E1F801375192}" type="pres">
      <dgm:prSet presAssocID="{FE3D50D3-6692-486C-9AFD-B119F4C93C95}" presName="Name23" presStyleLbl="parChTrans1D4" presStyleIdx="4" presStyleCnt="15"/>
      <dgm:spPr/>
      <dgm:t>
        <a:bodyPr/>
        <a:lstStyle/>
        <a:p>
          <a:endParaRPr lang="en-US"/>
        </a:p>
      </dgm:t>
    </dgm:pt>
    <dgm:pt modelId="{33B75A7D-D78C-414C-8BB4-2739C95213B2}" type="pres">
      <dgm:prSet presAssocID="{0A1AC8B9-3CF9-4E79-8540-27124F11B3FE}" presName="hierRoot4" presStyleCnt="0"/>
      <dgm:spPr/>
    </dgm:pt>
    <dgm:pt modelId="{E6536E97-D478-41E2-8E1E-09833F149993}" type="pres">
      <dgm:prSet presAssocID="{0A1AC8B9-3CF9-4E79-8540-27124F11B3FE}" presName="composite4" presStyleCnt="0"/>
      <dgm:spPr/>
    </dgm:pt>
    <dgm:pt modelId="{1D8A65DE-5245-4B2F-B7F1-CAB4E800A54F}" type="pres">
      <dgm:prSet presAssocID="{0A1AC8B9-3CF9-4E79-8540-27124F11B3FE}" presName="background4" presStyleLbl="node4" presStyleIdx="4" presStyleCnt="15"/>
      <dgm:spPr/>
    </dgm:pt>
    <dgm:pt modelId="{A2AC4487-2832-4768-9DB8-B970C9DCF406}" type="pres">
      <dgm:prSet presAssocID="{0A1AC8B9-3CF9-4E79-8540-27124F11B3FE}" presName="text4" presStyleLbl="fgAcc4" presStyleIdx="4" presStyleCnt="15" custScaleX="164671">
        <dgm:presLayoutVars>
          <dgm:chPref val="3"/>
        </dgm:presLayoutVars>
      </dgm:prSet>
      <dgm:spPr/>
      <dgm:t>
        <a:bodyPr/>
        <a:lstStyle/>
        <a:p>
          <a:endParaRPr lang="en-US"/>
        </a:p>
      </dgm:t>
    </dgm:pt>
    <dgm:pt modelId="{89E44FEB-5D87-42A3-8910-A5E747AA707C}" type="pres">
      <dgm:prSet presAssocID="{0A1AC8B9-3CF9-4E79-8540-27124F11B3FE}" presName="hierChild5" presStyleCnt="0"/>
      <dgm:spPr/>
    </dgm:pt>
    <dgm:pt modelId="{BD98642B-4214-4537-BEF7-AB6B70EC9A24}" type="pres">
      <dgm:prSet presAssocID="{F7B14C19-B018-4047-9A20-0F37F831B446}" presName="Name23" presStyleLbl="parChTrans1D4" presStyleIdx="5" presStyleCnt="15"/>
      <dgm:spPr/>
      <dgm:t>
        <a:bodyPr/>
        <a:lstStyle/>
        <a:p>
          <a:endParaRPr lang="en-US"/>
        </a:p>
      </dgm:t>
    </dgm:pt>
    <dgm:pt modelId="{DD420CED-FEB2-4A6D-AABF-3FEC199B3E87}" type="pres">
      <dgm:prSet presAssocID="{FF79BE8D-85C4-4103-846B-D49F60D6DCE4}" presName="hierRoot4" presStyleCnt="0"/>
      <dgm:spPr/>
    </dgm:pt>
    <dgm:pt modelId="{28CBBF7E-E14F-4EFC-BF38-8F81ED23EA15}" type="pres">
      <dgm:prSet presAssocID="{FF79BE8D-85C4-4103-846B-D49F60D6DCE4}" presName="composite4" presStyleCnt="0"/>
      <dgm:spPr/>
    </dgm:pt>
    <dgm:pt modelId="{FDFE26D6-76C0-41ED-BD26-237E8DB037FC}" type="pres">
      <dgm:prSet presAssocID="{FF79BE8D-85C4-4103-846B-D49F60D6DCE4}" presName="background4" presStyleLbl="node4" presStyleIdx="5" presStyleCnt="15"/>
      <dgm:spPr/>
    </dgm:pt>
    <dgm:pt modelId="{AD1E5AF6-BBED-4AB3-BE17-45C43F0E143C}" type="pres">
      <dgm:prSet presAssocID="{FF79BE8D-85C4-4103-846B-D49F60D6DCE4}" presName="text4" presStyleLbl="fgAcc4" presStyleIdx="5" presStyleCnt="15">
        <dgm:presLayoutVars>
          <dgm:chPref val="3"/>
        </dgm:presLayoutVars>
      </dgm:prSet>
      <dgm:spPr/>
      <dgm:t>
        <a:bodyPr/>
        <a:lstStyle/>
        <a:p>
          <a:endParaRPr lang="en-US"/>
        </a:p>
      </dgm:t>
    </dgm:pt>
    <dgm:pt modelId="{56503744-2A37-49D8-9E50-F5286F5D529A}" type="pres">
      <dgm:prSet presAssocID="{FF79BE8D-85C4-4103-846B-D49F60D6DCE4}" presName="hierChild5" presStyleCnt="0"/>
      <dgm:spPr/>
    </dgm:pt>
    <dgm:pt modelId="{1C6A9149-046D-4B13-9FD7-FA4CD6309593}" type="pres">
      <dgm:prSet presAssocID="{B54AA256-920D-4761-A791-2092178FFAAF}" presName="Name23" presStyleLbl="parChTrans1D4" presStyleIdx="6" presStyleCnt="15"/>
      <dgm:spPr/>
      <dgm:t>
        <a:bodyPr/>
        <a:lstStyle/>
        <a:p>
          <a:endParaRPr lang="en-US"/>
        </a:p>
      </dgm:t>
    </dgm:pt>
    <dgm:pt modelId="{C5A085BC-AB03-47B9-8A27-14DBC4B021EF}" type="pres">
      <dgm:prSet presAssocID="{F205A205-75A0-4301-AEE0-F1AB46227323}" presName="hierRoot4" presStyleCnt="0"/>
      <dgm:spPr/>
    </dgm:pt>
    <dgm:pt modelId="{E19A455E-D9F9-4850-BE03-4687D685C67B}" type="pres">
      <dgm:prSet presAssocID="{F205A205-75A0-4301-AEE0-F1AB46227323}" presName="composite4" presStyleCnt="0"/>
      <dgm:spPr/>
    </dgm:pt>
    <dgm:pt modelId="{579B293F-1334-4EE7-8259-2584BB2A1C07}" type="pres">
      <dgm:prSet presAssocID="{F205A205-75A0-4301-AEE0-F1AB46227323}" presName="background4" presStyleLbl="node4" presStyleIdx="6" presStyleCnt="15"/>
      <dgm:spPr/>
    </dgm:pt>
    <dgm:pt modelId="{B6963105-46A9-4233-B609-60D9D0D2EEBE}" type="pres">
      <dgm:prSet presAssocID="{F205A205-75A0-4301-AEE0-F1AB46227323}" presName="text4" presStyleLbl="fgAcc4" presStyleIdx="6" presStyleCnt="15">
        <dgm:presLayoutVars>
          <dgm:chPref val="3"/>
        </dgm:presLayoutVars>
      </dgm:prSet>
      <dgm:spPr/>
      <dgm:t>
        <a:bodyPr/>
        <a:lstStyle/>
        <a:p>
          <a:endParaRPr lang="en-US"/>
        </a:p>
      </dgm:t>
    </dgm:pt>
    <dgm:pt modelId="{ED37C85E-B009-47A9-B413-B72F48BB921D}" type="pres">
      <dgm:prSet presAssocID="{F205A205-75A0-4301-AEE0-F1AB46227323}" presName="hierChild5" presStyleCnt="0"/>
      <dgm:spPr/>
    </dgm:pt>
    <dgm:pt modelId="{535716C8-83E8-42A1-BA1A-0C00A8C79B37}" type="pres">
      <dgm:prSet presAssocID="{4B5C96DD-92F7-490E-B29B-75A7F1D8E576}" presName="Name23" presStyleLbl="parChTrans1D4" presStyleIdx="7" presStyleCnt="15"/>
      <dgm:spPr/>
      <dgm:t>
        <a:bodyPr/>
        <a:lstStyle/>
        <a:p>
          <a:endParaRPr lang="en-US"/>
        </a:p>
      </dgm:t>
    </dgm:pt>
    <dgm:pt modelId="{6DA8868A-6333-4B02-83F1-B8E2EDC09BC4}" type="pres">
      <dgm:prSet presAssocID="{94697BC7-1B76-484D-A603-0FB855AB2ED3}" presName="hierRoot4" presStyleCnt="0"/>
      <dgm:spPr/>
    </dgm:pt>
    <dgm:pt modelId="{075C3D09-9120-4A13-A671-03EB29B182FC}" type="pres">
      <dgm:prSet presAssocID="{94697BC7-1B76-484D-A603-0FB855AB2ED3}" presName="composite4" presStyleCnt="0"/>
      <dgm:spPr/>
    </dgm:pt>
    <dgm:pt modelId="{C18FE825-2650-45E3-94B6-6816CF3FDB85}" type="pres">
      <dgm:prSet presAssocID="{94697BC7-1B76-484D-A603-0FB855AB2ED3}" presName="background4" presStyleLbl="node4" presStyleIdx="7" presStyleCnt="15"/>
      <dgm:spPr/>
    </dgm:pt>
    <dgm:pt modelId="{BB4D8FB0-C9E4-4B1A-80E2-89CD155C2C1F}" type="pres">
      <dgm:prSet presAssocID="{94697BC7-1B76-484D-A603-0FB855AB2ED3}" presName="text4" presStyleLbl="fgAcc4" presStyleIdx="7" presStyleCnt="15">
        <dgm:presLayoutVars>
          <dgm:chPref val="3"/>
        </dgm:presLayoutVars>
      </dgm:prSet>
      <dgm:spPr/>
      <dgm:t>
        <a:bodyPr/>
        <a:lstStyle/>
        <a:p>
          <a:endParaRPr lang="en-US"/>
        </a:p>
      </dgm:t>
    </dgm:pt>
    <dgm:pt modelId="{936CA085-8B2B-431D-BD73-62AFBF352682}" type="pres">
      <dgm:prSet presAssocID="{94697BC7-1B76-484D-A603-0FB855AB2ED3}" presName="hierChild5" presStyleCnt="0"/>
      <dgm:spPr/>
    </dgm:pt>
    <dgm:pt modelId="{AFDCD257-681F-49F4-A6F7-80B8E46E465F}" type="pres">
      <dgm:prSet presAssocID="{39FF5F21-5EC3-4737-A41C-57C1775751D2}" presName="Name23" presStyleLbl="parChTrans1D4" presStyleIdx="8" presStyleCnt="15"/>
      <dgm:spPr/>
      <dgm:t>
        <a:bodyPr/>
        <a:lstStyle/>
        <a:p>
          <a:endParaRPr lang="en-US"/>
        </a:p>
      </dgm:t>
    </dgm:pt>
    <dgm:pt modelId="{983CA6A8-0EF1-4E85-9937-12E30B36EABA}" type="pres">
      <dgm:prSet presAssocID="{835E50F0-85D3-46C1-AF56-8767D6389DBD}" presName="hierRoot4" presStyleCnt="0"/>
      <dgm:spPr/>
    </dgm:pt>
    <dgm:pt modelId="{1593FFFC-ECE3-409A-9674-4BC9BFF482B8}" type="pres">
      <dgm:prSet presAssocID="{835E50F0-85D3-46C1-AF56-8767D6389DBD}" presName="composite4" presStyleCnt="0"/>
      <dgm:spPr/>
    </dgm:pt>
    <dgm:pt modelId="{312D8968-615B-4882-8094-37449D5EA408}" type="pres">
      <dgm:prSet presAssocID="{835E50F0-85D3-46C1-AF56-8767D6389DBD}" presName="background4" presStyleLbl="node4" presStyleIdx="8" presStyleCnt="15"/>
      <dgm:spPr/>
    </dgm:pt>
    <dgm:pt modelId="{311D70AF-EB57-42FD-A280-9B7353BE7541}" type="pres">
      <dgm:prSet presAssocID="{835E50F0-85D3-46C1-AF56-8767D6389DBD}" presName="text4" presStyleLbl="fgAcc4" presStyleIdx="8" presStyleCnt="15" custScaleX="124538" custScaleY="95830">
        <dgm:presLayoutVars>
          <dgm:chPref val="3"/>
        </dgm:presLayoutVars>
      </dgm:prSet>
      <dgm:spPr/>
      <dgm:t>
        <a:bodyPr/>
        <a:lstStyle/>
        <a:p>
          <a:endParaRPr lang="en-US"/>
        </a:p>
      </dgm:t>
    </dgm:pt>
    <dgm:pt modelId="{707EB966-CC11-4924-89BA-B3CDAF8684C0}" type="pres">
      <dgm:prSet presAssocID="{835E50F0-85D3-46C1-AF56-8767D6389DBD}" presName="hierChild5" presStyleCnt="0"/>
      <dgm:spPr/>
    </dgm:pt>
    <dgm:pt modelId="{F14C8B47-977C-4DF8-8525-D2E9EAE25B4D}" type="pres">
      <dgm:prSet presAssocID="{AA184F22-6595-46DB-881A-C6C501540A37}" presName="Name23" presStyleLbl="parChTrans1D4" presStyleIdx="9" presStyleCnt="15"/>
      <dgm:spPr/>
      <dgm:t>
        <a:bodyPr/>
        <a:lstStyle/>
        <a:p>
          <a:endParaRPr lang="en-US"/>
        </a:p>
      </dgm:t>
    </dgm:pt>
    <dgm:pt modelId="{A33E4A51-C010-4805-BD8C-F4A5B0258F3D}" type="pres">
      <dgm:prSet presAssocID="{0D429CB4-7275-47AC-8503-544DF5E15ABB}" presName="hierRoot4" presStyleCnt="0"/>
      <dgm:spPr/>
    </dgm:pt>
    <dgm:pt modelId="{F22E92AB-9AA6-421D-8068-60010D17B371}" type="pres">
      <dgm:prSet presAssocID="{0D429CB4-7275-47AC-8503-544DF5E15ABB}" presName="composite4" presStyleCnt="0"/>
      <dgm:spPr/>
    </dgm:pt>
    <dgm:pt modelId="{DA32326F-4C38-43C0-8599-42A87EEF3F05}" type="pres">
      <dgm:prSet presAssocID="{0D429CB4-7275-47AC-8503-544DF5E15ABB}" presName="background4" presStyleLbl="node4" presStyleIdx="9" presStyleCnt="15"/>
      <dgm:spPr/>
    </dgm:pt>
    <dgm:pt modelId="{3DDBF2F4-E660-4968-959E-6596B44D4C53}" type="pres">
      <dgm:prSet presAssocID="{0D429CB4-7275-47AC-8503-544DF5E15ABB}" presName="text4" presStyleLbl="fgAcc4" presStyleIdx="9" presStyleCnt="15">
        <dgm:presLayoutVars>
          <dgm:chPref val="3"/>
        </dgm:presLayoutVars>
      </dgm:prSet>
      <dgm:spPr/>
      <dgm:t>
        <a:bodyPr/>
        <a:lstStyle/>
        <a:p>
          <a:endParaRPr lang="en-US"/>
        </a:p>
      </dgm:t>
    </dgm:pt>
    <dgm:pt modelId="{47685A81-EC86-4887-B3F2-5CE9D34530CF}" type="pres">
      <dgm:prSet presAssocID="{0D429CB4-7275-47AC-8503-544DF5E15ABB}" presName="hierChild5" presStyleCnt="0"/>
      <dgm:spPr/>
    </dgm:pt>
    <dgm:pt modelId="{D96A2B53-1805-4668-B1BB-3F71AA5A19A0}" type="pres">
      <dgm:prSet presAssocID="{7A99E66B-D0D2-4293-BE1F-5C632D43C97E}" presName="Name17" presStyleLbl="parChTrans1D3" presStyleIdx="1" presStyleCnt="4"/>
      <dgm:spPr/>
      <dgm:t>
        <a:bodyPr/>
        <a:lstStyle/>
        <a:p>
          <a:endParaRPr lang="en-US"/>
        </a:p>
      </dgm:t>
    </dgm:pt>
    <dgm:pt modelId="{41F8C093-8F7B-40E1-AD21-B9861965C104}" type="pres">
      <dgm:prSet presAssocID="{06B956B3-C47A-4128-B3B8-CE87B55992F7}" presName="hierRoot3" presStyleCnt="0"/>
      <dgm:spPr/>
    </dgm:pt>
    <dgm:pt modelId="{5E0F83AE-7E17-4CE4-881D-E8697D7CA727}" type="pres">
      <dgm:prSet presAssocID="{06B956B3-C47A-4128-B3B8-CE87B55992F7}" presName="composite3" presStyleCnt="0"/>
      <dgm:spPr/>
    </dgm:pt>
    <dgm:pt modelId="{E334BE2E-34DA-4689-98AE-5BF04E0C6A25}" type="pres">
      <dgm:prSet presAssocID="{06B956B3-C47A-4128-B3B8-CE87B55992F7}" presName="background3" presStyleLbl="node3" presStyleIdx="1" presStyleCnt="4"/>
      <dgm:spPr/>
    </dgm:pt>
    <dgm:pt modelId="{17688DBB-FD33-49C3-83B9-A32F9D7262EA}" type="pres">
      <dgm:prSet presAssocID="{06B956B3-C47A-4128-B3B8-CE87B55992F7}" presName="text3" presStyleLbl="fgAcc3" presStyleIdx="1" presStyleCnt="4" custScaleX="136303">
        <dgm:presLayoutVars>
          <dgm:chPref val="3"/>
        </dgm:presLayoutVars>
      </dgm:prSet>
      <dgm:spPr/>
      <dgm:t>
        <a:bodyPr/>
        <a:lstStyle/>
        <a:p>
          <a:endParaRPr lang="en-US"/>
        </a:p>
      </dgm:t>
    </dgm:pt>
    <dgm:pt modelId="{619D2999-ECBB-41E7-B2B3-0CEF7CD941FB}" type="pres">
      <dgm:prSet presAssocID="{06B956B3-C47A-4128-B3B8-CE87B55992F7}" presName="hierChild4" presStyleCnt="0"/>
      <dgm:spPr/>
    </dgm:pt>
    <dgm:pt modelId="{CD06EEDC-6306-46DD-A3DA-64E1E029A6BB}" type="pres">
      <dgm:prSet presAssocID="{42AA3631-504C-4190-9CF7-F8253DEBCE58}" presName="Name23" presStyleLbl="parChTrans1D4" presStyleIdx="10" presStyleCnt="15"/>
      <dgm:spPr/>
      <dgm:t>
        <a:bodyPr/>
        <a:lstStyle/>
        <a:p>
          <a:endParaRPr lang="en-US"/>
        </a:p>
      </dgm:t>
    </dgm:pt>
    <dgm:pt modelId="{95769BA2-5A60-4BF6-A938-845AC4706ECF}" type="pres">
      <dgm:prSet presAssocID="{5F88C362-B4DD-468A-BF55-374EA8F07D6B}" presName="hierRoot4" presStyleCnt="0"/>
      <dgm:spPr/>
    </dgm:pt>
    <dgm:pt modelId="{F7BEEEE0-E80E-4C85-B815-F6263BA2C718}" type="pres">
      <dgm:prSet presAssocID="{5F88C362-B4DD-468A-BF55-374EA8F07D6B}" presName="composite4" presStyleCnt="0"/>
      <dgm:spPr/>
    </dgm:pt>
    <dgm:pt modelId="{4C63709A-4154-434A-9BC6-4DD56C2F3B8E}" type="pres">
      <dgm:prSet presAssocID="{5F88C362-B4DD-468A-BF55-374EA8F07D6B}" presName="background4" presStyleLbl="node4" presStyleIdx="10" presStyleCnt="15"/>
      <dgm:spPr/>
    </dgm:pt>
    <dgm:pt modelId="{A53B616C-105D-49C7-A51D-0A794281B714}" type="pres">
      <dgm:prSet presAssocID="{5F88C362-B4DD-468A-BF55-374EA8F07D6B}" presName="text4" presStyleLbl="fgAcc4" presStyleIdx="10" presStyleCnt="15" custScaleX="128770">
        <dgm:presLayoutVars>
          <dgm:chPref val="3"/>
        </dgm:presLayoutVars>
      </dgm:prSet>
      <dgm:spPr/>
      <dgm:t>
        <a:bodyPr/>
        <a:lstStyle/>
        <a:p>
          <a:endParaRPr lang="en-US"/>
        </a:p>
      </dgm:t>
    </dgm:pt>
    <dgm:pt modelId="{4BBF781D-937F-430D-84DB-33F7E46C6C4F}" type="pres">
      <dgm:prSet presAssocID="{5F88C362-B4DD-468A-BF55-374EA8F07D6B}" presName="hierChild5" presStyleCnt="0"/>
      <dgm:spPr/>
    </dgm:pt>
    <dgm:pt modelId="{EFE6AE8E-3BCA-466A-9EB3-0F01BC7F08EB}" type="pres">
      <dgm:prSet presAssocID="{707DBCED-B9FF-498C-BFA8-812216DBD360}" presName="Name23" presStyleLbl="parChTrans1D4" presStyleIdx="11" presStyleCnt="15"/>
      <dgm:spPr/>
      <dgm:t>
        <a:bodyPr/>
        <a:lstStyle/>
        <a:p>
          <a:endParaRPr lang="en-US"/>
        </a:p>
      </dgm:t>
    </dgm:pt>
    <dgm:pt modelId="{2DF22194-4606-4E04-A43F-5B15A0E8EB1A}" type="pres">
      <dgm:prSet presAssocID="{51ABBE50-C263-4526-8915-6ACF62B747DE}" presName="hierRoot4" presStyleCnt="0"/>
      <dgm:spPr/>
    </dgm:pt>
    <dgm:pt modelId="{863CD0C1-4DF0-4560-B822-CA2B5CAB624D}" type="pres">
      <dgm:prSet presAssocID="{51ABBE50-C263-4526-8915-6ACF62B747DE}" presName="composite4" presStyleCnt="0"/>
      <dgm:spPr/>
    </dgm:pt>
    <dgm:pt modelId="{A9FD1688-597C-4135-B57C-EE4DDF72598C}" type="pres">
      <dgm:prSet presAssocID="{51ABBE50-C263-4526-8915-6ACF62B747DE}" presName="background4" presStyleLbl="node4" presStyleIdx="11" presStyleCnt="15"/>
      <dgm:spPr/>
    </dgm:pt>
    <dgm:pt modelId="{D265C11E-D1CB-436A-A832-E8515AD5FB68}" type="pres">
      <dgm:prSet presAssocID="{51ABBE50-C263-4526-8915-6ACF62B747DE}" presName="text4" presStyleLbl="fgAcc4" presStyleIdx="11" presStyleCnt="15">
        <dgm:presLayoutVars>
          <dgm:chPref val="3"/>
        </dgm:presLayoutVars>
      </dgm:prSet>
      <dgm:spPr/>
      <dgm:t>
        <a:bodyPr/>
        <a:lstStyle/>
        <a:p>
          <a:endParaRPr lang="en-US"/>
        </a:p>
      </dgm:t>
    </dgm:pt>
    <dgm:pt modelId="{C47ACA7C-BBB1-4FF0-B507-149DE1C20D98}" type="pres">
      <dgm:prSet presAssocID="{51ABBE50-C263-4526-8915-6ACF62B747DE}" presName="hierChild5" presStyleCnt="0"/>
      <dgm:spPr/>
    </dgm:pt>
    <dgm:pt modelId="{F31A123A-9A34-4392-96A5-1138205769E9}" type="pres">
      <dgm:prSet presAssocID="{4635E4D7-2B6C-4426-AD18-0B3C0A04E798}" presName="Name10" presStyleLbl="parChTrans1D2" presStyleIdx="1" presStyleCnt="2"/>
      <dgm:spPr/>
      <dgm:t>
        <a:bodyPr/>
        <a:lstStyle/>
        <a:p>
          <a:endParaRPr lang="en-US"/>
        </a:p>
      </dgm:t>
    </dgm:pt>
    <dgm:pt modelId="{4C06EECA-ED06-41A0-B64A-EFDB348295C4}" type="pres">
      <dgm:prSet presAssocID="{B030524A-5A5F-4238-B650-AB7845979AF2}" presName="hierRoot2" presStyleCnt="0"/>
      <dgm:spPr/>
    </dgm:pt>
    <dgm:pt modelId="{E4E424B1-936B-4556-A0EB-76CB884C5950}" type="pres">
      <dgm:prSet presAssocID="{B030524A-5A5F-4238-B650-AB7845979AF2}" presName="composite2" presStyleCnt="0"/>
      <dgm:spPr/>
    </dgm:pt>
    <dgm:pt modelId="{8C9C3231-46F4-4855-A113-DA43E8FECFA4}" type="pres">
      <dgm:prSet presAssocID="{B030524A-5A5F-4238-B650-AB7845979AF2}" presName="background2" presStyleLbl="node2" presStyleIdx="1" presStyleCnt="2"/>
      <dgm:spPr/>
    </dgm:pt>
    <dgm:pt modelId="{8636A875-5D50-4E33-BBAB-91158708CFB6}" type="pres">
      <dgm:prSet presAssocID="{B030524A-5A5F-4238-B650-AB7845979AF2}" presName="text2" presStyleLbl="fgAcc2" presStyleIdx="1" presStyleCnt="2" custScaleX="250135">
        <dgm:presLayoutVars>
          <dgm:chPref val="3"/>
        </dgm:presLayoutVars>
      </dgm:prSet>
      <dgm:spPr/>
      <dgm:t>
        <a:bodyPr/>
        <a:lstStyle/>
        <a:p>
          <a:endParaRPr lang="en-US"/>
        </a:p>
      </dgm:t>
    </dgm:pt>
    <dgm:pt modelId="{7B0F36D1-E913-4702-97A2-964908AEFA73}" type="pres">
      <dgm:prSet presAssocID="{B030524A-5A5F-4238-B650-AB7845979AF2}" presName="hierChild3" presStyleCnt="0"/>
      <dgm:spPr/>
    </dgm:pt>
    <dgm:pt modelId="{B2BCC848-E2B0-400E-A38E-1F8ED9F22252}" type="pres">
      <dgm:prSet presAssocID="{A4085DAD-E4C5-44D4-AC12-0491427082DB}" presName="Name17" presStyleLbl="parChTrans1D3" presStyleIdx="2" presStyleCnt="4"/>
      <dgm:spPr/>
      <dgm:t>
        <a:bodyPr/>
        <a:lstStyle/>
        <a:p>
          <a:endParaRPr lang="en-US"/>
        </a:p>
      </dgm:t>
    </dgm:pt>
    <dgm:pt modelId="{C3E9C3BA-3E2F-4BCF-9E9C-F05A7C5251EB}" type="pres">
      <dgm:prSet presAssocID="{F10AEA56-B0EF-483E-803E-6865D1C20A4E}" presName="hierRoot3" presStyleCnt="0"/>
      <dgm:spPr/>
    </dgm:pt>
    <dgm:pt modelId="{4DE605BA-8C76-419C-86BC-F1A0D768E3DA}" type="pres">
      <dgm:prSet presAssocID="{F10AEA56-B0EF-483E-803E-6865D1C20A4E}" presName="composite3" presStyleCnt="0"/>
      <dgm:spPr/>
    </dgm:pt>
    <dgm:pt modelId="{C3633647-2A64-4CCA-B3B8-8B66F23023C0}" type="pres">
      <dgm:prSet presAssocID="{F10AEA56-B0EF-483E-803E-6865D1C20A4E}" presName="background3" presStyleLbl="node3" presStyleIdx="2" presStyleCnt="4"/>
      <dgm:spPr/>
    </dgm:pt>
    <dgm:pt modelId="{97B6851B-E7BC-4B4A-9D40-9EC2AF58326B}" type="pres">
      <dgm:prSet presAssocID="{F10AEA56-B0EF-483E-803E-6865D1C20A4E}" presName="text3" presStyleLbl="fgAcc3" presStyleIdx="2" presStyleCnt="4" custScaleX="149795">
        <dgm:presLayoutVars>
          <dgm:chPref val="3"/>
        </dgm:presLayoutVars>
      </dgm:prSet>
      <dgm:spPr/>
      <dgm:t>
        <a:bodyPr/>
        <a:lstStyle/>
        <a:p>
          <a:endParaRPr lang="en-US"/>
        </a:p>
      </dgm:t>
    </dgm:pt>
    <dgm:pt modelId="{FB61239C-E189-4F18-B00A-96765CB39F20}" type="pres">
      <dgm:prSet presAssocID="{F10AEA56-B0EF-483E-803E-6865D1C20A4E}" presName="hierChild4" presStyleCnt="0"/>
      <dgm:spPr/>
    </dgm:pt>
    <dgm:pt modelId="{16E1FD21-B1FE-4536-99EE-9DAE84D20F74}" type="pres">
      <dgm:prSet presAssocID="{4119574D-084D-4458-BBCA-1A91E74B0874}" presName="Name23" presStyleLbl="parChTrans1D4" presStyleIdx="12" presStyleCnt="15"/>
      <dgm:spPr/>
      <dgm:t>
        <a:bodyPr/>
        <a:lstStyle/>
        <a:p>
          <a:endParaRPr lang="en-US"/>
        </a:p>
      </dgm:t>
    </dgm:pt>
    <dgm:pt modelId="{3821E528-F74E-4FA2-94AB-305D673180D7}" type="pres">
      <dgm:prSet presAssocID="{2CFF034D-F417-4E74-ADC0-B4A77D0195A4}" presName="hierRoot4" presStyleCnt="0"/>
      <dgm:spPr/>
    </dgm:pt>
    <dgm:pt modelId="{FAFFC927-DB21-4A49-A678-67AE0DFEDE46}" type="pres">
      <dgm:prSet presAssocID="{2CFF034D-F417-4E74-ADC0-B4A77D0195A4}" presName="composite4" presStyleCnt="0"/>
      <dgm:spPr/>
    </dgm:pt>
    <dgm:pt modelId="{716433D8-C8E1-44FD-BA44-F57B40EF102C}" type="pres">
      <dgm:prSet presAssocID="{2CFF034D-F417-4E74-ADC0-B4A77D0195A4}" presName="background4" presStyleLbl="node4" presStyleIdx="12" presStyleCnt="15"/>
      <dgm:spPr/>
    </dgm:pt>
    <dgm:pt modelId="{1BB38D4C-A683-4E08-A126-80B4002D89E9}" type="pres">
      <dgm:prSet presAssocID="{2CFF034D-F417-4E74-ADC0-B4A77D0195A4}" presName="text4" presStyleLbl="fgAcc4" presStyleIdx="12" presStyleCnt="15">
        <dgm:presLayoutVars>
          <dgm:chPref val="3"/>
        </dgm:presLayoutVars>
      </dgm:prSet>
      <dgm:spPr/>
      <dgm:t>
        <a:bodyPr/>
        <a:lstStyle/>
        <a:p>
          <a:endParaRPr lang="en-US"/>
        </a:p>
      </dgm:t>
    </dgm:pt>
    <dgm:pt modelId="{F06C6E2D-3E7A-4C1D-B4C9-29F555893FF3}" type="pres">
      <dgm:prSet presAssocID="{2CFF034D-F417-4E74-ADC0-B4A77D0195A4}" presName="hierChild5" presStyleCnt="0"/>
      <dgm:spPr/>
    </dgm:pt>
    <dgm:pt modelId="{70BB59CA-6875-47DC-9EB9-D4A510FB2544}" type="pres">
      <dgm:prSet presAssocID="{1E8AA294-A48C-4665-A17B-F6F61518FFEB}" presName="Name23" presStyleLbl="parChTrans1D4" presStyleIdx="13" presStyleCnt="15"/>
      <dgm:spPr/>
      <dgm:t>
        <a:bodyPr/>
        <a:lstStyle/>
        <a:p>
          <a:endParaRPr lang="en-US"/>
        </a:p>
      </dgm:t>
    </dgm:pt>
    <dgm:pt modelId="{F7A3D756-CEA0-4AD8-906F-49A0E46B6BCC}" type="pres">
      <dgm:prSet presAssocID="{E990898F-C372-434B-B7DB-D74611611105}" presName="hierRoot4" presStyleCnt="0"/>
      <dgm:spPr/>
    </dgm:pt>
    <dgm:pt modelId="{4EB87502-16AD-4CAD-B35B-EABC1A416A45}" type="pres">
      <dgm:prSet presAssocID="{E990898F-C372-434B-B7DB-D74611611105}" presName="composite4" presStyleCnt="0"/>
      <dgm:spPr/>
    </dgm:pt>
    <dgm:pt modelId="{AE5657B1-515A-4815-AD26-6E0B761C3B95}" type="pres">
      <dgm:prSet presAssocID="{E990898F-C372-434B-B7DB-D74611611105}" presName="background4" presStyleLbl="node4" presStyleIdx="13" presStyleCnt="15"/>
      <dgm:spPr/>
    </dgm:pt>
    <dgm:pt modelId="{D6E552A2-FD25-4B00-9DF4-13D6E6D3BC95}" type="pres">
      <dgm:prSet presAssocID="{E990898F-C372-434B-B7DB-D74611611105}" presName="text4" presStyleLbl="fgAcc4" presStyleIdx="13" presStyleCnt="15">
        <dgm:presLayoutVars>
          <dgm:chPref val="3"/>
        </dgm:presLayoutVars>
      </dgm:prSet>
      <dgm:spPr/>
      <dgm:t>
        <a:bodyPr/>
        <a:lstStyle/>
        <a:p>
          <a:endParaRPr lang="en-US"/>
        </a:p>
      </dgm:t>
    </dgm:pt>
    <dgm:pt modelId="{30F1199F-DB89-4283-AE01-5A0C69220C9A}" type="pres">
      <dgm:prSet presAssocID="{E990898F-C372-434B-B7DB-D74611611105}" presName="hierChild5" presStyleCnt="0"/>
      <dgm:spPr/>
    </dgm:pt>
    <dgm:pt modelId="{816B3EA0-7AB2-4E58-9F1A-744D4D31E16E}" type="pres">
      <dgm:prSet presAssocID="{9157861A-547D-4B8C-9A31-233EA0AB43D5}" presName="Name17" presStyleLbl="parChTrans1D3" presStyleIdx="3" presStyleCnt="4"/>
      <dgm:spPr/>
      <dgm:t>
        <a:bodyPr/>
        <a:lstStyle/>
        <a:p>
          <a:endParaRPr lang="en-US"/>
        </a:p>
      </dgm:t>
    </dgm:pt>
    <dgm:pt modelId="{55BE76ED-44AC-4E85-9311-7D707EA7FFF1}" type="pres">
      <dgm:prSet presAssocID="{4D1B4B26-B588-4B83-AA92-43AC8D08C5D2}" presName="hierRoot3" presStyleCnt="0"/>
      <dgm:spPr/>
    </dgm:pt>
    <dgm:pt modelId="{26625078-A68B-46B7-8080-884780554173}" type="pres">
      <dgm:prSet presAssocID="{4D1B4B26-B588-4B83-AA92-43AC8D08C5D2}" presName="composite3" presStyleCnt="0"/>
      <dgm:spPr/>
    </dgm:pt>
    <dgm:pt modelId="{915E93FD-EC28-45CE-B419-11A775F793F0}" type="pres">
      <dgm:prSet presAssocID="{4D1B4B26-B588-4B83-AA92-43AC8D08C5D2}" presName="background3" presStyleLbl="node3" presStyleIdx="3" presStyleCnt="4"/>
      <dgm:spPr/>
    </dgm:pt>
    <dgm:pt modelId="{F9C3EE07-29C6-426F-8F89-DCA07829D76C}" type="pres">
      <dgm:prSet presAssocID="{4D1B4B26-B588-4B83-AA92-43AC8D08C5D2}" presName="text3" presStyleLbl="fgAcc3" presStyleIdx="3" presStyleCnt="4" custScaleX="149008">
        <dgm:presLayoutVars>
          <dgm:chPref val="3"/>
        </dgm:presLayoutVars>
      </dgm:prSet>
      <dgm:spPr/>
      <dgm:t>
        <a:bodyPr/>
        <a:lstStyle/>
        <a:p>
          <a:endParaRPr lang="en-US"/>
        </a:p>
      </dgm:t>
    </dgm:pt>
    <dgm:pt modelId="{8665B678-E2CC-4272-A7DD-2A9131A42BCC}" type="pres">
      <dgm:prSet presAssocID="{4D1B4B26-B588-4B83-AA92-43AC8D08C5D2}" presName="hierChild4" presStyleCnt="0"/>
      <dgm:spPr/>
    </dgm:pt>
    <dgm:pt modelId="{7DDA1978-D308-4AF8-A29E-49E78352F156}" type="pres">
      <dgm:prSet presAssocID="{FFFA2769-70F5-41D1-9022-904D9858AE15}" presName="Name23" presStyleLbl="parChTrans1D4" presStyleIdx="14" presStyleCnt="15"/>
      <dgm:spPr/>
      <dgm:t>
        <a:bodyPr/>
        <a:lstStyle/>
        <a:p>
          <a:endParaRPr lang="en-US"/>
        </a:p>
      </dgm:t>
    </dgm:pt>
    <dgm:pt modelId="{677BA2C6-D980-432C-A9AE-A7F3B60F54F6}" type="pres">
      <dgm:prSet presAssocID="{1546DDD7-D205-4A9B-9401-0FB605E6FF11}" presName="hierRoot4" presStyleCnt="0"/>
      <dgm:spPr/>
    </dgm:pt>
    <dgm:pt modelId="{ED707481-C8A7-4A9A-80BE-C21512201A53}" type="pres">
      <dgm:prSet presAssocID="{1546DDD7-D205-4A9B-9401-0FB605E6FF11}" presName="composite4" presStyleCnt="0"/>
      <dgm:spPr/>
    </dgm:pt>
    <dgm:pt modelId="{DCF0C38D-7CA7-4FE1-B51B-9ADF4187B592}" type="pres">
      <dgm:prSet presAssocID="{1546DDD7-D205-4A9B-9401-0FB605E6FF11}" presName="background4" presStyleLbl="node4" presStyleIdx="14" presStyleCnt="15"/>
      <dgm:spPr/>
    </dgm:pt>
    <dgm:pt modelId="{755B2A15-76E2-4BF2-9C7F-9DE3549B0B85}" type="pres">
      <dgm:prSet presAssocID="{1546DDD7-D205-4A9B-9401-0FB605E6FF11}" presName="text4" presStyleLbl="fgAcc4" presStyleIdx="14" presStyleCnt="15" custScaleX="133407">
        <dgm:presLayoutVars>
          <dgm:chPref val="3"/>
        </dgm:presLayoutVars>
      </dgm:prSet>
      <dgm:spPr/>
      <dgm:t>
        <a:bodyPr/>
        <a:lstStyle/>
        <a:p>
          <a:endParaRPr lang="en-US"/>
        </a:p>
      </dgm:t>
    </dgm:pt>
    <dgm:pt modelId="{AFC51E06-6121-48F1-B71C-2AB46A888434}" type="pres">
      <dgm:prSet presAssocID="{1546DDD7-D205-4A9B-9401-0FB605E6FF11}" presName="hierChild5" presStyleCnt="0"/>
      <dgm:spPr/>
    </dgm:pt>
  </dgm:ptLst>
  <dgm:cxnLst>
    <dgm:cxn modelId="{CB47C230-00F0-408F-B6C9-94C9FE5676AC}" type="presOf" srcId="{B030524A-5A5F-4238-B650-AB7845979AF2}" destId="{8636A875-5D50-4E33-BBAB-91158708CFB6}" srcOrd="0" destOrd="0" presId="urn:microsoft.com/office/officeart/2005/8/layout/hierarchy1"/>
    <dgm:cxn modelId="{379F542C-6221-4197-8881-811736E8F427}" srcId="{F10AEA56-B0EF-483E-803E-6865D1C20A4E}" destId="{E990898F-C372-434B-B7DB-D74611611105}" srcOrd="1" destOrd="0" parTransId="{1E8AA294-A48C-4665-A17B-F6F61518FFEB}" sibTransId="{1AA6A251-ECE7-426D-B1A3-9429072A8D7A}"/>
    <dgm:cxn modelId="{E3708905-9C8A-45CC-903A-34D04CDD9214}" type="presOf" srcId="{B66D74B0-08CF-476B-8FC4-F731C9F6893B}" destId="{66A2D886-7097-4A09-884C-0A0190A25489}" srcOrd="0" destOrd="0" presId="urn:microsoft.com/office/officeart/2005/8/layout/hierarchy1"/>
    <dgm:cxn modelId="{411BB248-88B0-48DD-8137-3B4B77C17B0B}" type="presOf" srcId="{4B5C96DD-92F7-490E-B29B-75A7F1D8E576}" destId="{535716C8-83E8-42A1-BA1A-0C00A8C79B37}" srcOrd="0" destOrd="0" presId="urn:microsoft.com/office/officeart/2005/8/layout/hierarchy1"/>
    <dgm:cxn modelId="{E4A6E896-5290-4BA5-B8CA-CA6C47E13490}" type="presOf" srcId="{B54AA256-920D-4761-A791-2092178FFAAF}" destId="{1C6A9149-046D-4B13-9FD7-FA4CD6309593}" srcOrd="0" destOrd="0" presId="urn:microsoft.com/office/officeart/2005/8/layout/hierarchy1"/>
    <dgm:cxn modelId="{0B13E2DA-10E8-4C20-87CF-2FA7BC2DABFC}" srcId="{F205A205-75A0-4301-AEE0-F1AB46227323}" destId="{835E50F0-85D3-46C1-AF56-8767D6389DBD}" srcOrd="1" destOrd="0" parTransId="{39FF5F21-5EC3-4737-A41C-57C1775751D2}" sibTransId="{8761A4FF-8B12-45F2-A9C2-3E693FBB3090}"/>
    <dgm:cxn modelId="{5CFB35A4-CF25-456B-8861-779AF62AC8BE}" srcId="{30A200A8-A9B6-401B-A765-D5F8222B7C23}" destId="{3D11476A-3143-4A75-82C8-8E336F5C1333}" srcOrd="1" destOrd="0" parTransId="{F3D50639-6412-4FCC-8E6B-98861F531224}" sibTransId="{A2DF5B65-C70A-4C0B-99D9-AC1CD5F76D0C}"/>
    <dgm:cxn modelId="{14633898-4487-4975-A1D0-6E97F491C961}" type="presOf" srcId="{F205A205-75A0-4301-AEE0-F1AB46227323}" destId="{B6963105-46A9-4233-B609-60D9D0D2EEBE}" srcOrd="0" destOrd="0" presId="urn:microsoft.com/office/officeart/2005/8/layout/hierarchy1"/>
    <dgm:cxn modelId="{D6B515E1-A05D-4F7B-91EF-5B34D9A68369}" type="presOf" srcId="{A4085DAD-E4C5-44D4-AC12-0491427082DB}" destId="{B2BCC848-E2B0-400E-A38E-1F8ED9F22252}" srcOrd="0" destOrd="0" presId="urn:microsoft.com/office/officeart/2005/8/layout/hierarchy1"/>
    <dgm:cxn modelId="{DD6B87B7-E031-4DB7-8512-5F402F6218D4}" type="presOf" srcId="{42AA3631-504C-4190-9CF7-F8253DEBCE58}" destId="{CD06EEDC-6306-46DD-A3DA-64E1E029A6BB}" srcOrd="0" destOrd="0" presId="urn:microsoft.com/office/officeart/2005/8/layout/hierarchy1"/>
    <dgm:cxn modelId="{3F1A59B0-6380-42CB-AADA-95EC03B9ED6D}" type="presOf" srcId="{7A99E66B-D0D2-4293-BE1F-5C632D43C97E}" destId="{D96A2B53-1805-4668-B1BB-3F71AA5A19A0}" srcOrd="0" destOrd="0" presId="urn:microsoft.com/office/officeart/2005/8/layout/hierarchy1"/>
    <dgm:cxn modelId="{B40BB93E-C43F-43EB-B370-9542F7C14C32}" type="presOf" srcId="{51ABBE50-C263-4526-8915-6ACF62B747DE}" destId="{D265C11E-D1CB-436A-A832-E8515AD5FB68}" srcOrd="0" destOrd="0" presId="urn:microsoft.com/office/officeart/2005/8/layout/hierarchy1"/>
    <dgm:cxn modelId="{615F7AC9-C6DB-4A76-AF57-1D762D4B2CED}" srcId="{5F88C362-B4DD-468A-BF55-374EA8F07D6B}" destId="{51ABBE50-C263-4526-8915-6ACF62B747DE}" srcOrd="0" destOrd="0" parTransId="{707DBCED-B9FF-498C-BFA8-812216DBD360}" sibTransId="{B02B2A91-A8FD-43A2-9C51-128E736170A2}"/>
    <dgm:cxn modelId="{79895AA2-5521-4221-8D04-1481B497A008}" srcId="{30A200A8-A9B6-401B-A765-D5F8222B7C23}" destId="{3434BFCE-692E-4E02-BD74-58D9A5895447}" srcOrd="0" destOrd="0" parTransId="{62C1F105-DEDD-4FE1-B7AB-7FAEC6410B38}" sibTransId="{0449C0B3-B1BA-4C47-A2A4-87BDE134E2C9}"/>
    <dgm:cxn modelId="{E552E25A-DA92-4A9B-A7E4-0391E0CE1E57}" type="presOf" srcId="{0D429CB4-7275-47AC-8503-544DF5E15ABB}" destId="{3DDBF2F4-E660-4968-959E-6596B44D4C53}" srcOrd="0" destOrd="0" presId="urn:microsoft.com/office/officeart/2005/8/layout/hierarchy1"/>
    <dgm:cxn modelId="{B3CD6F17-4DBD-48FF-90EC-F2095E2B5D93}" srcId="{B030524A-5A5F-4238-B650-AB7845979AF2}" destId="{4D1B4B26-B588-4B83-AA92-43AC8D08C5D2}" srcOrd="1" destOrd="0" parTransId="{9157861A-547D-4B8C-9A31-233EA0AB43D5}" sibTransId="{0F0B4020-2211-47BF-9BF1-DB02E6B630AE}"/>
    <dgm:cxn modelId="{A88DA2DD-7E39-4266-BC8A-5E1D74E53ED5}" type="presOf" srcId="{06B956B3-C47A-4128-B3B8-CE87B55992F7}" destId="{17688DBB-FD33-49C3-83B9-A32F9D7262EA}" srcOrd="0" destOrd="0" presId="urn:microsoft.com/office/officeart/2005/8/layout/hierarchy1"/>
    <dgm:cxn modelId="{1F68D0AB-7B46-4E98-99AB-23EA1B6A7637}" type="presOf" srcId="{F10AEA56-B0EF-483E-803E-6865D1C20A4E}" destId="{97B6851B-E7BC-4B4A-9D40-9EC2AF58326B}" srcOrd="0" destOrd="0" presId="urn:microsoft.com/office/officeart/2005/8/layout/hierarchy1"/>
    <dgm:cxn modelId="{6366381A-70FF-4BD3-B9E6-2A28E6EE2A7D}" type="presOf" srcId="{E990898F-C372-434B-B7DB-D74611611105}" destId="{D6E552A2-FD25-4B00-9DF4-13D6E6D3BC95}" srcOrd="0" destOrd="0" presId="urn:microsoft.com/office/officeart/2005/8/layout/hierarchy1"/>
    <dgm:cxn modelId="{661D4E59-B870-4329-A3EF-1815696D6DF7}" type="presOf" srcId="{835E50F0-85D3-46C1-AF56-8767D6389DBD}" destId="{311D70AF-EB57-42FD-A280-9B7353BE7541}" srcOrd="0" destOrd="0" presId="urn:microsoft.com/office/officeart/2005/8/layout/hierarchy1"/>
    <dgm:cxn modelId="{FABC1F60-E8FC-4FC3-A929-400687879D02}" type="presOf" srcId="{4635E4D7-2B6C-4426-AD18-0B3C0A04E798}" destId="{F31A123A-9A34-4392-96A5-1138205769E9}" srcOrd="0" destOrd="0" presId="urn:microsoft.com/office/officeart/2005/8/layout/hierarchy1"/>
    <dgm:cxn modelId="{ADD39A89-3FB9-4F09-9B1D-B9EED60E1EEF}" type="presOf" srcId="{0A1AC8B9-3CF9-4E79-8540-27124F11B3FE}" destId="{A2AC4487-2832-4768-9DB8-B970C9DCF406}" srcOrd="0" destOrd="0" presId="urn:microsoft.com/office/officeart/2005/8/layout/hierarchy1"/>
    <dgm:cxn modelId="{A872F8BF-6681-4FC8-BC2C-80C9DAB066CC}" type="presOf" srcId="{1E8AA294-A48C-4665-A17B-F6F61518FFEB}" destId="{70BB59CA-6875-47DC-9EB9-D4A510FB2544}" srcOrd="0" destOrd="0" presId="urn:microsoft.com/office/officeart/2005/8/layout/hierarchy1"/>
    <dgm:cxn modelId="{99EAD5AA-B4DD-4333-8344-9713873B1540}" type="presOf" srcId="{2CFF034D-F417-4E74-ADC0-B4A77D0195A4}" destId="{1BB38D4C-A683-4E08-A126-80B4002D89E9}" srcOrd="0" destOrd="0" presId="urn:microsoft.com/office/officeart/2005/8/layout/hierarchy1"/>
    <dgm:cxn modelId="{1650E08C-2622-4F53-9120-E66E680BA172}" type="presOf" srcId="{060576ED-80E5-4C21-92A9-AFC3C83F463B}" destId="{3C49E8B8-4124-4209-9D7C-1F7FBC24F6AC}" srcOrd="0" destOrd="0" presId="urn:microsoft.com/office/officeart/2005/8/layout/hierarchy1"/>
    <dgm:cxn modelId="{94A67955-4DAD-4652-A16F-26ECC0FC91A1}" type="presOf" srcId="{3D11476A-3143-4A75-82C8-8E336F5C1333}" destId="{253422BB-0202-45BA-B54F-59AF710E92A7}" srcOrd="0" destOrd="0" presId="urn:microsoft.com/office/officeart/2005/8/layout/hierarchy1"/>
    <dgm:cxn modelId="{2E985555-1D3D-47CB-8645-8F0F1A31C83F}" srcId="{B126C6B2-DE91-4255-A510-3E28003C23B5}" destId="{30A200A8-A9B6-401B-A765-D5F8222B7C23}" srcOrd="0" destOrd="0" parTransId="{A36C35ED-27C9-43D9-8B5C-9A1E30C4C362}" sibTransId="{135A1782-E5CC-45A5-8216-F1FCE77D65D0}"/>
    <dgm:cxn modelId="{387D7D3C-896A-4415-A18A-3F4EFBC877B0}" srcId="{06B956B3-C47A-4128-B3B8-CE87B55992F7}" destId="{5F88C362-B4DD-468A-BF55-374EA8F07D6B}" srcOrd="0" destOrd="0" parTransId="{42AA3631-504C-4190-9CF7-F8253DEBCE58}" sibTransId="{96DE823C-1CF5-4125-9D95-DA7F937848DC}"/>
    <dgm:cxn modelId="{96978FC9-E4A6-4E41-9CCC-0FE4D8C607A5}" type="presOf" srcId="{F7B14C19-B018-4047-9A20-0F37F831B446}" destId="{BD98642B-4214-4537-BEF7-AB6B70EC9A24}" srcOrd="0" destOrd="0" presId="urn:microsoft.com/office/officeart/2005/8/layout/hierarchy1"/>
    <dgm:cxn modelId="{4E0CBF6C-FA74-4D65-84D0-CE3F1DF76336}" type="presOf" srcId="{4119574D-084D-4458-BBCA-1A91E74B0874}" destId="{16E1FD21-B1FE-4536-99EE-9DAE84D20F74}" srcOrd="0" destOrd="0" presId="urn:microsoft.com/office/officeart/2005/8/layout/hierarchy1"/>
    <dgm:cxn modelId="{D66CA796-5464-44A1-AE27-EFA4E81E9497}" srcId="{F89E96AD-1810-465B-B525-6EBD6E193122}" destId="{09B8B23E-CD03-4E09-A5FD-D3C5FC9B9D7C}" srcOrd="0" destOrd="0" parTransId="{AB319939-4E10-412E-BF4F-AF95CE651B5F}" sibTransId="{4B6CC97B-3AEB-477A-8194-784296469CA6}"/>
    <dgm:cxn modelId="{1DFB02BA-776F-406B-B529-0EDEB0A2AFC9}" type="presOf" srcId="{FF79BE8D-85C4-4103-846B-D49F60D6DCE4}" destId="{AD1E5AF6-BBED-4AB3-BE17-45C43F0E143C}" srcOrd="0" destOrd="0" presId="urn:microsoft.com/office/officeart/2005/8/layout/hierarchy1"/>
    <dgm:cxn modelId="{D0AB88CF-FBAA-4AEA-B31E-A6EE7F8A9C6F}" type="presOf" srcId="{F3D50639-6412-4FCC-8E6B-98861F531224}" destId="{EEBD2262-DA3C-42CD-8898-443BEA4D8F72}" srcOrd="0" destOrd="0" presId="urn:microsoft.com/office/officeart/2005/8/layout/hierarchy1"/>
    <dgm:cxn modelId="{03231DA5-2046-4689-8C78-E7CCFB56E3D9}" srcId="{09B8B23E-CD03-4E09-A5FD-D3C5FC9B9D7C}" destId="{B126C6B2-DE91-4255-A510-3E28003C23B5}" srcOrd="0" destOrd="0" parTransId="{F0DCFB90-831C-459D-8BDD-04D2FCE49078}" sibTransId="{53CB6D41-184A-4D54-AF26-D2FA4CE2D3A0}"/>
    <dgm:cxn modelId="{A453696C-595E-4B1F-A28F-CF13F0704B49}" srcId="{F89E96AD-1810-465B-B525-6EBD6E193122}" destId="{B030524A-5A5F-4238-B650-AB7845979AF2}" srcOrd="1" destOrd="0" parTransId="{4635E4D7-2B6C-4426-AD18-0B3C0A04E798}" sibTransId="{8CE1773B-926D-47E1-982F-BED47C89E8F0}"/>
    <dgm:cxn modelId="{DD2AD119-DF3F-4159-940E-F730CA17DF30}" srcId="{30A200A8-A9B6-401B-A765-D5F8222B7C23}" destId="{590090E5-6869-4B19-8E41-46D604E06FC4}" srcOrd="2" destOrd="0" parTransId="{B66D74B0-08CF-476B-8FC4-F731C9F6893B}" sibTransId="{D7E8E182-F779-48C8-835D-9BA5F0B4592D}"/>
    <dgm:cxn modelId="{639674B5-0E16-4EF6-AB13-0F701DB562BA}" srcId="{30A200A8-A9B6-401B-A765-D5F8222B7C23}" destId="{0A1AC8B9-3CF9-4E79-8540-27124F11B3FE}" srcOrd="3" destOrd="0" parTransId="{FE3D50D3-6692-486C-9AFD-B119F4C93C95}" sibTransId="{06082236-7C2D-4134-9AE7-1BA31ACB784A}"/>
    <dgm:cxn modelId="{7AE71174-0C8E-4754-8D3B-09C3B76BF556}" srcId="{B126C6B2-DE91-4255-A510-3E28003C23B5}" destId="{FF79BE8D-85C4-4103-846B-D49F60D6DCE4}" srcOrd="1" destOrd="0" parTransId="{F7B14C19-B018-4047-9A20-0F37F831B446}" sibTransId="{1197F32E-CBEF-4306-9FA1-C0C327641CF2}"/>
    <dgm:cxn modelId="{5C089327-42F8-4449-800A-38EAC4FC4211}" type="presOf" srcId="{5F88C362-B4DD-468A-BF55-374EA8F07D6B}" destId="{A53B616C-105D-49C7-A51D-0A794281B714}" srcOrd="0" destOrd="0" presId="urn:microsoft.com/office/officeart/2005/8/layout/hierarchy1"/>
    <dgm:cxn modelId="{14582663-10AA-4884-9C89-ACA1C2DC11CB}" type="presOf" srcId="{62C1F105-DEDD-4FE1-B7AB-7FAEC6410B38}" destId="{EB2A4895-A517-4BAF-A335-F8ED51726EC6}" srcOrd="0" destOrd="0" presId="urn:microsoft.com/office/officeart/2005/8/layout/hierarchy1"/>
    <dgm:cxn modelId="{18AA542B-B235-420E-8C0B-E5115D2A051B}" type="presOf" srcId="{39FF5F21-5EC3-4737-A41C-57C1775751D2}" destId="{AFDCD257-681F-49F4-A6F7-80B8E46E465F}" srcOrd="0" destOrd="0" presId="urn:microsoft.com/office/officeart/2005/8/layout/hierarchy1"/>
    <dgm:cxn modelId="{981B0903-6C29-4EEC-9C79-14283331F602}" srcId="{4D1B4B26-B588-4B83-AA92-43AC8D08C5D2}" destId="{1546DDD7-D205-4A9B-9401-0FB605E6FF11}" srcOrd="0" destOrd="0" parTransId="{FFFA2769-70F5-41D1-9022-904D9858AE15}" sibTransId="{91C3AEBB-3F7B-475F-B22A-9695DD07AFC4}"/>
    <dgm:cxn modelId="{9BC45469-F53E-4697-8F51-D7B703CBAB29}" srcId="{F10AEA56-B0EF-483E-803E-6865D1C20A4E}" destId="{2CFF034D-F417-4E74-ADC0-B4A77D0195A4}" srcOrd="0" destOrd="0" parTransId="{4119574D-084D-4458-BBCA-1A91E74B0874}" sibTransId="{742C7F98-78B0-4ED9-B1CF-3492D45C0F9D}"/>
    <dgm:cxn modelId="{10F33390-9702-4C1F-A40F-62EDDC5AFBCF}" srcId="{FF79BE8D-85C4-4103-846B-D49F60D6DCE4}" destId="{0D429CB4-7275-47AC-8503-544DF5E15ABB}" srcOrd="1" destOrd="0" parTransId="{AA184F22-6595-46DB-881A-C6C501540A37}" sibTransId="{454F619D-E740-4350-A3FB-564D30477CC0}"/>
    <dgm:cxn modelId="{14B92826-9D07-4DFC-9E92-B6B5988F97BC}" type="presOf" srcId="{707DBCED-B9FF-498C-BFA8-812216DBD360}" destId="{EFE6AE8E-3BCA-466A-9EB3-0F01BC7F08EB}" srcOrd="0" destOrd="0" presId="urn:microsoft.com/office/officeart/2005/8/layout/hierarchy1"/>
    <dgm:cxn modelId="{87F55BFF-AB1F-46F3-8571-E6B47E2B8B1B}" type="presOf" srcId="{590090E5-6869-4B19-8E41-46D604E06FC4}" destId="{94F132A0-E483-43A3-927F-9AC1C3954127}" srcOrd="0" destOrd="0" presId="urn:microsoft.com/office/officeart/2005/8/layout/hierarchy1"/>
    <dgm:cxn modelId="{C8D15D81-FADE-4C80-8556-2BE83B2F9681}" type="presOf" srcId="{1546DDD7-D205-4A9B-9401-0FB605E6FF11}" destId="{755B2A15-76E2-4BF2-9C7F-9DE3549B0B85}" srcOrd="0" destOrd="0" presId="urn:microsoft.com/office/officeart/2005/8/layout/hierarchy1"/>
    <dgm:cxn modelId="{42280C8C-D58A-4590-B850-0A81248A6FA8}" type="presOf" srcId="{9157861A-547D-4B8C-9A31-233EA0AB43D5}" destId="{816B3EA0-7AB2-4E58-9F1A-744D4D31E16E}" srcOrd="0" destOrd="0" presId="urn:microsoft.com/office/officeart/2005/8/layout/hierarchy1"/>
    <dgm:cxn modelId="{1D80E1D2-C9DB-492F-8155-A583EEED44EC}" type="presOf" srcId="{F0DCFB90-831C-459D-8BDD-04D2FCE49078}" destId="{DD66422A-52F8-484D-8770-C03FDDDC6B6A}" srcOrd="0" destOrd="0" presId="urn:microsoft.com/office/officeart/2005/8/layout/hierarchy1"/>
    <dgm:cxn modelId="{151AD8AC-B865-449C-95B9-543504BB7D38}" type="presOf" srcId="{94697BC7-1B76-484D-A603-0FB855AB2ED3}" destId="{BB4D8FB0-C9E4-4B1A-80E2-89CD155C2C1F}" srcOrd="0" destOrd="0" presId="urn:microsoft.com/office/officeart/2005/8/layout/hierarchy1"/>
    <dgm:cxn modelId="{BBDEEF19-DC5A-4606-AFB8-381AE07113AA}" type="presOf" srcId="{A36C35ED-27C9-43D9-8B5C-9A1E30C4C362}" destId="{EFF67007-5FA6-4E6D-B2A6-3231A3BA40F6}" srcOrd="0" destOrd="0" presId="urn:microsoft.com/office/officeart/2005/8/layout/hierarchy1"/>
    <dgm:cxn modelId="{3C10C26B-47E5-43F7-A36C-46F725781D08}" type="presOf" srcId="{B126C6B2-DE91-4255-A510-3E28003C23B5}" destId="{BFBDE5CD-B778-48DF-8736-F4403360F73B}" srcOrd="0" destOrd="0" presId="urn:microsoft.com/office/officeart/2005/8/layout/hierarchy1"/>
    <dgm:cxn modelId="{AB8CF67D-88EB-4E5B-8A46-FAB86FAB9801}" srcId="{060576ED-80E5-4C21-92A9-AFC3C83F463B}" destId="{F89E96AD-1810-465B-B525-6EBD6E193122}" srcOrd="0" destOrd="0" parTransId="{EAE387C9-F068-4634-A69A-2D03753FA0BB}" sibTransId="{0407E042-6813-44F4-AF92-CDF3C735B340}"/>
    <dgm:cxn modelId="{3E8AB8ED-87F1-4B89-B875-CAD4AA9E0E4F}" type="presOf" srcId="{3434BFCE-692E-4E02-BD74-58D9A5895447}" destId="{2F7B3E27-18DD-4BF6-8CD6-9324AA6D81D2}" srcOrd="0" destOrd="0" presId="urn:microsoft.com/office/officeart/2005/8/layout/hierarchy1"/>
    <dgm:cxn modelId="{014EDFB0-25B2-4181-9E0A-74D07CBE566B}" srcId="{09B8B23E-CD03-4E09-A5FD-D3C5FC9B9D7C}" destId="{06B956B3-C47A-4128-B3B8-CE87B55992F7}" srcOrd="1" destOrd="0" parTransId="{7A99E66B-D0D2-4293-BE1F-5C632D43C97E}" sibTransId="{DA787BE0-7413-4D62-A5AB-D5B3E4BCFC80}"/>
    <dgm:cxn modelId="{46333EF1-9B94-418D-982D-B027BA331FA2}" type="presOf" srcId="{FFFA2769-70F5-41D1-9022-904D9858AE15}" destId="{7DDA1978-D308-4AF8-A29E-49E78352F156}" srcOrd="0" destOrd="0" presId="urn:microsoft.com/office/officeart/2005/8/layout/hierarchy1"/>
    <dgm:cxn modelId="{67AF29A9-9EAE-4B53-B24E-6BBF01131ED0}" srcId="{FF79BE8D-85C4-4103-846B-D49F60D6DCE4}" destId="{F205A205-75A0-4301-AEE0-F1AB46227323}" srcOrd="0" destOrd="0" parTransId="{B54AA256-920D-4761-A791-2092178FFAAF}" sibTransId="{A809794D-FD52-4155-9BB6-FD74967F9E75}"/>
    <dgm:cxn modelId="{DF15581E-609C-4497-8A6B-D50B956CFD32}" srcId="{F205A205-75A0-4301-AEE0-F1AB46227323}" destId="{94697BC7-1B76-484D-A603-0FB855AB2ED3}" srcOrd="0" destOrd="0" parTransId="{4B5C96DD-92F7-490E-B29B-75A7F1D8E576}" sibTransId="{BEC8E7A6-62EC-4274-84F8-463E249FA712}"/>
    <dgm:cxn modelId="{4DAF6EAD-AC56-4B00-A582-38F2DD65BF37}" type="presOf" srcId="{09B8B23E-CD03-4E09-A5FD-D3C5FC9B9D7C}" destId="{488C8311-55D6-4786-A8D5-6C1FFB632CC5}" srcOrd="0" destOrd="0" presId="urn:microsoft.com/office/officeart/2005/8/layout/hierarchy1"/>
    <dgm:cxn modelId="{D4B58DC0-0D7B-4DC0-A74F-4DAB8D9B02B1}" srcId="{B030524A-5A5F-4238-B650-AB7845979AF2}" destId="{F10AEA56-B0EF-483E-803E-6865D1C20A4E}" srcOrd="0" destOrd="0" parTransId="{A4085DAD-E4C5-44D4-AC12-0491427082DB}" sibTransId="{A3113FD8-CCF3-403B-80CA-B48B00B4ED8A}"/>
    <dgm:cxn modelId="{CAF00A49-EB04-4121-948A-86FEAA4EED1A}" type="presOf" srcId="{AB319939-4E10-412E-BF4F-AF95CE651B5F}" destId="{350AF83B-B6F5-4B12-892B-A29C00F33318}" srcOrd="0" destOrd="0" presId="urn:microsoft.com/office/officeart/2005/8/layout/hierarchy1"/>
    <dgm:cxn modelId="{F5D250B2-CC57-4ACC-B303-46C03BEB14C5}" type="presOf" srcId="{4D1B4B26-B588-4B83-AA92-43AC8D08C5D2}" destId="{F9C3EE07-29C6-426F-8F89-DCA07829D76C}" srcOrd="0" destOrd="0" presId="urn:microsoft.com/office/officeart/2005/8/layout/hierarchy1"/>
    <dgm:cxn modelId="{CE0B7D13-0FDD-4587-8E8A-7EBA63F192EC}" type="presOf" srcId="{F89E96AD-1810-465B-B525-6EBD6E193122}" destId="{3D017FC4-9250-42C7-81BF-0A3A400847E5}" srcOrd="0" destOrd="0" presId="urn:microsoft.com/office/officeart/2005/8/layout/hierarchy1"/>
    <dgm:cxn modelId="{3F601BC8-4B9D-4FF1-A24E-9C70B088AADC}" type="presOf" srcId="{FE3D50D3-6692-486C-9AFD-B119F4C93C95}" destId="{1A708DE8-AFDC-4A5C-9A18-E1F801375192}" srcOrd="0" destOrd="0" presId="urn:microsoft.com/office/officeart/2005/8/layout/hierarchy1"/>
    <dgm:cxn modelId="{AB7E1FD5-3213-4823-B43E-DB5D4F49DC5D}" type="presOf" srcId="{AA184F22-6595-46DB-881A-C6C501540A37}" destId="{F14C8B47-977C-4DF8-8525-D2E9EAE25B4D}" srcOrd="0" destOrd="0" presId="urn:microsoft.com/office/officeart/2005/8/layout/hierarchy1"/>
    <dgm:cxn modelId="{089F1650-9120-429C-AEB5-12FB76682710}" type="presOf" srcId="{30A200A8-A9B6-401B-A765-D5F8222B7C23}" destId="{FEFBC5E6-9B40-4DB4-BD7A-B3642910C0E1}" srcOrd="0" destOrd="0" presId="urn:microsoft.com/office/officeart/2005/8/layout/hierarchy1"/>
    <dgm:cxn modelId="{FF1F8FCE-1D3A-4823-824D-02C8DE7B8393}" type="presParOf" srcId="{3C49E8B8-4124-4209-9D7C-1F7FBC24F6AC}" destId="{38F1EE24-529E-4CBB-9DFB-BBA1ED58DFB5}" srcOrd="0" destOrd="0" presId="urn:microsoft.com/office/officeart/2005/8/layout/hierarchy1"/>
    <dgm:cxn modelId="{460C9907-14A8-4D24-BC7C-5A8383D448AC}" type="presParOf" srcId="{38F1EE24-529E-4CBB-9DFB-BBA1ED58DFB5}" destId="{C2F0341F-15BA-4824-9C00-B48314D5FF3B}" srcOrd="0" destOrd="0" presId="urn:microsoft.com/office/officeart/2005/8/layout/hierarchy1"/>
    <dgm:cxn modelId="{9C1FAE79-FEDB-4240-86C9-65805D1818E7}" type="presParOf" srcId="{C2F0341F-15BA-4824-9C00-B48314D5FF3B}" destId="{00676CEC-7792-4002-95E9-12F227281F1C}" srcOrd="0" destOrd="0" presId="urn:microsoft.com/office/officeart/2005/8/layout/hierarchy1"/>
    <dgm:cxn modelId="{8A12E3AB-2FD2-4875-8598-5CB1A4F7477C}" type="presParOf" srcId="{C2F0341F-15BA-4824-9C00-B48314D5FF3B}" destId="{3D017FC4-9250-42C7-81BF-0A3A400847E5}" srcOrd="1" destOrd="0" presId="urn:microsoft.com/office/officeart/2005/8/layout/hierarchy1"/>
    <dgm:cxn modelId="{F2E49DB6-065C-44D4-81AF-D90F208FAC4A}" type="presParOf" srcId="{38F1EE24-529E-4CBB-9DFB-BBA1ED58DFB5}" destId="{E9FA4A51-2AC7-42ED-A065-E6C87FE9E99B}" srcOrd="1" destOrd="0" presId="urn:microsoft.com/office/officeart/2005/8/layout/hierarchy1"/>
    <dgm:cxn modelId="{17FE3EB2-AB2D-4FA1-92AD-0667868B3D55}" type="presParOf" srcId="{E9FA4A51-2AC7-42ED-A065-E6C87FE9E99B}" destId="{350AF83B-B6F5-4B12-892B-A29C00F33318}" srcOrd="0" destOrd="0" presId="urn:microsoft.com/office/officeart/2005/8/layout/hierarchy1"/>
    <dgm:cxn modelId="{693D87C5-C43C-4594-AE4A-E9B109F93ECB}" type="presParOf" srcId="{E9FA4A51-2AC7-42ED-A065-E6C87FE9E99B}" destId="{C7114433-4A33-49E6-8B25-6707A912A5CE}" srcOrd="1" destOrd="0" presId="urn:microsoft.com/office/officeart/2005/8/layout/hierarchy1"/>
    <dgm:cxn modelId="{E74ACABA-C904-4389-8F9F-AEADC0020BBE}" type="presParOf" srcId="{C7114433-4A33-49E6-8B25-6707A912A5CE}" destId="{025B0D00-1866-40E4-BB38-AB1562B011C1}" srcOrd="0" destOrd="0" presId="urn:microsoft.com/office/officeart/2005/8/layout/hierarchy1"/>
    <dgm:cxn modelId="{41A05F42-F193-4328-B263-DF167C6E2A78}" type="presParOf" srcId="{025B0D00-1866-40E4-BB38-AB1562B011C1}" destId="{7E20EF34-9E05-412D-8101-2A72B12D4447}" srcOrd="0" destOrd="0" presId="urn:microsoft.com/office/officeart/2005/8/layout/hierarchy1"/>
    <dgm:cxn modelId="{5B1CE154-1DFA-4B37-A7EF-2B0A683303B8}" type="presParOf" srcId="{025B0D00-1866-40E4-BB38-AB1562B011C1}" destId="{488C8311-55D6-4786-A8D5-6C1FFB632CC5}" srcOrd="1" destOrd="0" presId="urn:microsoft.com/office/officeart/2005/8/layout/hierarchy1"/>
    <dgm:cxn modelId="{3BB09E28-EC50-4693-B989-A897BF359B97}" type="presParOf" srcId="{C7114433-4A33-49E6-8B25-6707A912A5CE}" destId="{58FF1FFE-D134-4A40-9AE7-2B818C1ACCB6}" srcOrd="1" destOrd="0" presId="urn:microsoft.com/office/officeart/2005/8/layout/hierarchy1"/>
    <dgm:cxn modelId="{B2349ADF-9434-4C96-923A-6F9BE0E2DA24}" type="presParOf" srcId="{58FF1FFE-D134-4A40-9AE7-2B818C1ACCB6}" destId="{DD66422A-52F8-484D-8770-C03FDDDC6B6A}" srcOrd="0" destOrd="0" presId="urn:microsoft.com/office/officeart/2005/8/layout/hierarchy1"/>
    <dgm:cxn modelId="{24816A88-90F6-40B0-B8AC-A8E376B05CB1}" type="presParOf" srcId="{58FF1FFE-D134-4A40-9AE7-2B818C1ACCB6}" destId="{410E7C78-3648-4622-962E-EDF49445AD34}" srcOrd="1" destOrd="0" presId="urn:microsoft.com/office/officeart/2005/8/layout/hierarchy1"/>
    <dgm:cxn modelId="{028A361D-FFE9-4C61-AEC7-F075445BBFD7}" type="presParOf" srcId="{410E7C78-3648-4622-962E-EDF49445AD34}" destId="{54E554AD-F5AC-43F6-81DF-F03EC0AA3E1C}" srcOrd="0" destOrd="0" presId="urn:microsoft.com/office/officeart/2005/8/layout/hierarchy1"/>
    <dgm:cxn modelId="{B1247C2E-AFDF-4CF4-BBB5-FDFF067586D7}" type="presParOf" srcId="{54E554AD-F5AC-43F6-81DF-F03EC0AA3E1C}" destId="{5B77AAB3-B15E-4877-B9FA-9BBCEF91BF66}" srcOrd="0" destOrd="0" presId="urn:microsoft.com/office/officeart/2005/8/layout/hierarchy1"/>
    <dgm:cxn modelId="{C692B1D0-6642-4D7F-96B2-618B57D7F810}" type="presParOf" srcId="{54E554AD-F5AC-43F6-81DF-F03EC0AA3E1C}" destId="{BFBDE5CD-B778-48DF-8736-F4403360F73B}" srcOrd="1" destOrd="0" presId="urn:microsoft.com/office/officeart/2005/8/layout/hierarchy1"/>
    <dgm:cxn modelId="{BA662BC8-8F0A-48E2-B226-88A498EC1077}" type="presParOf" srcId="{410E7C78-3648-4622-962E-EDF49445AD34}" destId="{8D685F75-70AA-4446-8AB6-E8F040BFA239}" srcOrd="1" destOrd="0" presId="urn:microsoft.com/office/officeart/2005/8/layout/hierarchy1"/>
    <dgm:cxn modelId="{AE97FAE4-4D73-4B68-BC5A-44DFB25CCA58}" type="presParOf" srcId="{8D685F75-70AA-4446-8AB6-E8F040BFA239}" destId="{EFF67007-5FA6-4E6D-B2A6-3231A3BA40F6}" srcOrd="0" destOrd="0" presId="urn:microsoft.com/office/officeart/2005/8/layout/hierarchy1"/>
    <dgm:cxn modelId="{A5BB54C4-1341-4CDA-A083-05527E05991E}" type="presParOf" srcId="{8D685F75-70AA-4446-8AB6-E8F040BFA239}" destId="{24F98D33-43C9-4CDC-8F33-39286DAA2476}" srcOrd="1" destOrd="0" presId="urn:microsoft.com/office/officeart/2005/8/layout/hierarchy1"/>
    <dgm:cxn modelId="{82D9337D-C2F4-4A4A-A7AC-EF9CF3F4782F}" type="presParOf" srcId="{24F98D33-43C9-4CDC-8F33-39286DAA2476}" destId="{8A8F0619-E2E3-4676-A63B-8D5CEA82D5EB}" srcOrd="0" destOrd="0" presId="urn:microsoft.com/office/officeart/2005/8/layout/hierarchy1"/>
    <dgm:cxn modelId="{95C1DBEA-58E4-44C0-88EB-6D2DD7EE5D37}" type="presParOf" srcId="{8A8F0619-E2E3-4676-A63B-8D5CEA82D5EB}" destId="{9E24887E-4586-48F4-B271-705A0BFE15D1}" srcOrd="0" destOrd="0" presId="urn:microsoft.com/office/officeart/2005/8/layout/hierarchy1"/>
    <dgm:cxn modelId="{346A7D3D-0996-47BD-A894-F0F76A6A9C95}" type="presParOf" srcId="{8A8F0619-E2E3-4676-A63B-8D5CEA82D5EB}" destId="{FEFBC5E6-9B40-4DB4-BD7A-B3642910C0E1}" srcOrd="1" destOrd="0" presId="urn:microsoft.com/office/officeart/2005/8/layout/hierarchy1"/>
    <dgm:cxn modelId="{91856F29-AE46-4E6B-A8A7-BC6ED1741C42}" type="presParOf" srcId="{24F98D33-43C9-4CDC-8F33-39286DAA2476}" destId="{80B1E8F1-A011-4F18-8F98-EE98500E2560}" srcOrd="1" destOrd="0" presId="urn:microsoft.com/office/officeart/2005/8/layout/hierarchy1"/>
    <dgm:cxn modelId="{9F528617-5A9B-4279-B944-D89D52A2D6D1}" type="presParOf" srcId="{80B1E8F1-A011-4F18-8F98-EE98500E2560}" destId="{EB2A4895-A517-4BAF-A335-F8ED51726EC6}" srcOrd="0" destOrd="0" presId="urn:microsoft.com/office/officeart/2005/8/layout/hierarchy1"/>
    <dgm:cxn modelId="{4C70CE74-F2C4-441C-8EEB-22C5CC532E74}" type="presParOf" srcId="{80B1E8F1-A011-4F18-8F98-EE98500E2560}" destId="{6DA6587A-BD67-4C4F-A69A-0C44777358BF}" srcOrd="1" destOrd="0" presId="urn:microsoft.com/office/officeart/2005/8/layout/hierarchy1"/>
    <dgm:cxn modelId="{F5154676-9262-4943-B524-A99F42456D56}" type="presParOf" srcId="{6DA6587A-BD67-4C4F-A69A-0C44777358BF}" destId="{440ED09C-134A-4203-BAFC-7CC47A4DA7BD}" srcOrd="0" destOrd="0" presId="urn:microsoft.com/office/officeart/2005/8/layout/hierarchy1"/>
    <dgm:cxn modelId="{2D8A19AC-3EDB-4630-8177-D85F64F3C9F5}" type="presParOf" srcId="{440ED09C-134A-4203-BAFC-7CC47A4DA7BD}" destId="{E9D717F5-E302-4323-96D3-12D407B11F42}" srcOrd="0" destOrd="0" presId="urn:microsoft.com/office/officeart/2005/8/layout/hierarchy1"/>
    <dgm:cxn modelId="{C536EED9-AF64-4442-BA95-FC5F92E80B82}" type="presParOf" srcId="{440ED09C-134A-4203-BAFC-7CC47A4DA7BD}" destId="{2F7B3E27-18DD-4BF6-8CD6-9324AA6D81D2}" srcOrd="1" destOrd="0" presId="urn:microsoft.com/office/officeart/2005/8/layout/hierarchy1"/>
    <dgm:cxn modelId="{1A045376-FABF-47D4-B072-43A765F01B74}" type="presParOf" srcId="{6DA6587A-BD67-4C4F-A69A-0C44777358BF}" destId="{CB6A3C93-CA9B-44E4-B5C7-E024FB0E985C}" srcOrd="1" destOrd="0" presId="urn:microsoft.com/office/officeart/2005/8/layout/hierarchy1"/>
    <dgm:cxn modelId="{7076401C-8926-4C70-AFD9-128BF938136E}" type="presParOf" srcId="{80B1E8F1-A011-4F18-8F98-EE98500E2560}" destId="{EEBD2262-DA3C-42CD-8898-443BEA4D8F72}" srcOrd="2" destOrd="0" presId="urn:microsoft.com/office/officeart/2005/8/layout/hierarchy1"/>
    <dgm:cxn modelId="{8922AB9E-0749-43AD-A5EE-570ECDA7AA6D}" type="presParOf" srcId="{80B1E8F1-A011-4F18-8F98-EE98500E2560}" destId="{9E31F493-EC8C-4315-97C7-41566CF77BCB}" srcOrd="3" destOrd="0" presId="urn:microsoft.com/office/officeart/2005/8/layout/hierarchy1"/>
    <dgm:cxn modelId="{7B5B3FC1-321C-4670-A73A-270B5EB4B0A4}" type="presParOf" srcId="{9E31F493-EC8C-4315-97C7-41566CF77BCB}" destId="{15F1539F-695E-4248-9430-BA35A15F82D2}" srcOrd="0" destOrd="0" presId="urn:microsoft.com/office/officeart/2005/8/layout/hierarchy1"/>
    <dgm:cxn modelId="{BDB4C453-65E6-4E27-B2C1-09F108F6E4FF}" type="presParOf" srcId="{15F1539F-695E-4248-9430-BA35A15F82D2}" destId="{D7052D91-A758-4C77-B675-753AA1AD4C5A}" srcOrd="0" destOrd="0" presId="urn:microsoft.com/office/officeart/2005/8/layout/hierarchy1"/>
    <dgm:cxn modelId="{82F02691-3A12-4310-BB1D-981184DFB4D5}" type="presParOf" srcId="{15F1539F-695E-4248-9430-BA35A15F82D2}" destId="{253422BB-0202-45BA-B54F-59AF710E92A7}" srcOrd="1" destOrd="0" presId="urn:microsoft.com/office/officeart/2005/8/layout/hierarchy1"/>
    <dgm:cxn modelId="{68B85BAF-BAE4-40BA-85BA-7532D358411C}" type="presParOf" srcId="{9E31F493-EC8C-4315-97C7-41566CF77BCB}" destId="{CA1C92EA-344F-4DAA-8CB5-83F5C9D7813F}" srcOrd="1" destOrd="0" presId="urn:microsoft.com/office/officeart/2005/8/layout/hierarchy1"/>
    <dgm:cxn modelId="{B3F4203A-55F5-4EEC-9129-61E6C2B2B504}" type="presParOf" srcId="{80B1E8F1-A011-4F18-8F98-EE98500E2560}" destId="{66A2D886-7097-4A09-884C-0A0190A25489}" srcOrd="4" destOrd="0" presId="urn:microsoft.com/office/officeart/2005/8/layout/hierarchy1"/>
    <dgm:cxn modelId="{F8EFBC94-BA9F-4ECC-94A6-530271FFEE70}" type="presParOf" srcId="{80B1E8F1-A011-4F18-8F98-EE98500E2560}" destId="{98B2A79E-1EB0-4F8A-ADCA-49D2FD668A05}" srcOrd="5" destOrd="0" presId="urn:microsoft.com/office/officeart/2005/8/layout/hierarchy1"/>
    <dgm:cxn modelId="{9E405C0C-3AAE-4699-AE90-2A5A88612A07}" type="presParOf" srcId="{98B2A79E-1EB0-4F8A-ADCA-49D2FD668A05}" destId="{ABE43084-8C6F-49AE-9B94-32A81F02D440}" srcOrd="0" destOrd="0" presId="urn:microsoft.com/office/officeart/2005/8/layout/hierarchy1"/>
    <dgm:cxn modelId="{F24E0D43-97CD-4E03-A6F9-3721D9327CEF}" type="presParOf" srcId="{ABE43084-8C6F-49AE-9B94-32A81F02D440}" destId="{069CF244-8DC1-463E-8A71-F80440F10551}" srcOrd="0" destOrd="0" presId="urn:microsoft.com/office/officeart/2005/8/layout/hierarchy1"/>
    <dgm:cxn modelId="{B5F1EE47-3A64-454B-AC87-7AA0737329D8}" type="presParOf" srcId="{ABE43084-8C6F-49AE-9B94-32A81F02D440}" destId="{94F132A0-E483-43A3-927F-9AC1C3954127}" srcOrd="1" destOrd="0" presId="urn:microsoft.com/office/officeart/2005/8/layout/hierarchy1"/>
    <dgm:cxn modelId="{6DABBA82-0E44-4BA6-9DC2-DC73BFAD312F}" type="presParOf" srcId="{98B2A79E-1EB0-4F8A-ADCA-49D2FD668A05}" destId="{3DB8160C-F757-4316-ADDA-2E87483E0BE6}" srcOrd="1" destOrd="0" presId="urn:microsoft.com/office/officeart/2005/8/layout/hierarchy1"/>
    <dgm:cxn modelId="{7F5D9D0A-AE36-4DF4-88A1-E0444233A55C}" type="presParOf" srcId="{80B1E8F1-A011-4F18-8F98-EE98500E2560}" destId="{1A708DE8-AFDC-4A5C-9A18-E1F801375192}" srcOrd="6" destOrd="0" presId="urn:microsoft.com/office/officeart/2005/8/layout/hierarchy1"/>
    <dgm:cxn modelId="{34FC4FE2-7CEF-4DF5-9AC8-BF4F14DC4C62}" type="presParOf" srcId="{80B1E8F1-A011-4F18-8F98-EE98500E2560}" destId="{33B75A7D-D78C-414C-8BB4-2739C95213B2}" srcOrd="7" destOrd="0" presId="urn:microsoft.com/office/officeart/2005/8/layout/hierarchy1"/>
    <dgm:cxn modelId="{BE75A5A6-10D2-4FCE-A2D0-EA20E5AAF2DB}" type="presParOf" srcId="{33B75A7D-D78C-414C-8BB4-2739C95213B2}" destId="{E6536E97-D478-41E2-8E1E-09833F149993}" srcOrd="0" destOrd="0" presId="urn:microsoft.com/office/officeart/2005/8/layout/hierarchy1"/>
    <dgm:cxn modelId="{C378270C-39FA-44BF-94BA-9A9AFADF4DC2}" type="presParOf" srcId="{E6536E97-D478-41E2-8E1E-09833F149993}" destId="{1D8A65DE-5245-4B2F-B7F1-CAB4E800A54F}" srcOrd="0" destOrd="0" presId="urn:microsoft.com/office/officeart/2005/8/layout/hierarchy1"/>
    <dgm:cxn modelId="{6AB4C059-8B82-449F-BD51-3AA75C55BE9F}" type="presParOf" srcId="{E6536E97-D478-41E2-8E1E-09833F149993}" destId="{A2AC4487-2832-4768-9DB8-B970C9DCF406}" srcOrd="1" destOrd="0" presId="urn:microsoft.com/office/officeart/2005/8/layout/hierarchy1"/>
    <dgm:cxn modelId="{527EF41D-8A9B-4AC9-AF40-250B503729D4}" type="presParOf" srcId="{33B75A7D-D78C-414C-8BB4-2739C95213B2}" destId="{89E44FEB-5D87-42A3-8910-A5E747AA707C}" srcOrd="1" destOrd="0" presId="urn:microsoft.com/office/officeart/2005/8/layout/hierarchy1"/>
    <dgm:cxn modelId="{66A0C754-ACC5-49A3-818F-5E70D4E3E60B}" type="presParOf" srcId="{8D685F75-70AA-4446-8AB6-E8F040BFA239}" destId="{BD98642B-4214-4537-BEF7-AB6B70EC9A24}" srcOrd="2" destOrd="0" presId="urn:microsoft.com/office/officeart/2005/8/layout/hierarchy1"/>
    <dgm:cxn modelId="{86F82E2B-50D5-42C5-B4B2-FBF06DD6EA8D}" type="presParOf" srcId="{8D685F75-70AA-4446-8AB6-E8F040BFA239}" destId="{DD420CED-FEB2-4A6D-AABF-3FEC199B3E87}" srcOrd="3" destOrd="0" presId="urn:microsoft.com/office/officeart/2005/8/layout/hierarchy1"/>
    <dgm:cxn modelId="{9585DF1C-CC4C-4673-B73B-E6B357408C23}" type="presParOf" srcId="{DD420CED-FEB2-4A6D-AABF-3FEC199B3E87}" destId="{28CBBF7E-E14F-4EFC-BF38-8F81ED23EA15}" srcOrd="0" destOrd="0" presId="urn:microsoft.com/office/officeart/2005/8/layout/hierarchy1"/>
    <dgm:cxn modelId="{45A6A00E-10EE-4FBF-97DB-A4460F5D183E}" type="presParOf" srcId="{28CBBF7E-E14F-4EFC-BF38-8F81ED23EA15}" destId="{FDFE26D6-76C0-41ED-BD26-237E8DB037FC}" srcOrd="0" destOrd="0" presId="urn:microsoft.com/office/officeart/2005/8/layout/hierarchy1"/>
    <dgm:cxn modelId="{659C9BA5-E3F6-4B3E-B716-AA796697D131}" type="presParOf" srcId="{28CBBF7E-E14F-4EFC-BF38-8F81ED23EA15}" destId="{AD1E5AF6-BBED-4AB3-BE17-45C43F0E143C}" srcOrd="1" destOrd="0" presId="urn:microsoft.com/office/officeart/2005/8/layout/hierarchy1"/>
    <dgm:cxn modelId="{C1D40275-D338-4F45-B136-D67B2F4341FC}" type="presParOf" srcId="{DD420CED-FEB2-4A6D-AABF-3FEC199B3E87}" destId="{56503744-2A37-49D8-9E50-F5286F5D529A}" srcOrd="1" destOrd="0" presId="urn:microsoft.com/office/officeart/2005/8/layout/hierarchy1"/>
    <dgm:cxn modelId="{B713C75D-3BCD-4FD2-92BE-2C4A396E88CF}" type="presParOf" srcId="{56503744-2A37-49D8-9E50-F5286F5D529A}" destId="{1C6A9149-046D-4B13-9FD7-FA4CD6309593}" srcOrd="0" destOrd="0" presId="urn:microsoft.com/office/officeart/2005/8/layout/hierarchy1"/>
    <dgm:cxn modelId="{F700A119-8487-49A4-BBF2-E0F553C48A57}" type="presParOf" srcId="{56503744-2A37-49D8-9E50-F5286F5D529A}" destId="{C5A085BC-AB03-47B9-8A27-14DBC4B021EF}" srcOrd="1" destOrd="0" presId="urn:microsoft.com/office/officeart/2005/8/layout/hierarchy1"/>
    <dgm:cxn modelId="{6610E0E1-7E59-4CFD-970C-C1E8B88746E6}" type="presParOf" srcId="{C5A085BC-AB03-47B9-8A27-14DBC4B021EF}" destId="{E19A455E-D9F9-4850-BE03-4687D685C67B}" srcOrd="0" destOrd="0" presId="urn:microsoft.com/office/officeart/2005/8/layout/hierarchy1"/>
    <dgm:cxn modelId="{13DBA5B5-965B-467A-8E06-BC41F16673D8}" type="presParOf" srcId="{E19A455E-D9F9-4850-BE03-4687D685C67B}" destId="{579B293F-1334-4EE7-8259-2584BB2A1C07}" srcOrd="0" destOrd="0" presId="urn:microsoft.com/office/officeart/2005/8/layout/hierarchy1"/>
    <dgm:cxn modelId="{675D6B80-FF79-42B8-B442-27284F03631E}" type="presParOf" srcId="{E19A455E-D9F9-4850-BE03-4687D685C67B}" destId="{B6963105-46A9-4233-B609-60D9D0D2EEBE}" srcOrd="1" destOrd="0" presId="urn:microsoft.com/office/officeart/2005/8/layout/hierarchy1"/>
    <dgm:cxn modelId="{C028E88C-AAD6-4F5A-B924-BA48A4319CA4}" type="presParOf" srcId="{C5A085BC-AB03-47B9-8A27-14DBC4B021EF}" destId="{ED37C85E-B009-47A9-B413-B72F48BB921D}" srcOrd="1" destOrd="0" presId="urn:microsoft.com/office/officeart/2005/8/layout/hierarchy1"/>
    <dgm:cxn modelId="{165A3A39-BF67-466F-999D-983E4BD38BE0}" type="presParOf" srcId="{ED37C85E-B009-47A9-B413-B72F48BB921D}" destId="{535716C8-83E8-42A1-BA1A-0C00A8C79B37}" srcOrd="0" destOrd="0" presId="urn:microsoft.com/office/officeart/2005/8/layout/hierarchy1"/>
    <dgm:cxn modelId="{DDC57835-5A17-468E-A487-2F50410FC9E6}" type="presParOf" srcId="{ED37C85E-B009-47A9-B413-B72F48BB921D}" destId="{6DA8868A-6333-4B02-83F1-B8E2EDC09BC4}" srcOrd="1" destOrd="0" presId="urn:microsoft.com/office/officeart/2005/8/layout/hierarchy1"/>
    <dgm:cxn modelId="{198C800A-AF06-45D9-B1D1-A8ED10B6849B}" type="presParOf" srcId="{6DA8868A-6333-4B02-83F1-B8E2EDC09BC4}" destId="{075C3D09-9120-4A13-A671-03EB29B182FC}" srcOrd="0" destOrd="0" presId="urn:microsoft.com/office/officeart/2005/8/layout/hierarchy1"/>
    <dgm:cxn modelId="{9BC280C9-2FE3-4C8E-9D4D-FDF0DDC36E4E}" type="presParOf" srcId="{075C3D09-9120-4A13-A671-03EB29B182FC}" destId="{C18FE825-2650-45E3-94B6-6816CF3FDB85}" srcOrd="0" destOrd="0" presId="urn:microsoft.com/office/officeart/2005/8/layout/hierarchy1"/>
    <dgm:cxn modelId="{0EC1BF75-0B17-4267-9652-FEE0DD05C3D9}" type="presParOf" srcId="{075C3D09-9120-4A13-A671-03EB29B182FC}" destId="{BB4D8FB0-C9E4-4B1A-80E2-89CD155C2C1F}" srcOrd="1" destOrd="0" presId="urn:microsoft.com/office/officeart/2005/8/layout/hierarchy1"/>
    <dgm:cxn modelId="{3F448E27-1BBF-48C0-980B-E92CFD72AB76}" type="presParOf" srcId="{6DA8868A-6333-4B02-83F1-B8E2EDC09BC4}" destId="{936CA085-8B2B-431D-BD73-62AFBF352682}" srcOrd="1" destOrd="0" presId="urn:microsoft.com/office/officeart/2005/8/layout/hierarchy1"/>
    <dgm:cxn modelId="{DBB31FF5-22FC-45BB-AE91-53C69AB3365F}" type="presParOf" srcId="{ED37C85E-B009-47A9-B413-B72F48BB921D}" destId="{AFDCD257-681F-49F4-A6F7-80B8E46E465F}" srcOrd="2" destOrd="0" presId="urn:microsoft.com/office/officeart/2005/8/layout/hierarchy1"/>
    <dgm:cxn modelId="{DE0F5C9A-078C-46ED-97B3-4C6957023CCA}" type="presParOf" srcId="{ED37C85E-B009-47A9-B413-B72F48BB921D}" destId="{983CA6A8-0EF1-4E85-9937-12E30B36EABA}" srcOrd="3" destOrd="0" presId="urn:microsoft.com/office/officeart/2005/8/layout/hierarchy1"/>
    <dgm:cxn modelId="{1314EF1F-4686-4B87-AA3F-D046987365F4}" type="presParOf" srcId="{983CA6A8-0EF1-4E85-9937-12E30B36EABA}" destId="{1593FFFC-ECE3-409A-9674-4BC9BFF482B8}" srcOrd="0" destOrd="0" presId="urn:microsoft.com/office/officeart/2005/8/layout/hierarchy1"/>
    <dgm:cxn modelId="{B1E57609-83E9-467B-B3DB-BEEEAB164812}" type="presParOf" srcId="{1593FFFC-ECE3-409A-9674-4BC9BFF482B8}" destId="{312D8968-615B-4882-8094-37449D5EA408}" srcOrd="0" destOrd="0" presId="urn:microsoft.com/office/officeart/2005/8/layout/hierarchy1"/>
    <dgm:cxn modelId="{DAFD0E85-C18E-47F9-AF70-E7EA340B8F2B}" type="presParOf" srcId="{1593FFFC-ECE3-409A-9674-4BC9BFF482B8}" destId="{311D70AF-EB57-42FD-A280-9B7353BE7541}" srcOrd="1" destOrd="0" presId="urn:microsoft.com/office/officeart/2005/8/layout/hierarchy1"/>
    <dgm:cxn modelId="{9E635627-AFC8-4F5C-9C50-D2558CF0ECA9}" type="presParOf" srcId="{983CA6A8-0EF1-4E85-9937-12E30B36EABA}" destId="{707EB966-CC11-4924-89BA-B3CDAF8684C0}" srcOrd="1" destOrd="0" presId="urn:microsoft.com/office/officeart/2005/8/layout/hierarchy1"/>
    <dgm:cxn modelId="{ACBF111A-07BE-4217-B351-684118490D24}" type="presParOf" srcId="{56503744-2A37-49D8-9E50-F5286F5D529A}" destId="{F14C8B47-977C-4DF8-8525-D2E9EAE25B4D}" srcOrd="2" destOrd="0" presId="urn:microsoft.com/office/officeart/2005/8/layout/hierarchy1"/>
    <dgm:cxn modelId="{E4C5DD4A-8DF0-4397-AC22-5C278E056151}" type="presParOf" srcId="{56503744-2A37-49D8-9E50-F5286F5D529A}" destId="{A33E4A51-C010-4805-BD8C-F4A5B0258F3D}" srcOrd="3" destOrd="0" presId="urn:microsoft.com/office/officeart/2005/8/layout/hierarchy1"/>
    <dgm:cxn modelId="{E9D2890A-F6E9-4208-882C-35F15100F8AB}" type="presParOf" srcId="{A33E4A51-C010-4805-BD8C-F4A5B0258F3D}" destId="{F22E92AB-9AA6-421D-8068-60010D17B371}" srcOrd="0" destOrd="0" presId="urn:microsoft.com/office/officeart/2005/8/layout/hierarchy1"/>
    <dgm:cxn modelId="{6B57A90F-C19C-4550-A429-86D2A86634A7}" type="presParOf" srcId="{F22E92AB-9AA6-421D-8068-60010D17B371}" destId="{DA32326F-4C38-43C0-8599-42A87EEF3F05}" srcOrd="0" destOrd="0" presId="urn:microsoft.com/office/officeart/2005/8/layout/hierarchy1"/>
    <dgm:cxn modelId="{2D5D3413-9CE1-489B-A7BE-D0278EC5BEE0}" type="presParOf" srcId="{F22E92AB-9AA6-421D-8068-60010D17B371}" destId="{3DDBF2F4-E660-4968-959E-6596B44D4C53}" srcOrd="1" destOrd="0" presId="urn:microsoft.com/office/officeart/2005/8/layout/hierarchy1"/>
    <dgm:cxn modelId="{E55347CD-6120-4691-886D-1345A85371EE}" type="presParOf" srcId="{A33E4A51-C010-4805-BD8C-F4A5B0258F3D}" destId="{47685A81-EC86-4887-B3F2-5CE9D34530CF}" srcOrd="1" destOrd="0" presId="urn:microsoft.com/office/officeart/2005/8/layout/hierarchy1"/>
    <dgm:cxn modelId="{7660B0CD-1D0D-4A82-999A-25B51A2C862A}" type="presParOf" srcId="{58FF1FFE-D134-4A40-9AE7-2B818C1ACCB6}" destId="{D96A2B53-1805-4668-B1BB-3F71AA5A19A0}" srcOrd="2" destOrd="0" presId="urn:microsoft.com/office/officeart/2005/8/layout/hierarchy1"/>
    <dgm:cxn modelId="{E48D1A6B-41DF-4D15-8B52-F5C842983700}" type="presParOf" srcId="{58FF1FFE-D134-4A40-9AE7-2B818C1ACCB6}" destId="{41F8C093-8F7B-40E1-AD21-B9861965C104}" srcOrd="3" destOrd="0" presId="urn:microsoft.com/office/officeart/2005/8/layout/hierarchy1"/>
    <dgm:cxn modelId="{45AD4FD2-0BC2-467D-980A-ADF22D73E892}" type="presParOf" srcId="{41F8C093-8F7B-40E1-AD21-B9861965C104}" destId="{5E0F83AE-7E17-4CE4-881D-E8697D7CA727}" srcOrd="0" destOrd="0" presId="urn:microsoft.com/office/officeart/2005/8/layout/hierarchy1"/>
    <dgm:cxn modelId="{16987AC3-7B8F-4889-ADF6-A81239806B57}" type="presParOf" srcId="{5E0F83AE-7E17-4CE4-881D-E8697D7CA727}" destId="{E334BE2E-34DA-4689-98AE-5BF04E0C6A25}" srcOrd="0" destOrd="0" presId="urn:microsoft.com/office/officeart/2005/8/layout/hierarchy1"/>
    <dgm:cxn modelId="{46179B3E-6E0B-4905-8891-088E73B0680F}" type="presParOf" srcId="{5E0F83AE-7E17-4CE4-881D-E8697D7CA727}" destId="{17688DBB-FD33-49C3-83B9-A32F9D7262EA}" srcOrd="1" destOrd="0" presId="urn:microsoft.com/office/officeart/2005/8/layout/hierarchy1"/>
    <dgm:cxn modelId="{A9D086F3-C545-476C-9F90-34287ABE6AE4}" type="presParOf" srcId="{41F8C093-8F7B-40E1-AD21-B9861965C104}" destId="{619D2999-ECBB-41E7-B2B3-0CEF7CD941FB}" srcOrd="1" destOrd="0" presId="urn:microsoft.com/office/officeart/2005/8/layout/hierarchy1"/>
    <dgm:cxn modelId="{A8618016-4582-4123-9526-9536524E0A45}" type="presParOf" srcId="{619D2999-ECBB-41E7-B2B3-0CEF7CD941FB}" destId="{CD06EEDC-6306-46DD-A3DA-64E1E029A6BB}" srcOrd="0" destOrd="0" presId="urn:microsoft.com/office/officeart/2005/8/layout/hierarchy1"/>
    <dgm:cxn modelId="{F9481CCF-0A95-4F71-A177-791A986D9EBF}" type="presParOf" srcId="{619D2999-ECBB-41E7-B2B3-0CEF7CD941FB}" destId="{95769BA2-5A60-4BF6-A938-845AC4706ECF}" srcOrd="1" destOrd="0" presId="urn:microsoft.com/office/officeart/2005/8/layout/hierarchy1"/>
    <dgm:cxn modelId="{09B82F59-875F-499E-A3C9-D1A02330D418}" type="presParOf" srcId="{95769BA2-5A60-4BF6-A938-845AC4706ECF}" destId="{F7BEEEE0-E80E-4C85-B815-F6263BA2C718}" srcOrd="0" destOrd="0" presId="urn:microsoft.com/office/officeart/2005/8/layout/hierarchy1"/>
    <dgm:cxn modelId="{11688023-3055-42BD-944D-0D2655CFF7D8}" type="presParOf" srcId="{F7BEEEE0-E80E-4C85-B815-F6263BA2C718}" destId="{4C63709A-4154-434A-9BC6-4DD56C2F3B8E}" srcOrd="0" destOrd="0" presId="urn:microsoft.com/office/officeart/2005/8/layout/hierarchy1"/>
    <dgm:cxn modelId="{0564EF77-4D9A-4AFA-8BB8-885A424B2CDF}" type="presParOf" srcId="{F7BEEEE0-E80E-4C85-B815-F6263BA2C718}" destId="{A53B616C-105D-49C7-A51D-0A794281B714}" srcOrd="1" destOrd="0" presId="urn:microsoft.com/office/officeart/2005/8/layout/hierarchy1"/>
    <dgm:cxn modelId="{18F892C3-827C-4578-9472-F7D06FCBE711}" type="presParOf" srcId="{95769BA2-5A60-4BF6-A938-845AC4706ECF}" destId="{4BBF781D-937F-430D-84DB-33F7E46C6C4F}" srcOrd="1" destOrd="0" presId="urn:microsoft.com/office/officeart/2005/8/layout/hierarchy1"/>
    <dgm:cxn modelId="{0F8F7116-D763-45B1-ADBC-482C05A4946F}" type="presParOf" srcId="{4BBF781D-937F-430D-84DB-33F7E46C6C4F}" destId="{EFE6AE8E-3BCA-466A-9EB3-0F01BC7F08EB}" srcOrd="0" destOrd="0" presId="urn:microsoft.com/office/officeart/2005/8/layout/hierarchy1"/>
    <dgm:cxn modelId="{721CF42A-4E89-4B64-A07C-E27C1F25B9D1}" type="presParOf" srcId="{4BBF781D-937F-430D-84DB-33F7E46C6C4F}" destId="{2DF22194-4606-4E04-A43F-5B15A0E8EB1A}" srcOrd="1" destOrd="0" presId="urn:microsoft.com/office/officeart/2005/8/layout/hierarchy1"/>
    <dgm:cxn modelId="{93FCD5F2-9327-4162-93B7-DFF9D0445A30}" type="presParOf" srcId="{2DF22194-4606-4E04-A43F-5B15A0E8EB1A}" destId="{863CD0C1-4DF0-4560-B822-CA2B5CAB624D}" srcOrd="0" destOrd="0" presId="urn:microsoft.com/office/officeart/2005/8/layout/hierarchy1"/>
    <dgm:cxn modelId="{EEF8FFD5-3076-4613-AEB6-6F61EEECC609}" type="presParOf" srcId="{863CD0C1-4DF0-4560-B822-CA2B5CAB624D}" destId="{A9FD1688-597C-4135-B57C-EE4DDF72598C}" srcOrd="0" destOrd="0" presId="urn:microsoft.com/office/officeart/2005/8/layout/hierarchy1"/>
    <dgm:cxn modelId="{B4BC6B19-5C15-4932-AEEC-F51278E1339D}" type="presParOf" srcId="{863CD0C1-4DF0-4560-B822-CA2B5CAB624D}" destId="{D265C11E-D1CB-436A-A832-E8515AD5FB68}" srcOrd="1" destOrd="0" presId="urn:microsoft.com/office/officeart/2005/8/layout/hierarchy1"/>
    <dgm:cxn modelId="{9744124F-4363-4F02-890C-0ACA82B8791A}" type="presParOf" srcId="{2DF22194-4606-4E04-A43F-5B15A0E8EB1A}" destId="{C47ACA7C-BBB1-4FF0-B507-149DE1C20D98}" srcOrd="1" destOrd="0" presId="urn:microsoft.com/office/officeart/2005/8/layout/hierarchy1"/>
    <dgm:cxn modelId="{BE44C469-92BC-49BE-B98B-EBCCD047416C}" type="presParOf" srcId="{E9FA4A51-2AC7-42ED-A065-E6C87FE9E99B}" destId="{F31A123A-9A34-4392-96A5-1138205769E9}" srcOrd="2" destOrd="0" presId="urn:microsoft.com/office/officeart/2005/8/layout/hierarchy1"/>
    <dgm:cxn modelId="{9F1617BF-1270-4FF7-8D11-6572529FDE0E}" type="presParOf" srcId="{E9FA4A51-2AC7-42ED-A065-E6C87FE9E99B}" destId="{4C06EECA-ED06-41A0-B64A-EFDB348295C4}" srcOrd="3" destOrd="0" presId="urn:microsoft.com/office/officeart/2005/8/layout/hierarchy1"/>
    <dgm:cxn modelId="{E75DFE8C-3735-4CDB-94DB-6C3E4997B78E}" type="presParOf" srcId="{4C06EECA-ED06-41A0-B64A-EFDB348295C4}" destId="{E4E424B1-936B-4556-A0EB-76CB884C5950}" srcOrd="0" destOrd="0" presId="urn:microsoft.com/office/officeart/2005/8/layout/hierarchy1"/>
    <dgm:cxn modelId="{AA247D78-058C-45D6-9ECC-6D3D9DBCBFA5}" type="presParOf" srcId="{E4E424B1-936B-4556-A0EB-76CB884C5950}" destId="{8C9C3231-46F4-4855-A113-DA43E8FECFA4}" srcOrd="0" destOrd="0" presId="urn:microsoft.com/office/officeart/2005/8/layout/hierarchy1"/>
    <dgm:cxn modelId="{CFB4011F-BE3B-4D35-9FD6-9E2C31152D9C}" type="presParOf" srcId="{E4E424B1-936B-4556-A0EB-76CB884C5950}" destId="{8636A875-5D50-4E33-BBAB-91158708CFB6}" srcOrd="1" destOrd="0" presId="urn:microsoft.com/office/officeart/2005/8/layout/hierarchy1"/>
    <dgm:cxn modelId="{48CA987B-82EF-407A-8614-BCCF622AE89D}" type="presParOf" srcId="{4C06EECA-ED06-41A0-B64A-EFDB348295C4}" destId="{7B0F36D1-E913-4702-97A2-964908AEFA73}" srcOrd="1" destOrd="0" presId="urn:microsoft.com/office/officeart/2005/8/layout/hierarchy1"/>
    <dgm:cxn modelId="{1FE9A021-5AB9-4AB3-973B-763C402849CF}" type="presParOf" srcId="{7B0F36D1-E913-4702-97A2-964908AEFA73}" destId="{B2BCC848-E2B0-400E-A38E-1F8ED9F22252}" srcOrd="0" destOrd="0" presId="urn:microsoft.com/office/officeart/2005/8/layout/hierarchy1"/>
    <dgm:cxn modelId="{9ECE91EF-4D66-4BD0-85B8-936D918BED38}" type="presParOf" srcId="{7B0F36D1-E913-4702-97A2-964908AEFA73}" destId="{C3E9C3BA-3E2F-4BCF-9E9C-F05A7C5251EB}" srcOrd="1" destOrd="0" presId="urn:microsoft.com/office/officeart/2005/8/layout/hierarchy1"/>
    <dgm:cxn modelId="{EDD88D5E-B134-4643-84D9-F064FB305658}" type="presParOf" srcId="{C3E9C3BA-3E2F-4BCF-9E9C-F05A7C5251EB}" destId="{4DE605BA-8C76-419C-86BC-F1A0D768E3DA}" srcOrd="0" destOrd="0" presId="urn:microsoft.com/office/officeart/2005/8/layout/hierarchy1"/>
    <dgm:cxn modelId="{164CBB29-8DAE-4571-B544-8E6DB7D24A61}" type="presParOf" srcId="{4DE605BA-8C76-419C-86BC-F1A0D768E3DA}" destId="{C3633647-2A64-4CCA-B3B8-8B66F23023C0}" srcOrd="0" destOrd="0" presId="urn:microsoft.com/office/officeart/2005/8/layout/hierarchy1"/>
    <dgm:cxn modelId="{21232DE4-F256-4FA5-836E-EBCDFBC9C427}" type="presParOf" srcId="{4DE605BA-8C76-419C-86BC-F1A0D768E3DA}" destId="{97B6851B-E7BC-4B4A-9D40-9EC2AF58326B}" srcOrd="1" destOrd="0" presId="urn:microsoft.com/office/officeart/2005/8/layout/hierarchy1"/>
    <dgm:cxn modelId="{C9427582-61E4-489A-8CBE-A00B921325CB}" type="presParOf" srcId="{C3E9C3BA-3E2F-4BCF-9E9C-F05A7C5251EB}" destId="{FB61239C-E189-4F18-B00A-96765CB39F20}" srcOrd="1" destOrd="0" presId="urn:microsoft.com/office/officeart/2005/8/layout/hierarchy1"/>
    <dgm:cxn modelId="{EDB4FDEC-D5F7-4922-88C3-C64B5136EB28}" type="presParOf" srcId="{FB61239C-E189-4F18-B00A-96765CB39F20}" destId="{16E1FD21-B1FE-4536-99EE-9DAE84D20F74}" srcOrd="0" destOrd="0" presId="urn:microsoft.com/office/officeart/2005/8/layout/hierarchy1"/>
    <dgm:cxn modelId="{63B50966-3CC9-4518-9E36-2D88E123D7CD}" type="presParOf" srcId="{FB61239C-E189-4F18-B00A-96765CB39F20}" destId="{3821E528-F74E-4FA2-94AB-305D673180D7}" srcOrd="1" destOrd="0" presId="urn:microsoft.com/office/officeart/2005/8/layout/hierarchy1"/>
    <dgm:cxn modelId="{9A6567BA-DE76-47A8-86FA-D5906DAF0788}" type="presParOf" srcId="{3821E528-F74E-4FA2-94AB-305D673180D7}" destId="{FAFFC927-DB21-4A49-A678-67AE0DFEDE46}" srcOrd="0" destOrd="0" presId="urn:microsoft.com/office/officeart/2005/8/layout/hierarchy1"/>
    <dgm:cxn modelId="{6F8ACB25-141C-4E23-BD88-3A7DDBE17B3A}" type="presParOf" srcId="{FAFFC927-DB21-4A49-A678-67AE0DFEDE46}" destId="{716433D8-C8E1-44FD-BA44-F57B40EF102C}" srcOrd="0" destOrd="0" presId="urn:microsoft.com/office/officeart/2005/8/layout/hierarchy1"/>
    <dgm:cxn modelId="{8605DC7F-E3F6-4FF2-93F9-2B4A007BA2E2}" type="presParOf" srcId="{FAFFC927-DB21-4A49-A678-67AE0DFEDE46}" destId="{1BB38D4C-A683-4E08-A126-80B4002D89E9}" srcOrd="1" destOrd="0" presId="urn:microsoft.com/office/officeart/2005/8/layout/hierarchy1"/>
    <dgm:cxn modelId="{7FB40057-5E69-4072-A929-48384EE86C75}" type="presParOf" srcId="{3821E528-F74E-4FA2-94AB-305D673180D7}" destId="{F06C6E2D-3E7A-4C1D-B4C9-29F555893FF3}" srcOrd="1" destOrd="0" presId="urn:microsoft.com/office/officeart/2005/8/layout/hierarchy1"/>
    <dgm:cxn modelId="{025989F4-3910-45F5-B5D9-DB631276EC5B}" type="presParOf" srcId="{FB61239C-E189-4F18-B00A-96765CB39F20}" destId="{70BB59CA-6875-47DC-9EB9-D4A510FB2544}" srcOrd="2" destOrd="0" presId="urn:microsoft.com/office/officeart/2005/8/layout/hierarchy1"/>
    <dgm:cxn modelId="{C31EFFC2-7F39-4B79-9C77-1C21C8F6B528}" type="presParOf" srcId="{FB61239C-E189-4F18-B00A-96765CB39F20}" destId="{F7A3D756-CEA0-4AD8-906F-49A0E46B6BCC}" srcOrd="3" destOrd="0" presId="urn:microsoft.com/office/officeart/2005/8/layout/hierarchy1"/>
    <dgm:cxn modelId="{17EE03B7-8674-4D5E-82FC-22DE669BE577}" type="presParOf" srcId="{F7A3D756-CEA0-4AD8-906F-49A0E46B6BCC}" destId="{4EB87502-16AD-4CAD-B35B-EABC1A416A45}" srcOrd="0" destOrd="0" presId="urn:microsoft.com/office/officeart/2005/8/layout/hierarchy1"/>
    <dgm:cxn modelId="{D5813D45-E40D-4487-BAA2-788B391BFEBD}" type="presParOf" srcId="{4EB87502-16AD-4CAD-B35B-EABC1A416A45}" destId="{AE5657B1-515A-4815-AD26-6E0B761C3B95}" srcOrd="0" destOrd="0" presId="urn:microsoft.com/office/officeart/2005/8/layout/hierarchy1"/>
    <dgm:cxn modelId="{517285BB-095B-4C66-A1C0-8C7936E15763}" type="presParOf" srcId="{4EB87502-16AD-4CAD-B35B-EABC1A416A45}" destId="{D6E552A2-FD25-4B00-9DF4-13D6E6D3BC95}" srcOrd="1" destOrd="0" presId="urn:microsoft.com/office/officeart/2005/8/layout/hierarchy1"/>
    <dgm:cxn modelId="{51FBAB0D-2CBE-4DFE-B3E9-EF85433169FE}" type="presParOf" srcId="{F7A3D756-CEA0-4AD8-906F-49A0E46B6BCC}" destId="{30F1199F-DB89-4283-AE01-5A0C69220C9A}" srcOrd="1" destOrd="0" presId="urn:microsoft.com/office/officeart/2005/8/layout/hierarchy1"/>
    <dgm:cxn modelId="{409D98BA-30C4-4F10-85B7-3F3EEE06BB79}" type="presParOf" srcId="{7B0F36D1-E913-4702-97A2-964908AEFA73}" destId="{816B3EA0-7AB2-4E58-9F1A-744D4D31E16E}" srcOrd="2" destOrd="0" presId="urn:microsoft.com/office/officeart/2005/8/layout/hierarchy1"/>
    <dgm:cxn modelId="{2F0A46CE-8CF5-4220-B66C-101EC6EB88ED}" type="presParOf" srcId="{7B0F36D1-E913-4702-97A2-964908AEFA73}" destId="{55BE76ED-44AC-4E85-9311-7D707EA7FFF1}" srcOrd="3" destOrd="0" presId="urn:microsoft.com/office/officeart/2005/8/layout/hierarchy1"/>
    <dgm:cxn modelId="{7BBBF641-7917-484F-9FD2-AFFFBBCEC261}" type="presParOf" srcId="{55BE76ED-44AC-4E85-9311-7D707EA7FFF1}" destId="{26625078-A68B-46B7-8080-884780554173}" srcOrd="0" destOrd="0" presId="urn:microsoft.com/office/officeart/2005/8/layout/hierarchy1"/>
    <dgm:cxn modelId="{7985ABCD-CECF-4F8A-8F79-FB88E158BDCA}" type="presParOf" srcId="{26625078-A68B-46B7-8080-884780554173}" destId="{915E93FD-EC28-45CE-B419-11A775F793F0}" srcOrd="0" destOrd="0" presId="urn:microsoft.com/office/officeart/2005/8/layout/hierarchy1"/>
    <dgm:cxn modelId="{9C552F26-7D97-4557-9880-C9A1D5585FE8}" type="presParOf" srcId="{26625078-A68B-46B7-8080-884780554173}" destId="{F9C3EE07-29C6-426F-8F89-DCA07829D76C}" srcOrd="1" destOrd="0" presId="urn:microsoft.com/office/officeart/2005/8/layout/hierarchy1"/>
    <dgm:cxn modelId="{EF360C81-5C24-49B1-A9D0-A01C8089B2AD}" type="presParOf" srcId="{55BE76ED-44AC-4E85-9311-7D707EA7FFF1}" destId="{8665B678-E2CC-4272-A7DD-2A9131A42BCC}" srcOrd="1" destOrd="0" presId="urn:microsoft.com/office/officeart/2005/8/layout/hierarchy1"/>
    <dgm:cxn modelId="{8AFAA8FF-CBA9-45F2-AEF9-0EC234918A1B}" type="presParOf" srcId="{8665B678-E2CC-4272-A7DD-2A9131A42BCC}" destId="{7DDA1978-D308-4AF8-A29E-49E78352F156}" srcOrd="0" destOrd="0" presId="urn:microsoft.com/office/officeart/2005/8/layout/hierarchy1"/>
    <dgm:cxn modelId="{3A275534-026F-4837-BB88-D41F50C37C26}" type="presParOf" srcId="{8665B678-E2CC-4272-A7DD-2A9131A42BCC}" destId="{677BA2C6-D980-432C-A9AE-A7F3B60F54F6}" srcOrd="1" destOrd="0" presId="urn:microsoft.com/office/officeart/2005/8/layout/hierarchy1"/>
    <dgm:cxn modelId="{F438A2B1-D7DE-4336-85C9-164D8848037D}" type="presParOf" srcId="{677BA2C6-D980-432C-A9AE-A7F3B60F54F6}" destId="{ED707481-C8A7-4A9A-80BE-C21512201A53}" srcOrd="0" destOrd="0" presId="urn:microsoft.com/office/officeart/2005/8/layout/hierarchy1"/>
    <dgm:cxn modelId="{469D0229-74A3-47A0-900E-FB142CB1E066}" type="presParOf" srcId="{ED707481-C8A7-4A9A-80BE-C21512201A53}" destId="{DCF0C38D-7CA7-4FE1-B51B-9ADF4187B592}" srcOrd="0" destOrd="0" presId="urn:microsoft.com/office/officeart/2005/8/layout/hierarchy1"/>
    <dgm:cxn modelId="{83CFA47F-75FB-49DB-89D1-8FD9CB03ABA3}" type="presParOf" srcId="{ED707481-C8A7-4A9A-80BE-C21512201A53}" destId="{755B2A15-76E2-4BF2-9C7F-9DE3549B0B85}" srcOrd="1" destOrd="0" presId="urn:microsoft.com/office/officeart/2005/8/layout/hierarchy1"/>
    <dgm:cxn modelId="{D6DD85DC-019B-4723-9618-3E301E64F278}" type="presParOf" srcId="{677BA2C6-D980-432C-A9AE-A7F3B60F54F6}" destId="{AFC51E06-6121-48F1-B71C-2AB46A888434}" srcOrd="1" destOrd="0" presId="urn:microsoft.com/office/officeart/2005/8/layout/hierarchy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10371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331497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102883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17386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416156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402439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109745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326894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72675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407998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ED2068-271A-46B8-A8A6-A4730E4E286E}" type="datetimeFigureOut">
              <a:rPr lang="en-GB" smtClean="0"/>
              <a:pPr/>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145683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D2068-271A-46B8-A8A6-A4730E4E286E}" type="datetimeFigureOut">
              <a:rPr lang="en-GB" smtClean="0"/>
              <a:pPr/>
              <a:t>07/07/2019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82AB5-7765-4C9C-86F2-298FAE4C8F4C}" type="slidenum">
              <a:rPr lang="en-GB" smtClean="0"/>
              <a:pPr/>
              <a:t>‹#›</a:t>
            </a:fld>
            <a:endParaRPr lang="en-GB"/>
          </a:p>
        </p:txBody>
      </p:sp>
    </p:spTree>
    <p:extLst>
      <p:ext uri="{BB962C8B-B14F-4D97-AF65-F5344CB8AC3E}">
        <p14:creationId xmlns:p14="http://schemas.microsoft.com/office/powerpoint/2010/main" xmlns="" val="665035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onlinecourses.science.psu.edu/stat507/sites/onlinecourses.science.psu.edu.stat507/files/lesson04/Colli_-_International_comparision_of_ris/index.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Research design</a:t>
            </a:r>
            <a:endParaRPr lang="en-GB" dirty="0"/>
          </a:p>
        </p:txBody>
      </p:sp>
      <p:sp>
        <p:nvSpPr>
          <p:cNvPr id="4" name="Subtitle 2"/>
          <p:cNvSpPr>
            <a:spLocks noGrp="1"/>
          </p:cNvSpPr>
          <p:nvPr>
            <p:ph type="subTitle" idx="1"/>
          </p:nvPr>
        </p:nvSpPr>
        <p:spPr/>
        <p:txBody>
          <a:bodyPr>
            <a:normAutofit/>
          </a:bodyPr>
          <a:lstStyle/>
          <a:p>
            <a:r>
              <a:rPr lang="en-US" dirty="0" smtClean="0">
                <a:solidFill>
                  <a:schemeClr val="tx1"/>
                </a:solidFill>
              </a:rPr>
              <a:t>Dr. Israa Al-Rawashdeh </a:t>
            </a:r>
            <a:r>
              <a:rPr lang="en-US" dirty="0" err="1" smtClean="0">
                <a:solidFill>
                  <a:schemeClr val="tx1"/>
                </a:solidFill>
              </a:rPr>
              <a:t>MD,MPH,PhD</a:t>
            </a:r>
            <a:endParaRPr lang="en-US" dirty="0" smtClean="0">
              <a:solidFill>
                <a:schemeClr val="tx1"/>
              </a:solidFill>
            </a:endParaRPr>
          </a:p>
          <a:p>
            <a:r>
              <a:rPr lang="en-US" dirty="0" smtClean="0">
                <a:solidFill>
                  <a:schemeClr val="tx1"/>
                </a:solidFill>
              </a:rPr>
              <a:t>Faculty of Medicine</a:t>
            </a:r>
          </a:p>
          <a:p>
            <a:r>
              <a:rPr lang="en-US" dirty="0" smtClean="0">
                <a:solidFill>
                  <a:schemeClr val="tx1"/>
                </a:solidFill>
              </a:rPr>
              <a:t>Mutah University</a:t>
            </a:r>
          </a:p>
          <a:p>
            <a:endParaRPr lang="en-US" dirty="0"/>
          </a:p>
        </p:txBody>
      </p:sp>
    </p:spTree>
    <p:extLst>
      <p:ext uri="{BB962C8B-B14F-4D97-AF65-F5344CB8AC3E}">
        <p14:creationId xmlns:p14="http://schemas.microsoft.com/office/powerpoint/2010/main" xmlns="" val="882458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Ecological studies</a:t>
            </a:r>
            <a:endParaRPr lang="en-GB" dirty="0"/>
          </a:p>
        </p:txBody>
      </p:sp>
      <p:sp>
        <p:nvSpPr>
          <p:cNvPr id="3" name="Content Placeholder 2"/>
          <p:cNvSpPr>
            <a:spLocks noGrp="1"/>
          </p:cNvSpPr>
          <p:nvPr>
            <p:ph idx="1"/>
          </p:nvPr>
        </p:nvSpPr>
        <p:spPr>
          <a:xfrm>
            <a:off x="838200" y="1825624"/>
            <a:ext cx="10891838" cy="4746626"/>
          </a:xfrm>
        </p:spPr>
        <p:txBody>
          <a:bodyPr>
            <a:normAutofit fontScale="85000" lnSpcReduction="10000"/>
          </a:bodyPr>
          <a:lstStyle/>
          <a:p>
            <a:r>
              <a:rPr lang="en-GB" dirty="0" smtClean="0"/>
              <a:t>Ecological studies: descriptive </a:t>
            </a:r>
            <a:r>
              <a:rPr lang="en-GB" dirty="0" smtClean="0"/>
              <a:t>studies that examine populations, or groups, as the unit of </a:t>
            </a:r>
            <a:r>
              <a:rPr lang="en-GB" dirty="0" smtClean="0"/>
              <a:t>observation.</a:t>
            </a:r>
            <a:endParaRPr lang="en-GB" dirty="0" smtClean="0"/>
          </a:p>
          <a:p>
            <a:r>
              <a:rPr lang="en-GB" dirty="0" smtClean="0"/>
              <a:t>The </a:t>
            </a:r>
            <a:r>
              <a:rPr lang="en-GB" dirty="0" smtClean="0"/>
              <a:t>types of measures in ecological studies are aggregates of individual-level data. </a:t>
            </a:r>
            <a:endParaRPr lang="en-GB" dirty="0" smtClean="0"/>
          </a:p>
          <a:p>
            <a:r>
              <a:rPr lang="en-GB" dirty="0" smtClean="0"/>
              <a:t>Ecological studies are particularly useful to conduct when individual-level data would either be difficult or impossible to collect, such as the effect of air pollution or of legislation. </a:t>
            </a:r>
            <a:endParaRPr lang="en-GB" dirty="0" smtClean="0"/>
          </a:p>
          <a:p>
            <a:r>
              <a:rPr lang="en-GB" dirty="0" smtClean="0"/>
              <a:t>Examples </a:t>
            </a:r>
            <a:r>
              <a:rPr lang="en-GB" dirty="0" smtClean="0"/>
              <a:t>of the use of ecological studies include:</a:t>
            </a:r>
          </a:p>
          <a:p>
            <a:pPr>
              <a:buFont typeface="Wingdings" pitchFamily="2" charset="2"/>
              <a:buChar char="v"/>
            </a:pPr>
            <a:r>
              <a:rPr lang="en-GB" dirty="0" smtClean="0"/>
              <a:t>Correlating population disease rates with factors of interest, such as healthcare use</a:t>
            </a:r>
          </a:p>
          <a:p>
            <a:pPr>
              <a:buFont typeface="Wingdings" pitchFamily="2" charset="2"/>
              <a:buChar char="v"/>
            </a:pPr>
            <a:r>
              <a:rPr lang="en-GB" dirty="0" smtClean="0"/>
              <a:t>Demonstrating  mortality rates</a:t>
            </a:r>
          </a:p>
          <a:p>
            <a:pPr>
              <a:buFont typeface="Wingdings" pitchFamily="2" charset="2"/>
              <a:buChar char="v"/>
            </a:pPr>
            <a:r>
              <a:rPr lang="en-GB" dirty="0" smtClean="0"/>
              <a:t>Comparing the prevalence of a disease between different regions at a single point in time (geographical studies</a:t>
            </a:r>
            <a:r>
              <a:rPr lang="en-GB" dirty="0" smtClean="0"/>
              <a:t>) and </a:t>
            </a:r>
            <a:r>
              <a:rPr lang="en-GB" dirty="0" smtClean="0"/>
              <a:t>studying group-level effects (for example, the correlation between deaths rates from cardiovascular disease and cigarette sales </a:t>
            </a:r>
            <a:r>
              <a:rPr lang="en-GB" i="1" dirty="0" smtClean="0"/>
              <a:t>per capita</a:t>
            </a:r>
            <a:r>
              <a:rPr lang="en-GB" dirty="0" smtClean="0"/>
              <a:t>).</a:t>
            </a:r>
          </a:p>
          <a:p>
            <a:pPr>
              <a:buFont typeface="Wingdings" pitchFamily="2" charset="2"/>
              <a:buChar char="v"/>
            </a:pPr>
            <a:endParaRPr lang="en-GB" dirty="0" smtClean="0"/>
          </a:p>
          <a:p>
            <a:pPr>
              <a:buNone/>
            </a:pPr>
            <a:endParaRPr lang="en-GB" dirty="0"/>
          </a:p>
        </p:txBody>
      </p:sp>
    </p:spTree>
    <p:extLst>
      <p:ext uri="{BB962C8B-B14F-4D97-AF65-F5344CB8AC3E}">
        <p14:creationId xmlns:p14="http://schemas.microsoft.com/office/powerpoint/2010/main" xmlns="" val="4241744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71475" y="414338"/>
            <a:ext cx="11201399" cy="6115050"/>
          </a:xfrm>
        </p:spPr>
        <p:txBody>
          <a:bodyPr>
            <a:normAutofit/>
          </a:bodyPr>
          <a:lstStyle/>
          <a:p>
            <a:pPr>
              <a:buNone/>
            </a:pPr>
            <a:r>
              <a:rPr lang="en-GB" sz="4400" b="1" dirty="0" smtClean="0"/>
              <a:t>Strengths of ecological studies include:</a:t>
            </a:r>
            <a:endParaRPr lang="en-GB" sz="4400" b="1" dirty="0" smtClean="0"/>
          </a:p>
          <a:p>
            <a:r>
              <a:rPr lang="en-GB" dirty="0" smtClean="0"/>
              <a:t>Ecological studies often make use of routinely collected health information, such as a country’s episode statistics or infectious disease notifications, so their principal advantage is that they are cheap and quick to complete. </a:t>
            </a:r>
          </a:p>
          <a:p>
            <a:r>
              <a:rPr lang="en-GB" dirty="0" smtClean="0"/>
              <a:t>Exposure </a:t>
            </a:r>
            <a:r>
              <a:rPr lang="en-GB" dirty="0" smtClean="0"/>
              <a:t>data often only available at area level.</a:t>
            </a:r>
          </a:p>
          <a:p>
            <a:r>
              <a:rPr lang="en-GB" dirty="0" smtClean="0"/>
              <a:t>Group level exposure estimates may </a:t>
            </a:r>
            <a:r>
              <a:rPr lang="en-GB" dirty="0" smtClean="0"/>
              <a:t>be more </a:t>
            </a:r>
            <a:r>
              <a:rPr lang="en-GB" dirty="0" smtClean="0"/>
              <a:t>accurate than individual level </a:t>
            </a:r>
            <a:r>
              <a:rPr lang="en-GB" dirty="0" smtClean="0"/>
              <a:t>measures (</a:t>
            </a:r>
            <a:r>
              <a:rPr lang="en-GB" dirty="0" err="1" smtClean="0"/>
              <a:t>e.g.salt</a:t>
            </a:r>
            <a:r>
              <a:rPr lang="en-GB" dirty="0" smtClean="0"/>
              <a:t> intake)</a:t>
            </a:r>
          </a:p>
          <a:p>
            <a:r>
              <a:rPr lang="en-GB" dirty="0" smtClean="0"/>
              <a:t>Useful </a:t>
            </a:r>
            <a:r>
              <a:rPr lang="en-GB" dirty="0" smtClean="0"/>
              <a:t>to monitor population health so that public health strategies may be developed and directed;</a:t>
            </a:r>
          </a:p>
          <a:p>
            <a:endParaRPr lang="en-GB" dirty="0" smtClean="0"/>
          </a:p>
          <a:p>
            <a:pPr>
              <a:buNone/>
            </a:pP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Limitations of ecological studies include:</a:t>
            </a:r>
            <a:br>
              <a:rPr lang="en-GB" b="1" dirty="0" smtClean="0"/>
            </a:br>
            <a:endParaRPr lang="en-GB" dirty="0"/>
          </a:p>
        </p:txBody>
      </p:sp>
      <p:sp>
        <p:nvSpPr>
          <p:cNvPr id="3" name="Content Placeholder 2"/>
          <p:cNvSpPr>
            <a:spLocks noGrp="1"/>
          </p:cNvSpPr>
          <p:nvPr>
            <p:ph idx="1"/>
          </p:nvPr>
        </p:nvSpPr>
        <p:spPr/>
        <p:txBody>
          <a:bodyPr>
            <a:normAutofit/>
          </a:bodyPr>
          <a:lstStyle/>
          <a:p>
            <a:r>
              <a:rPr lang="en-GB" dirty="0" smtClean="0"/>
              <a:t>Potential </a:t>
            </a:r>
            <a:r>
              <a:rPr lang="en-GB" dirty="0" smtClean="0"/>
              <a:t>for systematic differences between areas in recording disease frequency. For example there may be differences in disease coding and classification, diagnosis and completeness of reporting between different countries.</a:t>
            </a:r>
          </a:p>
          <a:p>
            <a:r>
              <a:rPr lang="en-GB" dirty="0" smtClean="0"/>
              <a:t>Potential for systematic differences between areas in the measurement of exposures.</a:t>
            </a:r>
          </a:p>
          <a:p>
            <a:r>
              <a:rPr lang="en-GB" dirty="0" smtClean="0"/>
              <a:t>Lack of available data on confounding factors.</a:t>
            </a:r>
          </a:p>
          <a:p>
            <a:r>
              <a:rPr lang="en-GB" dirty="0" smtClean="0"/>
              <a:t>Measures of exposure are only a proxy based on the average in the population. Caution is needed when applying grouped results to the individual level (ecological fallacy).</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Ecological fallacy</a:t>
            </a:r>
            <a:r>
              <a:rPr lang="en-GB" dirty="0" smtClean="0"/>
              <a:t/>
            </a:r>
            <a:br>
              <a:rPr lang="en-GB" dirty="0" smtClean="0"/>
            </a:br>
            <a:endParaRPr lang="en-GB" dirty="0"/>
          </a:p>
        </p:txBody>
      </p:sp>
      <p:sp>
        <p:nvSpPr>
          <p:cNvPr id="3" name="Content Placeholder 2"/>
          <p:cNvSpPr>
            <a:spLocks noGrp="1"/>
          </p:cNvSpPr>
          <p:nvPr>
            <p:ph idx="1"/>
          </p:nvPr>
        </p:nvSpPr>
        <p:spPr>
          <a:xfrm>
            <a:off x="838200" y="1314450"/>
            <a:ext cx="10515600" cy="4862513"/>
          </a:xfrm>
        </p:spPr>
        <p:txBody>
          <a:bodyPr>
            <a:normAutofit/>
          </a:bodyPr>
          <a:lstStyle/>
          <a:p>
            <a:r>
              <a:rPr lang="en-GB" dirty="0" smtClean="0"/>
              <a:t>The </a:t>
            </a:r>
            <a:r>
              <a:rPr lang="en-GB" dirty="0" smtClean="0"/>
              <a:t>ecological fallacy is an error in the interpretation of the results of an ecological study, where conclusions are inappropriately inferred about </a:t>
            </a:r>
            <a:r>
              <a:rPr lang="en-GB" b="1" dirty="0" smtClean="0">
                <a:solidFill>
                  <a:srgbClr val="FF0000"/>
                </a:solidFill>
              </a:rPr>
              <a:t>individuals</a:t>
            </a:r>
            <a:r>
              <a:rPr lang="en-GB" dirty="0" smtClean="0"/>
              <a:t> from the results of</a:t>
            </a:r>
            <a:r>
              <a:rPr lang="en-GB" b="1" dirty="0" smtClean="0">
                <a:solidFill>
                  <a:srgbClr val="FF0000"/>
                </a:solidFill>
              </a:rPr>
              <a:t> aggregate data</a:t>
            </a:r>
            <a:r>
              <a:rPr lang="en-GB" dirty="0" smtClean="0"/>
              <a:t>. </a:t>
            </a:r>
            <a:endParaRPr lang="en-GB" dirty="0" smtClean="0"/>
          </a:p>
          <a:p>
            <a:r>
              <a:rPr lang="en-GB" dirty="0" smtClean="0"/>
              <a:t>The </a:t>
            </a:r>
            <a:r>
              <a:rPr lang="en-GB" dirty="0" smtClean="0"/>
              <a:t>fallacy assumes that individual members of a group all have the average characteristics of the group as whole, when in fact any association observed between variables at the group level </a:t>
            </a:r>
            <a:r>
              <a:rPr lang="en-GB" dirty="0" smtClean="0"/>
              <a:t>does </a:t>
            </a:r>
            <a:r>
              <a:rPr lang="en-GB" dirty="0" smtClean="0"/>
              <a:t>not necessarily mean that the same association exists for any given individual selected from the group. </a:t>
            </a:r>
            <a:endParaRPr lang="en-GB" dirty="0" smtClean="0"/>
          </a:p>
          <a:p>
            <a:pPr>
              <a:buNone/>
            </a:pPr>
            <a:endParaRPr lang="en-GB" dirty="0" smtClean="0"/>
          </a:p>
          <a:p>
            <a:pPr>
              <a:buNone/>
            </a:pPr>
            <a:endParaRPr lang="en-GB" dirty="0"/>
          </a:p>
        </p:txBody>
      </p:sp>
      <p:pic>
        <p:nvPicPr>
          <p:cNvPr id="7170" name="Picture 2" descr="Related image"/>
          <p:cNvPicPr>
            <a:picLocks noChangeAspect="1" noChangeArrowheads="1"/>
          </p:cNvPicPr>
          <p:nvPr/>
        </p:nvPicPr>
        <p:blipFill>
          <a:blip r:embed="rId2"/>
          <a:srcRect/>
          <a:stretch>
            <a:fillRect/>
          </a:stretch>
        </p:blipFill>
        <p:spPr bwMode="auto">
          <a:xfrm>
            <a:off x="9170989" y="4286250"/>
            <a:ext cx="2571750" cy="25717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70" y="55843"/>
            <a:ext cx="10515600" cy="1325563"/>
          </a:xfrm>
        </p:spPr>
        <p:txBody>
          <a:bodyPr/>
          <a:lstStyle/>
          <a:p>
            <a:r>
              <a:rPr lang="en-GB" dirty="0" smtClean="0"/>
              <a:t>EXAMPLE of Ecological study</a:t>
            </a:r>
            <a:endParaRPr lang="en-GB" dirty="0"/>
          </a:p>
        </p:txBody>
      </p:sp>
      <p:sp>
        <p:nvSpPr>
          <p:cNvPr id="3" name="Content Placeholder 2"/>
          <p:cNvSpPr>
            <a:spLocks noGrp="1"/>
          </p:cNvSpPr>
          <p:nvPr>
            <p:ph idx="1"/>
          </p:nvPr>
        </p:nvSpPr>
        <p:spPr>
          <a:xfrm>
            <a:off x="515470" y="924671"/>
            <a:ext cx="10515600" cy="4351338"/>
          </a:xfrm>
        </p:spPr>
        <p:txBody>
          <a:bodyPr/>
          <a:lstStyle/>
          <a:p>
            <a:r>
              <a:rPr lang="en-GB" b="1" dirty="0" smtClean="0"/>
              <a:t>An </a:t>
            </a:r>
            <a:r>
              <a:rPr lang="en-GB" b="1" dirty="0"/>
              <a:t>ecological study examining diet and sunlight as risks for prostate cancer mortality</a:t>
            </a:r>
            <a:r>
              <a:rPr lang="en-GB" b="1" dirty="0" smtClean="0"/>
              <a:t>. (</a:t>
            </a:r>
            <a:r>
              <a:rPr lang="en-GB" sz="1100" dirty="0" err="1"/>
              <a:t>Colli</a:t>
            </a:r>
            <a:r>
              <a:rPr lang="en-GB" sz="1100" dirty="0"/>
              <a:t> JL, </a:t>
            </a:r>
            <a:r>
              <a:rPr lang="en-GB" sz="1100" dirty="0" err="1"/>
              <a:t>Colli</a:t>
            </a:r>
            <a:r>
              <a:rPr lang="en-GB" sz="1100" dirty="0"/>
              <a:t> A. </a:t>
            </a:r>
            <a:r>
              <a:rPr lang="en-GB" sz="1100" dirty="0">
                <a:hlinkClick r:id="rId2"/>
              </a:rPr>
              <a:t>International comparison of prostate cancer mortality rates with dietary practices and sunlight levels</a:t>
            </a:r>
            <a:r>
              <a:rPr lang="en-GB" sz="1100" dirty="0"/>
              <a:t>. </a:t>
            </a:r>
            <a:r>
              <a:rPr lang="en-GB" sz="1100" i="1" dirty="0"/>
              <a:t>Urologic Oncology</a:t>
            </a:r>
            <a:r>
              <a:rPr lang="en-GB" sz="1100" dirty="0"/>
              <a:t> 2006:24;184-194. </a:t>
            </a:r>
            <a:r>
              <a:rPr lang="en-GB" sz="1100" dirty="0" smtClean="0"/>
              <a:t>)</a:t>
            </a:r>
            <a:endParaRPr lang="en-GB" sz="1100" b="1" dirty="0"/>
          </a:p>
          <a:p>
            <a:endParaRPr lang="en-GB" dirty="0"/>
          </a:p>
        </p:txBody>
      </p:sp>
      <p:pic>
        <p:nvPicPr>
          <p:cNvPr id="1026" name="Picture 2" descr="results grap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6756" y="2250234"/>
            <a:ext cx="8871644" cy="460776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5069541" y="3012141"/>
            <a:ext cx="336176"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40787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7467499"/>
              </p:ext>
            </p:extLst>
          </p:nvPr>
        </p:nvGraphicFramePr>
        <p:xfrm>
          <a:off x="318655" y="121024"/>
          <a:ext cx="11703016" cy="657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3127868" y="3832415"/>
            <a:ext cx="2732580" cy="632012"/>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127868" y="4047893"/>
            <a:ext cx="2450523" cy="450150"/>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sp>
        <p:nvSpPr>
          <p:cNvPr id="3" name="Oval 2"/>
          <p:cNvSpPr/>
          <p:nvPr/>
        </p:nvSpPr>
        <p:spPr>
          <a:xfrm>
            <a:off x="534667" y="4310602"/>
            <a:ext cx="837792"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125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reports</a:t>
            </a:r>
            <a:endParaRPr lang="en-GB" dirty="0"/>
          </a:p>
        </p:txBody>
      </p:sp>
      <p:sp>
        <p:nvSpPr>
          <p:cNvPr id="3" name="Content Placeholder 2"/>
          <p:cNvSpPr>
            <a:spLocks noGrp="1"/>
          </p:cNvSpPr>
          <p:nvPr>
            <p:ph idx="1"/>
          </p:nvPr>
        </p:nvSpPr>
        <p:spPr>
          <a:xfrm>
            <a:off x="838200" y="1371600"/>
            <a:ext cx="10515600" cy="4805363"/>
          </a:xfrm>
        </p:spPr>
        <p:txBody>
          <a:bodyPr>
            <a:normAutofit fontScale="92500" lnSpcReduction="10000"/>
          </a:bodyPr>
          <a:lstStyle/>
          <a:p>
            <a:pPr marL="0" indent="0">
              <a:buNone/>
            </a:pPr>
            <a:endParaRPr lang="en-GB" b="1" dirty="0"/>
          </a:p>
          <a:p>
            <a:r>
              <a:rPr lang="en-GB" b="1" dirty="0"/>
              <a:t>Definition</a:t>
            </a:r>
          </a:p>
          <a:p>
            <a:pPr marL="0" indent="0">
              <a:buNone/>
            </a:pPr>
            <a:r>
              <a:rPr lang="en-GB" b="1" dirty="0">
                <a:effectLst>
                  <a:outerShdw blurRad="38100" dist="38100" dir="2700000" algn="tl">
                    <a:srgbClr val="000000">
                      <a:alpha val="43137"/>
                    </a:srgbClr>
                  </a:outerShdw>
                </a:effectLst>
              </a:rPr>
              <a:t>An article that describes and interprets an individual case, often written in the form of a detailed story. Case reports often describe:</a:t>
            </a:r>
          </a:p>
          <a:p>
            <a:r>
              <a:rPr lang="en-GB" dirty="0"/>
              <a:t>Unique cases that cannot be explained by known diseases or syndromes</a:t>
            </a:r>
          </a:p>
          <a:p>
            <a:r>
              <a:rPr lang="en-GB" dirty="0"/>
              <a:t>Cases that show an important variation of a disease or condition</a:t>
            </a:r>
          </a:p>
          <a:p>
            <a:r>
              <a:rPr lang="en-GB" dirty="0"/>
              <a:t>Cases that show unexpected events that may yield new or useful information</a:t>
            </a:r>
          </a:p>
          <a:p>
            <a:r>
              <a:rPr lang="en-GB" dirty="0"/>
              <a:t>Cases in which one patient has two or more unexpected diseases or disorders</a:t>
            </a:r>
          </a:p>
          <a:p>
            <a:pPr marL="0" indent="0" algn="ctr">
              <a:buNone/>
            </a:pPr>
            <a:r>
              <a:rPr lang="en-GB" b="1" dirty="0">
                <a:solidFill>
                  <a:srgbClr val="0070C0"/>
                </a:solidFill>
              </a:rPr>
              <a:t>Case reports are considered </a:t>
            </a:r>
            <a:r>
              <a:rPr lang="en-GB" b="1" dirty="0" smtClean="0">
                <a:solidFill>
                  <a:srgbClr val="0070C0"/>
                </a:solidFill>
              </a:rPr>
              <a:t>first </a:t>
            </a:r>
            <a:r>
              <a:rPr lang="en-GB" b="1" dirty="0">
                <a:solidFill>
                  <a:srgbClr val="0070C0"/>
                </a:solidFill>
              </a:rPr>
              <a:t>line of evidence, because they are where new issues and ideas emerge. </a:t>
            </a:r>
          </a:p>
        </p:txBody>
      </p:sp>
    </p:spTree>
    <p:extLst>
      <p:ext uri="{BB962C8B-B14F-4D97-AF65-F5344CB8AC3E}">
        <p14:creationId xmlns:p14="http://schemas.microsoft.com/office/powerpoint/2010/main" xmlns="" val="159692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 y="1"/>
            <a:ext cx="10515600" cy="685800"/>
          </a:xfrm>
        </p:spPr>
        <p:txBody>
          <a:bodyPr>
            <a:normAutofit fontScale="90000"/>
          </a:bodyPr>
          <a:lstStyle/>
          <a:p>
            <a:r>
              <a:rPr lang="en-GB" dirty="0" smtClean="0"/>
              <a:t>Example of case report</a:t>
            </a:r>
            <a:endParaRPr lang="en-GB" dirty="0"/>
          </a:p>
        </p:txBody>
      </p:sp>
      <p:sp>
        <p:nvSpPr>
          <p:cNvPr id="3" name="Content Placeholder 2"/>
          <p:cNvSpPr>
            <a:spLocks noGrp="1"/>
          </p:cNvSpPr>
          <p:nvPr>
            <p:ph idx="1"/>
          </p:nvPr>
        </p:nvSpPr>
        <p:spPr/>
        <p:txBody>
          <a:bodyPr/>
          <a:lstStyle/>
          <a:p>
            <a:endParaRPr lang="en-GB"/>
          </a:p>
        </p:txBody>
      </p:sp>
      <p:pic>
        <p:nvPicPr>
          <p:cNvPr id="2050" name="Picture 2" descr="Image result for case repor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7471" y="591671"/>
            <a:ext cx="9117106" cy="6097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1905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Strengths of Case reports:</a:t>
            </a:r>
            <a:endParaRPr lang="en-GB" dirty="0"/>
          </a:p>
        </p:txBody>
      </p:sp>
      <p:sp>
        <p:nvSpPr>
          <p:cNvPr id="5" name="Text Placeholder 4"/>
          <p:cNvSpPr>
            <a:spLocks noGrp="1"/>
          </p:cNvSpPr>
          <p:nvPr>
            <p:ph type="body" idx="1"/>
          </p:nvPr>
        </p:nvSpPr>
        <p:spPr/>
        <p:txBody>
          <a:bodyPr/>
          <a:lstStyle/>
          <a:p>
            <a:endParaRPr lang="en-GB"/>
          </a:p>
        </p:txBody>
      </p:sp>
      <p:sp>
        <p:nvSpPr>
          <p:cNvPr id="3" name="Content Placeholder 2"/>
          <p:cNvSpPr>
            <a:spLocks noGrp="1"/>
          </p:cNvSpPr>
          <p:nvPr>
            <p:ph sz="half" idx="2"/>
          </p:nvPr>
        </p:nvSpPr>
        <p:spPr>
          <a:xfrm>
            <a:off x="542926" y="1643063"/>
            <a:ext cx="5454650" cy="4743450"/>
          </a:xfrm>
        </p:spPr>
        <p:txBody>
          <a:bodyPr>
            <a:normAutofit fontScale="85000" lnSpcReduction="20000"/>
          </a:bodyPr>
          <a:lstStyle/>
          <a:p>
            <a:pPr marL="514350" indent="-514350">
              <a:buFont typeface="+mj-lt"/>
              <a:buAutoNum type="arabicPeriod"/>
            </a:pPr>
            <a:r>
              <a:rPr lang="en-GB" b="1" dirty="0" smtClean="0"/>
              <a:t>New </a:t>
            </a:r>
            <a:r>
              <a:rPr lang="en-GB" b="1" dirty="0" smtClean="0"/>
              <a:t>observations and </a:t>
            </a:r>
            <a:r>
              <a:rPr lang="en-GB" b="1" dirty="0" smtClean="0"/>
              <a:t>Generating hypotheses</a:t>
            </a:r>
          </a:p>
          <a:p>
            <a:pPr>
              <a:buNone/>
            </a:pPr>
            <a:r>
              <a:rPr lang="en-GB" dirty="0" smtClean="0"/>
              <a:t>It </a:t>
            </a:r>
            <a:r>
              <a:rPr lang="en-GB" dirty="0" smtClean="0"/>
              <a:t>is the only way to present unusual</a:t>
            </a:r>
            <a:r>
              <a:rPr lang="en-GB" dirty="0" smtClean="0"/>
              <a:t>, rare, </a:t>
            </a:r>
            <a:r>
              <a:rPr lang="en-GB" dirty="0" smtClean="0"/>
              <a:t>uncontrolled observations regarding symptoms, clinical findings, course of illness, complications of interventions, associations of diseases, side effects of drugs, etc</a:t>
            </a:r>
            <a:r>
              <a:rPr lang="en-GB" dirty="0" smtClean="0"/>
              <a:t>. </a:t>
            </a:r>
            <a:endParaRPr lang="en-GB" b="1" dirty="0" smtClean="0"/>
          </a:p>
          <a:p>
            <a:r>
              <a:rPr lang="en-GB" dirty="0" smtClean="0"/>
              <a:t>From a single, or preferably several single case reports or a case </a:t>
            </a:r>
            <a:r>
              <a:rPr lang="en-GB" dirty="0" smtClean="0"/>
              <a:t>series </a:t>
            </a:r>
            <a:r>
              <a:rPr lang="en-GB" dirty="0" smtClean="0"/>
              <a:t>i.e. comparative (observational and experimental) studies</a:t>
            </a:r>
            <a:r>
              <a:rPr lang="en-GB" dirty="0" smtClean="0"/>
              <a:t>.</a:t>
            </a:r>
          </a:p>
          <a:p>
            <a:r>
              <a:rPr lang="en-GB" b="1" i="1" dirty="0" smtClean="0">
                <a:solidFill>
                  <a:srgbClr val="00B050"/>
                </a:solidFill>
              </a:rPr>
              <a:t>Story : </a:t>
            </a:r>
            <a:r>
              <a:rPr lang="en-GB" dirty="0" smtClean="0"/>
              <a:t>The story of Alexander Fleming’s discovery of penicillin in 1928 is well known in the medical field.</a:t>
            </a:r>
          </a:p>
          <a:p>
            <a:endParaRPr lang="en-GB" dirty="0" smtClean="0"/>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p:txBody>
          <a:bodyPr/>
          <a:lstStyle/>
          <a:p>
            <a:endParaRPr lang="en-GB"/>
          </a:p>
        </p:txBody>
      </p:sp>
      <p:sp>
        <p:nvSpPr>
          <p:cNvPr id="45060" name="AutoShape 4" descr="Image result for mat fraser a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5062" name="AutoShape 6" descr="Image result for mat fraser a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 name="Picture 2" descr="Related image"/>
          <p:cNvPicPr>
            <a:picLocks noChangeAspect="1" noChangeArrowheads="1"/>
          </p:cNvPicPr>
          <p:nvPr/>
        </p:nvPicPr>
        <p:blipFill>
          <a:blip r:embed="rId2"/>
          <a:srcRect l="6228" t="17006" r="10509" b="5749"/>
          <a:stretch>
            <a:fillRect/>
          </a:stretch>
        </p:blipFill>
        <p:spPr bwMode="auto">
          <a:xfrm>
            <a:off x="6757988" y="2557463"/>
            <a:ext cx="4414837" cy="30718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sz="half" idx="2"/>
          </p:nvPr>
        </p:nvSpPr>
        <p:spPr>
          <a:xfrm>
            <a:off x="785814" y="385764"/>
            <a:ext cx="5211762" cy="6043612"/>
          </a:xfrm>
        </p:spPr>
        <p:txBody>
          <a:bodyPr>
            <a:normAutofit fontScale="92500" lnSpcReduction="10000"/>
          </a:bodyPr>
          <a:lstStyle/>
          <a:p>
            <a:pPr>
              <a:buNone/>
            </a:pPr>
            <a:r>
              <a:rPr lang="en-GB" sz="3300" b="1" dirty="0" smtClean="0"/>
              <a:t>2. Researching </a:t>
            </a:r>
            <a:r>
              <a:rPr lang="en-GB" sz="3300" b="1" dirty="0" smtClean="0"/>
              <a:t>rare disorders</a:t>
            </a:r>
          </a:p>
          <a:p>
            <a:pPr>
              <a:buNone/>
            </a:pPr>
            <a:r>
              <a:rPr lang="en-GB" sz="2900" b="1" dirty="0" smtClean="0"/>
              <a:t>3</a:t>
            </a:r>
            <a:r>
              <a:rPr lang="en-GB" sz="2900" b="1" dirty="0" smtClean="0"/>
              <a:t>. Solving </a:t>
            </a:r>
            <a:r>
              <a:rPr lang="en-GB" sz="2900" b="1" dirty="0" smtClean="0"/>
              <a:t>ethical constraints</a:t>
            </a:r>
          </a:p>
          <a:p>
            <a:r>
              <a:rPr lang="en-GB" dirty="0" smtClean="0"/>
              <a:t>Case reporting can be valuable when ethical constraints prohibit experimental research</a:t>
            </a:r>
            <a:r>
              <a:rPr lang="en-GB" dirty="0" smtClean="0"/>
              <a:t>.</a:t>
            </a:r>
          </a:p>
          <a:p>
            <a:pPr>
              <a:buNone/>
            </a:pPr>
            <a:r>
              <a:rPr lang="en-GB" dirty="0" smtClean="0"/>
              <a:t> Examples:</a:t>
            </a:r>
          </a:p>
          <a:p>
            <a:r>
              <a:rPr lang="en-GB" dirty="0" smtClean="0"/>
              <a:t> Side </a:t>
            </a:r>
            <a:r>
              <a:rPr lang="en-GB" dirty="0" smtClean="0"/>
              <a:t>effects of accidental </a:t>
            </a:r>
            <a:r>
              <a:rPr lang="en-GB" dirty="0" err="1" smtClean="0"/>
              <a:t>extravasation</a:t>
            </a:r>
            <a:r>
              <a:rPr lang="en-GB" dirty="0" smtClean="0"/>
              <a:t> of </a:t>
            </a:r>
            <a:r>
              <a:rPr lang="en-GB" dirty="0" err="1" smtClean="0"/>
              <a:t>cytotoxic</a:t>
            </a:r>
            <a:r>
              <a:rPr lang="en-GB" dirty="0" smtClean="0"/>
              <a:t> drugs. </a:t>
            </a:r>
            <a:endParaRPr lang="en-GB" dirty="0" smtClean="0"/>
          </a:p>
          <a:p>
            <a:r>
              <a:rPr lang="en-GB" dirty="0" smtClean="0"/>
              <a:t>Physical </a:t>
            </a:r>
            <a:r>
              <a:rPr lang="en-GB" dirty="0" smtClean="0"/>
              <a:t>restraint is sometimes associated with sudden, unexpected death. </a:t>
            </a:r>
            <a:endParaRPr lang="en-GB" dirty="0" smtClean="0"/>
          </a:p>
          <a:p>
            <a:pPr>
              <a:buNone/>
            </a:pPr>
            <a:r>
              <a:rPr lang="en-GB" dirty="0" smtClean="0"/>
              <a:t>Case </a:t>
            </a:r>
            <a:r>
              <a:rPr lang="en-GB" dirty="0" smtClean="0"/>
              <a:t>reports and case series </a:t>
            </a:r>
            <a:r>
              <a:rPr lang="en-GB" dirty="0" smtClean="0"/>
              <a:t>are </a:t>
            </a:r>
            <a:r>
              <a:rPr lang="en-GB" dirty="0" smtClean="0"/>
              <a:t>“natural experiments” </a:t>
            </a:r>
            <a:r>
              <a:rPr lang="en-GB" dirty="0" smtClean="0"/>
              <a:t>and might </a:t>
            </a:r>
            <a:r>
              <a:rPr lang="en-GB" dirty="0" smtClean="0"/>
              <a:t>be the only evidence available for guiding clinical </a:t>
            </a:r>
            <a:r>
              <a:rPr lang="en-GB" dirty="0" smtClean="0"/>
              <a:t>practice in such cases.</a:t>
            </a:r>
            <a:endParaRPr lang="en-GB" dirty="0" smtClean="0"/>
          </a:p>
          <a:p>
            <a:endParaRPr lang="en-GB" dirty="0"/>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a:t>
            </a:r>
            <a:endParaRPr lang="en-GB" dirty="0"/>
          </a:p>
        </p:txBody>
      </p:sp>
      <p:sp>
        <p:nvSpPr>
          <p:cNvPr id="3" name="Content Placeholder 2"/>
          <p:cNvSpPr>
            <a:spLocks noGrp="1"/>
          </p:cNvSpPr>
          <p:nvPr>
            <p:ph idx="1"/>
          </p:nvPr>
        </p:nvSpPr>
        <p:spPr/>
        <p:txBody>
          <a:bodyPr/>
          <a:lstStyle/>
          <a:p>
            <a:r>
              <a:rPr lang="en-GB" b="1" dirty="0"/>
              <a:t>What is research?</a:t>
            </a:r>
          </a:p>
          <a:p>
            <a:r>
              <a:rPr lang="en-GB" dirty="0"/>
              <a:t>‘A systematic and unbiased way of solving a problem (by answering questions or </a:t>
            </a:r>
            <a:r>
              <a:rPr lang="en-GB" dirty="0" smtClean="0"/>
              <a:t>supporting hypotheses</a:t>
            </a:r>
            <a:r>
              <a:rPr lang="en-GB" dirty="0"/>
              <a:t>) through generating verifiable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None/>
            </a:pPr>
            <a:r>
              <a:rPr lang="en-GB" sz="2900" b="1" dirty="0" smtClean="0"/>
              <a:t>4. In-depth </a:t>
            </a:r>
            <a:r>
              <a:rPr lang="en-GB" sz="2900" b="1" dirty="0" smtClean="0"/>
              <a:t>narrative case studies</a:t>
            </a:r>
          </a:p>
          <a:p>
            <a:r>
              <a:rPr lang="en-GB" dirty="0" smtClean="0"/>
              <a:t>Case reporting can be a way of presenting research </a:t>
            </a:r>
            <a:r>
              <a:rPr lang="en-GB" dirty="0" smtClean="0"/>
              <a:t>at </a:t>
            </a:r>
            <a:r>
              <a:rPr lang="en-GB" dirty="0" smtClean="0"/>
              <a:t>in-depth understanding of human phenomena, especially in the field of psychology and </a:t>
            </a:r>
            <a:r>
              <a:rPr lang="en-GB" dirty="0" smtClean="0"/>
              <a:t>psychiatry. </a:t>
            </a:r>
            <a:r>
              <a:rPr lang="en-GB" dirty="0" smtClean="0"/>
              <a:t>Sigmund Freud’s case studies are relevant examples. </a:t>
            </a:r>
            <a:endParaRPr lang="en-GB" dirty="0" smtClean="0"/>
          </a:p>
          <a:p>
            <a:pPr>
              <a:buNone/>
            </a:pPr>
            <a:r>
              <a:rPr lang="en-GB" b="1" dirty="0" smtClean="0"/>
              <a:t>5. Educational </a:t>
            </a:r>
            <a:r>
              <a:rPr lang="en-GB" b="1" dirty="0" smtClean="0"/>
              <a:t>value</a:t>
            </a:r>
          </a:p>
          <a:p>
            <a:r>
              <a:rPr lang="en-GB" dirty="0" smtClean="0"/>
              <a:t>C</a:t>
            </a:r>
            <a:r>
              <a:rPr lang="en-GB" dirty="0" smtClean="0"/>
              <a:t>ase </a:t>
            </a:r>
            <a:r>
              <a:rPr lang="en-GB" dirty="0" smtClean="0"/>
              <a:t>report </a:t>
            </a:r>
            <a:r>
              <a:rPr lang="en-GB" dirty="0" smtClean="0"/>
              <a:t>presents </a:t>
            </a:r>
            <a:r>
              <a:rPr lang="en-GB" dirty="0" smtClean="0"/>
              <a:t>day-to-day clinical practice, clinicians’ diagnostic reasoning, disease management, and follow-up. </a:t>
            </a:r>
          </a:p>
          <a:p>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None/>
            </a:pPr>
            <a:r>
              <a:rPr lang="en-GB" b="1" dirty="0" smtClean="0"/>
              <a:t>6. Expenses</a:t>
            </a:r>
            <a:endParaRPr lang="en-GB" b="1" dirty="0" smtClean="0"/>
          </a:p>
          <a:p>
            <a:r>
              <a:rPr lang="en-GB" dirty="0" smtClean="0"/>
              <a:t>The cost of doing a case report is low compared to planned, formal studies. Most often the necessary work is probably done in the clinical setting without specific funding. Larger </a:t>
            </a:r>
            <a:r>
              <a:rPr lang="en-GB" dirty="0" smtClean="0"/>
              <a:t>studies (RCTs) </a:t>
            </a:r>
            <a:r>
              <a:rPr lang="en-GB" dirty="0" smtClean="0"/>
              <a:t>will usually need an academic setting.</a:t>
            </a:r>
          </a:p>
          <a:p>
            <a:pPr>
              <a:buNone/>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sz="half" idx="2"/>
          </p:nvPr>
        </p:nvSpPr>
        <p:spPr>
          <a:xfrm>
            <a:off x="839788" y="300038"/>
            <a:ext cx="4903787" cy="5889625"/>
          </a:xfrm>
        </p:spPr>
        <p:txBody>
          <a:bodyPr>
            <a:normAutofit fontScale="70000" lnSpcReduction="20000"/>
          </a:bodyPr>
          <a:lstStyle/>
          <a:p>
            <a:pPr>
              <a:buNone/>
            </a:pPr>
            <a:r>
              <a:rPr lang="en-GB" sz="4200" b="1" dirty="0" smtClean="0"/>
              <a:t>7. Clinical </a:t>
            </a:r>
            <a:r>
              <a:rPr lang="en-GB" sz="4200" b="1" dirty="0" smtClean="0"/>
              <a:t>practice can be changed</a:t>
            </a:r>
          </a:p>
          <a:p>
            <a:r>
              <a:rPr lang="en-GB" dirty="0" smtClean="0"/>
              <a:t>Case reporting can lead to or contribute to a change in clinical practice. A drug might be withdrawn from the market. Or a relabeling might change the attitude to and treatment of a condition. </a:t>
            </a:r>
            <a:endParaRPr lang="en-GB" dirty="0" smtClean="0"/>
          </a:p>
          <a:p>
            <a:r>
              <a:rPr lang="en-GB" b="1" i="1" dirty="0" smtClean="0">
                <a:solidFill>
                  <a:srgbClr val="00B050"/>
                </a:solidFill>
              </a:rPr>
              <a:t>Story: A letter to the editor. </a:t>
            </a:r>
            <a:r>
              <a:rPr lang="en-GB" dirty="0" smtClean="0"/>
              <a:t>The first concern from the medical community about the devastating side effect of thalidomide, i.e. the congenital abnormalities, appeared as a letter to the editor in the </a:t>
            </a:r>
            <a:r>
              <a:rPr lang="en-GB" i="1" dirty="0" smtClean="0"/>
              <a:t>Lancet</a:t>
            </a:r>
            <a:r>
              <a:rPr lang="en-GB" dirty="0" smtClean="0"/>
              <a:t> in 1961 . Soon thereafter, several case reports and case series reports were published in various journals. Case reporting has helped in drug safety surveillance and the drug was banned</a:t>
            </a:r>
            <a:r>
              <a:rPr lang="en-GB" dirty="0" smtClean="0"/>
              <a:t>.</a:t>
            </a:r>
          </a:p>
          <a:p>
            <a:r>
              <a:rPr lang="en-GB" b="1" i="1" dirty="0" smtClean="0">
                <a:solidFill>
                  <a:srgbClr val="00B050"/>
                </a:solidFill>
              </a:rPr>
              <a:t>Story: </a:t>
            </a:r>
            <a:r>
              <a:rPr lang="en-GB" dirty="0" smtClean="0"/>
              <a:t>(the </a:t>
            </a:r>
            <a:r>
              <a:rPr lang="en-GB" dirty="0" smtClean="0"/>
              <a:t>shell shock </a:t>
            </a:r>
            <a:r>
              <a:rPr lang="en-GB" dirty="0" smtClean="0"/>
              <a:t>syndrome) </a:t>
            </a:r>
            <a:r>
              <a:rPr lang="en-GB" dirty="0" smtClean="0"/>
              <a:t>was </a:t>
            </a:r>
            <a:r>
              <a:rPr lang="en-GB" dirty="0" err="1" smtClean="0"/>
              <a:t>labeled</a:t>
            </a:r>
            <a:r>
              <a:rPr lang="en-GB" dirty="0" smtClean="0"/>
              <a:t> and described thoroughly in several articles in the </a:t>
            </a:r>
            <a:r>
              <a:rPr lang="en-GB" i="1" dirty="0" smtClean="0"/>
              <a:t>Lancet</a:t>
            </a:r>
            <a:r>
              <a:rPr lang="en-GB" dirty="0" smtClean="0"/>
              <a:t>, the first of them appearing in February </a:t>
            </a:r>
            <a:r>
              <a:rPr lang="en-GB" dirty="0" smtClean="0"/>
              <a:t>1915.</a:t>
            </a:r>
            <a:endParaRPr lang="en-GB" b="1" i="1" dirty="0" smtClean="0">
              <a:solidFill>
                <a:srgbClr val="00B050"/>
              </a:solidFill>
            </a:endParaRPr>
          </a:p>
          <a:p>
            <a:endParaRPr lang="en-GB" dirty="0" smtClean="0"/>
          </a:p>
          <a:p>
            <a:endParaRPr lang="en-GB" dirty="0"/>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p:txBody>
          <a:bodyPr/>
          <a:lstStyle/>
          <a:p>
            <a:endParaRPr lang="en-GB" dirty="0"/>
          </a:p>
        </p:txBody>
      </p:sp>
      <p:pic>
        <p:nvPicPr>
          <p:cNvPr id="8" name="Picture 2" descr="Related image"/>
          <p:cNvPicPr>
            <a:picLocks noChangeAspect="1" noChangeArrowheads="1"/>
          </p:cNvPicPr>
          <p:nvPr/>
        </p:nvPicPr>
        <p:blipFill>
          <a:blip r:embed="rId2"/>
          <a:srcRect/>
          <a:stretch>
            <a:fillRect/>
          </a:stretch>
        </p:blipFill>
        <p:spPr bwMode="auto">
          <a:xfrm>
            <a:off x="7627938" y="0"/>
            <a:ext cx="4158603" cy="3122212"/>
          </a:xfrm>
          <a:prstGeom prst="rect">
            <a:avLst/>
          </a:prstGeom>
          <a:noFill/>
        </p:spPr>
      </p:pic>
      <p:pic>
        <p:nvPicPr>
          <p:cNvPr id="9" name="Picture 8" descr="Image result for mat fraser actor"/>
          <p:cNvPicPr>
            <a:picLocks noChangeAspect="1" noChangeArrowheads="1"/>
          </p:cNvPicPr>
          <p:nvPr/>
        </p:nvPicPr>
        <p:blipFill>
          <a:blip r:embed="rId3" cstate="print"/>
          <a:srcRect/>
          <a:stretch>
            <a:fillRect/>
          </a:stretch>
        </p:blipFill>
        <p:spPr bwMode="auto">
          <a:xfrm>
            <a:off x="8386764" y="2857500"/>
            <a:ext cx="3400424" cy="3207545"/>
          </a:xfrm>
          <a:prstGeom prst="rect">
            <a:avLst/>
          </a:prstGeom>
          <a:noFill/>
        </p:spPr>
      </p:pic>
      <p:sp>
        <p:nvSpPr>
          <p:cNvPr id="10" name="TextBox 9"/>
          <p:cNvSpPr txBox="1"/>
          <p:nvPr/>
        </p:nvSpPr>
        <p:spPr>
          <a:xfrm>
            <a:off x="8401050" y="2886075"/>
            <a:ext cx="1216230" cy="369332"/>
          </a:xfrm>
          <a:prstGeom prst="rect">
            <a:avLst/>
          </a:prstGeom>
          <a:solidFill>
            <a:schemeClr val="bg2"/>
          </a:solidFill>
        </p:spPr>
        <p:txBody>
          <a:bodyPr wrap="none" rtlCol="0">
            <a:spAutoFit/>
          </a:bodyPr>
          <a:lstStyle/>
          <a:p>
            <a:r>
              <a:rPr lang="en-GB" b="1" dirty="0" smtClean="0"/>
              <a:t>Mat Fraser</a:t>
            </a:r>
            <a:endParaRPr lang="en-GB" dirty="0"/>
          </a:p>
        </p:txBody>
      </p:sp>
      <p:sp>
        <p:nvSpPr>
          <p:cNvPr id="51202" name="AutoShape 2" descr="Image result for shell shock syndr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9" name="Picture 4" descr="Related image"/>
          <p:cNvPicPr>
            <a:picLocks noGrp="1" noChangeAspect="1" noChangeArrowheads="1"/>
          </p:cNvPicPr>
          <p:nvPr>
            <p:ph idx="1"/>
          </p:nvPr>
        </p:nvPicPr>
        <p:blipFill>
          <a:blip r:embed="rId2"/>
          <a:srcRect b="3102"/>
          <a:stretch>
            <a:fillRect/>
          </a:stretch>
        </p:blipFill>
        <p:spPr bwMode="auto">
          <a:xfrm>
            <a:off x="3357563" y="482599"/>
            <a:ext cx="5915025" cy="60830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Content Placeholder 7"/>
          <p:cNvSpPr>
            <a:spLocks noGrp="1"/>
          </p:cNvSpPr>
          <p:nvPr>
            <p:ph idx="1"/>
          </p:nvPr>
        </p:nvSpPr>
        <p:spPr/>
        <p:txBody>
          <a:bodyPr>
            <a:normAutofit fontScale="77500" lnSpcReduction="20000"/>
          </a:bodyPr>
          <a:lstStyle/>
          <a:p>
            <a:pPr>
              <a:buNone/>
            </a:pPr>
            <a:r>
              <a:rPr lang="en-GB" b="1" dirty="0" smtClean="0"/>
              <a:t>8. Exercise </a:t>
            </a:r>
            <a:r>
              <a:rPr lang="en-GB" b="1" dirty="0" smtClean="0"/>
              <a:t>for  </a:t>
            </a:r>
            <a:r>
              <a:rPr lang="en-GB" b="1" dirty="0" smtClean="0"/>
              <a:t>beginner researchers</a:t>
            </a:r>
            <a:endParaRPr lang="en-GB" b="1" dirty="0" smtClean="0"/>
          </a:p>
          <a:p>
            <a:r>
              <a:rPr lang="en-GB" dirty="0" smtClean="0"/>
              <a:t>The case report format is well suited for young doctors not yet trained as researchers. It can be an opportunity for a first exercise in authoring an article and a preparation for a scientific </a:t>
            </a:r>
            <a:r>
              <a:rPr lang="en-GB" dirty="0" smtClean="0"/>
              <a:t>career.</a:t>
            </a:r>
            <a:endParaRPr lang="en-GB" dirty="0" smtClean="0"/>
          </a:p>
          <a:p>
            <a:pPr>
              <a:buNone/>
            </a:pPr>
            <a:r>
              <a:rPr lang="en-GB" b="1" dirty="0" smtClean="0"/>
              <a:t>9. Communication </a:t>
            </a:r>
            <a:r>
              <a:rPr lang="en-GB" b="1" dirty="0" smtClean="0"/>
              <a:t>between the clinical and academic fields</a:t>
            </a:r>
          </a:p>
          <a:p>
            <a:r>
              <a:rPr lang="en-GB" dirty="0" smtClean="0"/>
              <a:t>Articles authored by clinicians can promote communication between practicing clinicians and academic researchers. Observations published can generate ideas and be a trigger for further studies. For instance, a case series consisting of several similar cases in a short period can make up the case-group for a case–control study </a:t>
            </a:r>
            <a:r>
              <a:rPr lang="en-GB" dirty="0" smtClean="0"/>
              <a:t>. </a:t>
            </a:r>
            <a:r>
              <a:rPr lang="en-GB" dirty="0" smtClean="0"/>
              <a:t>Clinicians could do the observation and publish the case series while the case–control study could be left to the academics.</a:t>
            </a:r>
          </a:p>
          <a:p>
            <a:pPr>
              <a:buNone/>
            </a:pPr>
            <a:r>
              <a:rPr lang="en-GB" b="1" dirty="0" smtClean="0"/>
              <a:t>10. Studying </a:t>
            </a:r>
            <a:r>
              <a:rPr lang="en-GB" b="1" dirty="0" smtClean="0"/>
              <a:t>the history of medicine</a:t>
            </a:r>
          </a:p>
          <a:p>
            <a:r>
              <a:rPr lang="en-GB" dirty="0" smtClean="0"/>
              <a:t>The case </a:t>
            </a:r>
            <a:r>
              <a:rPr lang="en-GB" dirty="0" smtClean="0"/>
              <a:t>reports from past eras are a rich resource for researching and understanding medical history </a:t>
            </a:r>
            <a:r>
              <a:rPr lang="en-GB" dirty="0" smtClean="0"/>
              <a:t>. </a:t>
            </a:r>
            <a:r>
              <a:rPr lang="en-GB" dirty="0" smtClean="0"/>
              <a:t>A close study of old case reports can provide valuable information about how medicine has been practiced through the </a:t>
            </a:r>
            <a:r>
              <a:rPr lang="en-GB" dirty="0" smtClean="0"/>
              <a:t>centuries.</a:t>
            </a:r>
            <a:endParaRPr lang="en-GB" dirty="0" smtClean="0"/>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7467499"/>
              </p:ext>
            </p:extLst>
          </p:nvPr>
        </p:nvGraphicFramePr>
        <p:xfrm>
          <a:off x="318655" y="121024"/>
          <a:ext cx="11703016" cy="657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3127868" y="3832415"/>
            <a:ext cx="2732580" cy="632012"/>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127868" y="4047893"/>
            <a:ext cx="2450523" cy="450150"/>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sp>
        <p:nvSpPr>
          <p:cNvPr id="3" name="Oval 2"/>
          <p:cNvSpPr/>
          <p:nvPr/>
        </p:nvSpPr>
        <p:spPr>
          <a:xfrm>
            <a:off x="1449067" y="4296314"/>
            <a:ext cx="837792" cy="961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125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series</a:t>
            </a:r>
            <a:endParaRPr lang="en-GB" dirty="0"/>
          </a:p>
        </p:txBody>
      </p:sp>
      <p:sp>
        <p:nvSpPr>
          <p:cNvPr id="3" name="Content Placeholder 2"/>
          <p:cNvSpPr>
            <a:spLocks noGrp="1"/>
          </p:cNvSpPr>
          <p:nvPr>
            <p:ph idx="1"/>
          </p:nvPr>
        </p:nvSpPr>
        <p:spPr/>
        <p:txBody>
          <a:bodyPr/>
          <a:lstStyle/>
          <a:p>
            <a:r>
              <a:rPr lang="en-GB" dirty="0" smtClean="0"/>
              <a:t>In a case series, the researcher may describe a set of patients that they have seen who show similar symptoms or outcomes. Or, the researcher might have searched for similar cases in the literature to try and identify the issue. </a:t>
            </a:r>
            <a:endParaRPr lang="en-GB" dirty="0" smtClean="0"/>
          </a:p>
          <a:p>
            <a:r>
              <a:rPr lang="en-GB" dirty="0" smtClean="0"/>
              <a:t>Case series are useful in identifying epidemics. For example, the presence of AIDS in North America was identified by the report of a cluster of homosexual men in Los Angeles with a similar clinical </a:t>
            </a:r>
            <a:r>
              <a:rPr lang="en-GB" dirty="0" smtClean="0"/>
              <a:t>syndrome.</a:t>
            </a:r>
            <a:endParaRPr lang="en-GB" dirty="0" smtClean="0"/>
          </a:p>
          <a:p>
            <a:pPr>
              <a:buNone/>
            </a:pPr>
            <a:endParaRPr lang="en-GB" dirty="0" smtClean="0"/>
          </a:p>
        </p:txBody>
      </p:sp>
    </p:spTree>
    <p:extLst>
      <p:ext uri="{BB962C8B-B14F-4D97-AF65-F5344CB8AC3E}">
        <p14:creationId xmlns:p14="http://schemas.microsoft.com/office/powerpoint/2010/main" xmlns="" val="2868671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Weaknesses:</a:t>
            </a:r>
            <a:endParaRPr lang="en-GB" dirty="0"/>
          </a:p>
        </p:txBody>
      </p:sp>
      <p:sp>
        <p:nvSpPr>
          <p:cNvPr id="3" name="Content Placeholder 2"/>
          <p:cNvSpPr>
            <a:spLocks noGrp="1"/>
          </p:cNvSpPr>
          <p:nvPr>
            <p:ph idx="1"/>
          </p:nvPr>
        </p:nvSpPr>
        <p:spPr/>
        <p:txBody>
          <a:bodyPr/>
          <a:lstStyle/>
          <a:p>
            <a:r>
              <a:rPr lang="en-GB" dirty="0" smtClean="0"/>
              <a:t>Weaknesses of case reports and case series are that they have no comparison (control) group</a:t>
            </a:r>
            <a:r>
              <a:rPr lang="en-GB" dirty="0" smtClean="0"/>
              <a:t>,</a:t>
            </a:r>
          </a:p>
          <a:p>
            <a:r>
              <a:rPr lang="en-GB" dirty="0" smtClean="0"/>
              <a:t> </a:t>
            </a:r>
            <a:r>
              <a:rPr lang="en-GB" dirty="0" smtClean="0"/>
              <a:t>they cannot be tested for statistical associations</a:t>
            </a:r>
            <a:r>
              <a:rPr lang="en-GB" dirty="0" smtClean="0"/>
              <a:t>,</a:t>
            </a:r>
          </a:p>
          <a:p>
            <a:r>
              <a:rPr lang="en-GB" dirty="0" smtClean="0"/>
              <a:t> </a:t>
            </a:r>
            <a:r>
              <a:rPr lang="en-GB" dirty="0" smtClean="0"/>
              <a:t>and they are especially prone to publication bias (especially where case reports/series describe the effectiveness of an intervention).</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7467499"/>
              </p:ext>
            </p:extLst>
          </p:nvPr>
        </p:nvGraphicFramePr>
        <p:xfrm>
          <a:off x="318655" y="121024"/>
          <a:ext cx="11703016" cy="657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3127868" y="3832415"/>
            <a:ext cx="2732580" cy="632012"/>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127868" y="4047893"/>
            <a:ext cx="2450523" cy="450150"/>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sp>
        <p:nvSpPr>
          <p:cNvPr id="3" name="Oval 2"/>
          <p:cNvSpPr/>
          <p:nvPr/>
        </p:nvSpPr>
        <p:spPr>
          <a:xfrm>
            <a:off x="2286000" y="3500438"/>
            <a:ext cx="1214438" cy="16682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125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Cross-sectional </a:t>
            </a:r>
            <a:r>
              <a:rPr lang="en-GB" dirty="0" smtClean="0"/>
              <a:t>studies (Descriptive)</a:t>
            </a:r>
            <a:endParaRPr lang="en-GB" dirty="0"/>
          </a:p>
        </p:txBody>
      </p:sp>
      <p:sp>
        <p:nvSpPr>
          <p:cNvPr id="3" name="Content Placeholder 2"/>
          <p:cNvSpPr>
            <a:spLocks noGrp="1"/>
          </p:cNvSpPr>
          <p:nvPr>
            <p:ph idx="1"/>
          </p:nvPr>
        </p:nvSpPr>
        <p:spPr/>
        <p:txBody>
          <a:bodyPr>
            <a:normAutofit fontScale="77500" lnSpcReduction="20000"/>
          </a:bodyPr>
          <a:lstStyle/>
          <a:p>
            <a:pPr marL="0" indent="0"/>
            <a:r>
              <a:rPr lang="en-GB" dirty="0" smtClean="0"/>
              <a:t> Are based on a single examination of a cross-section of population at one point in time and </a:t>
            </a:r>
            <a:r>
              <a:rPr lang="en-GB" dirty="0"/>
              <a:t>the </a:t>
            </a:r>
            <a:r>
              <a:rPr lang="en-GB" b="1" dirty="0"/>
              <a:t>unit of analysis is the individual </a:t>
            </a:r>
            <a:endParaRPr lang="en-GB" b="1" dirty="0" smtClean="0"/>
          </a:p>
          <a:p>
            <a:r>
              <a:rPr lang="en-GB" dirty="0" smtClean="0"/>
              <a:t>Collect information on the frequency and </a:t>
            </a:r>
            <a:r>
              <a:rPr lang="en-GB" dirty="0" smtClean="0"/>
              <a:t>distribution of </a:t>
            </a:r>
            <a:r>
              <a:rPr lang="en-GB" dirty="0" smtClean="0"/>
              <a:t>health-related </a:t>
            </a:r>
            <a:r>
              <a:rPr lang="en-GB" dirty="0" smtClean="0"/>
              <a:t>exposures</a:t>
            </a:r>
          </a:p>
          <a:p>
            <a:pPr>
              <a:buNone/>
            </a:pPr>
            <a:r>
              <a:rPr lang="en-GB" dirty="0" smtClean="0"/>
              <a:t>or </a:t>
            </a:r>
            <a:r>
              <a:rPr lang="en-GB" dirty="0" smtClean="0"/>
              <a:t>outcomes in a </a:t>
            </a:r>
            <a:r>
              <a:rPr lang="en-GB" dirty="0" smtClean="0"/>
              <a:t>defined population</a:t>
            </a:r>
            <a:r>
              <a:rPr lang="en-GB" dirty="0" smtClean="0"/>
              <a:t> l</a:t>
            </a:r>
            <a:r>
              <a:rPr lang="en-GB" dirty="0" smtClean="0"/>
              <a:t>ike </a:t>
            </a:r>
            <a:r>
              <a:rPr lang="en-GB" dirty="0"/>
              <a:t>a “snapshot in time” of the </a:t>
            </a:r>
            <a:r>
              <a:rPr lang="en-GB" dirty="0" smtClean="0"/>
              <a:t>characteristics</a:t>
            </a:r>
          </a:p>
          <a:p>
            <a:pPr>
              <a:buNone/>
            </a:pPr>
            <a:r>
              <a:rPr lang="en-GB" dirty="0" smtClean="0"/>
              <a:t>of </a:t>
            </a:r>
            <a:r>
              <a:rPr lang="en-GB" dirty="0"/>
              <a:t>a group of </a:t>
            </a:r>
            <a:r>
              <a:rPr lang="en-GB" dirty="0" smtClean="0"/>
              <a:t>individuals.</a:t>
            </a:r>
          </a:p>
          <a:p>
            <a:pPr marL="0" indent="0"/>
            <a:r>
              <a:rPr lang="en-GB" dirty="0" smtClean="0"/>
              <a:t> There </a:t>
            </a:r>
            <a:r>
              <a:rPr lang="en-GB" dirty="0"/>
              <a:t>is no follow-up period </a:t>
            </a:r>
            <a:endParaRPr lang="en-GB" dirty="0" smtClean="0"/>
          </a:p>
          <a:p>
            <a:pPr marL="0" indent="0"/>
            <a:r>
              <a:rPr lang="en-GB" dirty="0" smtClean="0"/>
              <a:t> Prevalence studies</a:t>
            </a:r>
            <a:endParaRPr lang="en-GB" dirty="0"/>
          </a:p>
          <a:p>
            <a:pPr marL="0" indent="0"/>
            <a:r>
              <a:rPr lang="en-GB" dirty="0" smtClean="0"/>
              <a:t> Results </a:t>
            </a:r>
            <a:r>
              <a:rPr lang="en-GB" dirty="0" smtClean="0"/>
              <a:t>can be projected on the whole population provided the sampling has been done randomly. </a:t>
            </a:r>
          </a:p>
          <a:p>
            <a:pPr marL="0" indent="0"/>
            <a:r>
              <a:rPr lang="en-GB" dirty="0" smtClean="0"/>
              <a:t> A </a:t>
            </a:r>
            <a:r>
              <a:rPr lang="en-GB" dirty="0" smtClean="0"/>
              <a:t>series of cross sectional studies done at several points in time is known as serial survey design. </a:t>
            </a:r>
            <a:endParaRPr lang="en-GB" dirty="0"/>
          </a:p>
          <a:p>
            <a:pPr marL="0" indent="0"/>
            <a:r>
              <a:rPr lang="en-GB" dirty="0" smtClean="0"/>
              <a:t> Cross </a:t>
            </a:r>
            <a:r>
              <a:rPr lang="en-GB" dirty="0" smtClean="0"/>
              <a:t>sectional studies are relatively fast and inexpensive and form only design to give prevalence of disease</a:t>
            </a:r>
          </a:p>
        </p:txBody>
      </p:sp>
    </p:spTree>
    <p:extLst>
      <p:ext uri="{BB962C8B-B14F-4D97-AF65-F5344CB8AC3E}">
        <p14:creationId xmlns:p14="http://schemas.microsoft.com/office/powerpoint/2010/main" xmlns="" val="8565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a:t>
            </a:r>
            <a:r>
              <a:rPr lang="en-GB" dirty="0"/>
              <a:t>of the research </a:t>
            </a:r>
            <a:r>
              <a:rPr lang="en-GB" dirty="0" smtClean="0"/>
              <a:t>process</a:t>
            </a:r>
            <a:endParaRPr lang="en-GB" dirty="0"/>
          </a:p>
        </p:txBody>
      </p:sp>
      <p:sp>
        <p:nvSpPr>
          <p:cNvPr id="3" name="Content Placeholder 2"/>
          <p:cNvSpPr>
            <a:spLocks noGrp="1"/>
          </p:cNvSpPr>
          <p:nvPr>
            <p:ph idx="1"/>
          </p:nvPr>
        </p:nvSpPr>
        <p:spPr/>
        <p:txBody>
          <a:bodyPr/>
          <a:lstStyle/>
          <a:p>
            <a:r>
              <a:rPr lang="en-GB" dirty="0"/>
              <a:t>Research process consists of series of actions </a:t>
            </a:r>
            <a:r>
              <a:rPr lang="en-GB" dirty="0" smtClean="0"/>
              <a:t>or steps </a:t>
            </a:r>
            <a:r>
              <a:rPr lang="en-GB" dirty="0"/>
              <a:t>necessary to effectively carry out research and the desired sequencing of these </a:t>
            </a:r>
            <a:r>
              <a:rPr lang="en-GB" dirty="0" smtClean="0"/>
              <a:t>steps.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smtClean="0"/>
              <a:t>Examples: </a:t>
            </a:r>
          </a:p>
          <a:p>
            <a:r>
              <a:rPr lang="en-GB" dirty="0" smtClean="0"/>
              <a:t>Measure the point or period prevalence of the outcome or exposure</a:t>
            </a:r>
          </a:p>
          <a:p>
            <a:pPr>
              <a:buNone/>
            </a:pPr>
            <a:r>
              <a:rPr lang="en-GB" dirty="0" smtClean="0"/>
              <a:t>– e.g. prevalence of depression (outcome)</a:t>
            </a:r>
          </a:p>
          <a:p>
            <a:pPr>
              <a:buNone/>
            </a:pPr>
            <a:r>
              <a:rPr lang="en-GB" dirty="0" smtClean="0"/>
              <a:t>– e.g. prevalence of smoking (exposure)</a:t>
            </a:r>
          </a:p>
          <a:p>
            <a:pPr>
              <a:buNone/>
            </a:pPr>
            <a:endParaRPr lang="en-GB" dirty="0" smtClean="0"/>
          </a:p>
          <a:p>
            <a:r>
              <a:rPr lang="en-GB" dirty="0" smtClean="0"/>
              <a:t>The prevalence of retinal complications among T2DM patients.</a:t>
            </a:r>
          </a:p>
          <a:p>
            <a:r>
              <a:rPr lang="en-GB" dirty="0" smtClean="0"/>
              <a:t> What </a:t>
            </a:r>
            <a:r>
              <a:rPr lang="en-GB" dirty="0" smtClean="0"/>
              <a:t>proportion of persons served by a public health clinic over a year have hypertension.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lnSpc>
                <a:spcPct val="100000"/>
              </a:lnSpc>
              <a:buNone/>
            </a:pPr>
            <a:r>
              <a:rPr lang="en-GB" b="1" dirty="0">
                <a:solidFill>
                  <a:srgbClr val="FF0000"/>
                </a:solidFill>
              </a:rPr>
              <a:t>Cross-sectional study advantages</a:t>
            </a:r>
          </a:p>
          <a:p>
            <a:r>
              <a:rPr lang="en-GB" dirty="0" smtClean="0"/>
              <a:t> </a:t>
            </a:r>
            <a:r>
              <a:rPr lang="en-GB" dirty="0"/>
              <a:t>Can be used to study several associations at once </a:t>
            </a:r>
            <a:endParaRPr lang="en-GB" dirty="0" smtClean="0"/>
          </a:p>
          <a:p>
            <a:r>
              <a:rPr lang="en-GB" dirty="0" smtClean="0"/>
              <a:t>Can </a:t>
            </a:r>
            <a:r>
              <a:rPr lang="en-GB" dirty="0"/>
              <a:t>be conducted over a short period of time </a:t>
            </a:r>
            <a:endParaRPr lang="en-GB" dirty="0" smtClean="0"/>
          </a:p>
          <a:p>
            <a:r>
              <a:rPr lang="en-GB" dirty="0" smtClean="0"/>
              <a:t>Produce </a:t>
            </a:r>
            <a:r>
              <a:rPr lang="en-GB" dirty="0"/>
              <a:t>prevalence </a:t>
            </a:r>
            <a:r>
              <a:rPr lang="en-GB" dirty="0" smtClean="0"/>
              <a:t>data</a:t>
            </a:r>
          </a:p>
          <a:p>
            <a:pPr marL="0" indent="0">
              <a:lnSpc>
                <a:spcPct val="110000"/>
              </a:lnSpc>
              <a:buNone/>
            </a:pPr>
            <a:r>
              <a:rPr lang="en-GB" dirty="0" smtClean="0"/>
              <a:t> </a:t>
            </a:r>
            <a:r>
              <a:rPr lang="en-GB" b="1" dirty="0">
                <a:solidFill>
                  <a:srgbClr val="FF0000"/>
                </a:solidFill>
              </a:rPr>
              <a:t>Disadvantages</a:t>
            </a:r>
          </a:p>
          <a:p>
            <a:r>
              <a:rPr lang="en-GB" dirty="0" smtClean="0"/>
              <a:t>Unable </a:t>
            </a:r>
            <a:r>
              <a:rPr lang="en-GB" dirty="0"/>
              <a:t>to establish sequence of </a:t>
            </a:r>
            <a:r>
              <a:rPr lang="en-GB" dirty="0" smtClean="0"/>
              <a:t>events</a:t>
            </a:r>
          </a:p>
          <a:p>
            <a:r>
              <a:rPr lang="en-GB" dirty="0" smtClean="0"/>
              <a:t> </a:t>
            </a:r>
            <a:r>
              <a:rPr lang="en-GB" dirty="0"/>
              <a:t>Not feasible to use these studies to investigate rare conditions (Wilson’s disease, 1-4 cases per 100,000) </a:t>
            </a:r>
            <a:endParaRPr lang="en-GB" dirty="0" smtClean="0"/>
          </a:p>
          <a:p>
            <a:r>
              <a:rPr lang="en-GB" dirty="0" smtClean="0"/>
              <a:t>Potentially </a:t>
            </a:r>
            <a:r>
              <a:rPr lang="en-GB" dirty="0"/>
              <a:t>influenced by response </a:t>
            </a:r>
            <a:r>
              <a:rPr lang="en-GB" dirty="0" smtClean="0"/>
              <a:t>bias.</a:t>
            </a:r>
            <a:endParaRPr lang="en-GB" dirty="0"/>
          </a:p>
        </p:txBody>
      </p:sp>
    </p:spTree>
    <p:extLst>
      <p:ext uri="{BB962C8B-B14F-4D97-AF65-F5344CB8AC3E}">
        <p14:creationId xmlns:p14="http://schemas.microsoft.com/office/powerpoint/2010/main" xmlns="" val="67196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Prevalence</a:t>
            </a:r>
          </a:p>
          <a:p>
            <a:r>
              <a:rPr lang="en-GB" dirty="0" smtClean="0"/>
              <a:t>– Point prevalence</a:t>
            </a:r>
          </a:p>
          <a:p>
            <a:r>
              <a:rPr lang="en-GB" dirty="0" smtClean="0"/>
              <a:t>– Period prevalence</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Point prevalence</a:t>
            </a:r>
          </a:p>
          <a:p>
            <a:r>
              <a:rPr lang="en-GB" dirty="0"/>
              <a:t>Point prevalence</a:t>
            </a:r>
          </a:p>
          <a:p>
            <a:pPr marL="0" indent="0">
              <a:buNone/>
            </a:pPr>
            <a:r>
              <a:rPr lang="en-GB" dirty="0"/>
              <a:t>Is a proportion (dimensionless i.e. has no units) But useful to specify the point in time to which it refers</a:t>
            </a:r>
          </a:p>
          <a:p>
            <a:pPr marL="0" indent="0">
              <a:buNone/>
            </a:pPr>
            <a:endParaRPr lang="en-GB" dirty="0"/>
          </a:p>
        </p:txBody>
      </p:sp>
      <mc:AlternateContent xmlns:mc="http://schemas.openxmlformats.org/markup-compatibility/2006">
        <mc:Choice xmlns:a14="http://schemas.microsoft.com/office/drawing/2010/main" xmlns="" Requires="a14">
          <p:sp>
            <p:nvSpPr>
              <p:cNvPr id="4" name="TextBox 3"/>
              <p:cNvSpPr txBox="1"/>
              <p:nvPr/>
            </p:nvSpPr>
            <p:spPr>
              <a:xfrm>
                <a:off x="0" y="4590197"/>
                <a:ext cx="11817926" cy="6240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000" b="1" dirty="0" smtClean="0">
                          <a:solidFill>
                            <a:srgbClr val="FF0000"/>
                          </a:solidFill>
                        </a:rPr>
                        <m:t>Point</m:t>
                      </m:r>
                      <m:r>
                        <m:rPr>
                          <m:nor/>
                        </m:rPr>
                        <a:rPr lang="en-GB" sz="2000" b="1" dirty="0" smtClean="0">
                          <a:solidFill>
                            <a:srgbClr val="FF0000"/>
                          </a:solidFill>
                        </a:rPr>
                        <m:t> </m:t>
                      </m:r>
                      <m:r>
                        <m:rPr>
                          <m:nor/>
                        </m:rPr>
                        <a:rPr lang="en-GB" sz="2000" b="1" dirty="0" smtClean="0">
                          <a:solidFill>
                            <a:srgbClr val="FF0000"/>
                          </a:solidFill>
                        </a:rPr>
                        <m:t>prevalence</m:t>
                      </m:r>
                      <m:r>
                        <a:rPr lang="en-GB" sz="2000" b="1" i="1" smtClean="0">
                          <a:solidFill>
                            <a:srgbClr val="FF0000"/>
                          </a:solidFill>
                          <a:latin typeface="Cambria Math" panose="02040503050406030204" pitchFamily="18" charset="0"/>
                        </a:rPr>
                        <m:t>=</m:t>
                      </m:r>
                      <m:f>
                        <m:fPr>
                          <m:ctrlPr>
                            <a:rPr lang="en-GB" sz="2000" b="1" i="1" smtClean="0">
                              <a:solidFill>
                                <a:srgbClr val="FF0000"/>
                              </a:solidFill>
                              <a:latin typeface="Cambria Math" panose="02040503050406030204" pitchFamily="18" charset="0"/>
                            </a:rPr>
                          </m:ctrlPr>
                        </m:fPr>
                        <m:num>
                          <m:r>
                            <m:rPr>
                              <m:nor/>
                            </m:rPr>
                            <a:rPr lang="en-GB" sz="2000" b="1" dirty="0">
                              <a:solidFill>
                                <a:srgbClr val="FF0000"/>
                              </a:solidFill>
                            </a:rPr>
                            <m:t>Number</m:t>
                          </m:r>
                          <m:r>
                            <m:rPr>
                              <m:nor/>
                            </m:rPr>
                            <a:rPr lang="en-GB" sz="2000" b="1" dirty="0">
                              <a:solidFill>
                                <a:srgbClr val="FF0000"/>
                              </a:solidFill>
                            </a:rPr>
                            <m:t> </m:t>
                          </m:r>
                          <m:r>
                            <m:rPr>
                              <m:nor/>
                            </m:rPr>
                            <a:rPr lang="en-GB" sz="2000" b="1" dirty="0">
                              <a:solidFill>
                                <a:srgbClr val="FF0000"/>
                              </a:solidFill>
                            </a:rPr>
                            <m:t>of</m:t>
                          </m:r>
                          <m:r>
                            <m:rPr>
                              <m:nor/>
                            </m:rPr>
                            <a:rPr lang="en-GB" sz="2000" b="1" dirty="0">
                              <a:solidFill>
                                <a:srgbClr val="FF0000"/>
                              </a:solidFill>
                            </a:rPr>
                            <m:t> </m:t>
                          </m:r>
                          <m:r>
                            <m:rPr>
                              <m:nor/>
                            </m:rPr>
                            <a:rPr lang="en-GB" sz="2000" b="1" dirty="0">
                              <a:solidFill>
                                <a:srgbClr val="FF0000"/>
                              </a:solidFill>
                            </a:rPr>
                            <m:t>cases</m:t>
                          </m:r>
                          <m:r>
                            <m:rPr>
                              <m:nor/>
                            </m:rPr>
                            <a:rPr lang="en-GB" sz="2000" b="1" dirty="0">
                              <a:solidFill>
                                <a:srgbClr val="FF0000"/>
                              </a:solidFill>
                            </a:rPr>
                            <m:t> </m:t>
                          </m:r>
                          <m:r>
                            <m:rPr>
                              <m:nor/>
                            </m:rPr>
                            <a:rPr lang="en-GB" sz="2000" b="1" dirty="0">
                              <a:solidFill>
                                <a:srgbClr val="FF0000"/>
                              </a:solidFill>
                            </a:rPr>
                            <m:t>of</m:t>
                          </m:r>
                          <m:r>
                            <m:rPr>
                              <m:nor/>
                            </m:rPr>
                            <a:rPr lang="en-GB" sz="2000" b="1" dirty="0">
                              <a:solidFill>
                                <a:srgbClr val="FF0000"/>
                              </a:solidFill>
                            </a:rPr>
                            <m:t> </m:t>
                          </m:r>
                          <m:r>
                            <m:rPr>
                              <m:nor/>
                            </m:rPr>
                            <a:rPr lang="en-GB" sz="2000" b="1" dirty="0">
                              <a:solidFill>
                                <a:srgbClr val="FF0000"/>
                              </a:solidFill>
                            </a:rPr>
                            <m:t>disease</m:t>
                          </m:r>
                          <m:r>
                            <m:rPr>
                              <m:nor/>
                            </m:rPr>
                            <a:rPr lang="en-GB" sz="2000" b="1" dirty="0">
                              <a:solidFill>
                                <a:srgbClr val="FF0000"/>
                              </a:solidFill>
                            </a:rPr>
                            <m:t> </m:t>
                          </m:r>
                          <m:r>
                            <m:rPr>
                              <m:nor/>
                            </m:rPr>
                            <a:rPr lang="en-GB" sz="2000" b="1" dirty="0">
                              <a:solidFill>
                                <a:srgbClr val="FF0000"/>
                              </a:solidFill>
                            </a:rPr>
                            <m:t>at</m:t>
                          </m:r>
                          <m:r>
                            <m:rPr>
                              <m:nor/>
                            </m:rPr>
                            <a:rPr lang="en-GB" sz="2000" b="1" dirty="0">
                              <a:solidFill>
                                <a:srgbClr val="FF0000"/>
                              </a:solidFill>
                            </a:rPr>
                            <m:t> </m:t>
                          </m:r>
                          <m:r>
                            <m:rPr>
                              <m:nor/>
                            </m:rPr>
                            <a:rPr lang="en-GB" sz="2000" b="1" dirty="0">
                              <a:solidFill>
                                <a:srgbClr val="FF0000"/>
                              </a:solidFill>
                            </a:rPr>
                            <m:t>a</m:t>
                          </m:r>
                          <m:r>
                            <m:rPr>
                              <m:nor/>
                            </m:rPr>
                            <a:rPr lang="en-GB" sz="2000" b="1" dirty="0">
                              <a:solidFill>
                                <a:srgbClr val="FF0000"/>
                              </a:solidFill>
                            </a:rPr>
                            <m:t> </m:t>
                          </m:r>
                          <m:r>
                            <m:rPr>
                              <m:nor/>
                            </m:rPr>
                            <a:rPr lang="en-GB" sz="2000" b="1" dirty="0">
                              <a:solidFill>
                                <a:srgbClr val="FF0000"/>
                              </a:solidFill>
                            </a:rPr>
                            <m:t>point</m:t>
                          </m:r>
                          <m:r>
                            <m:rPr>
                              <m:nor/>
                            </m:rPr>
                            <a:rPr lang="en-GB" sz="2000" b="1" dirty="0">
                              <a:solidFill>
                                <a:srgbClr val="FF0000"/>
                              </a:solidFill>
                            </a:rPr>
                            <m:t> </m:t>
                          </m:r>
                          <m:r>
                            <m:rPr>
                              <m:nor/>
                            </m:rPr>
                            <a:rPr lang="en-GB" sz="2000" b="1" dirty="0">
                              <a:solidFill>
                                <a:srgbClr val="FF0000"/>
                              </a:solidFill>
                            </a:rPr>
                            <m:t>in</m:t>
                          </m:r>
                          <m:r>
                            <m:rPr>
                              <m:nor/>
                            </m:rPr>
                            <a:rPr lang="en-GB" sz="2000" b="1" dirty="0">
                              <a:solidFill>
                                <a:srgbClr val="FF0000"/>
                              </a:solidFill>
                            </a:rPr>
                            <m:t> </m:t>
                          </m:r>
                          <m:r>
                            <m:rPr>
                              <m:nor/>
                            </m:rPr>
                            <a:rPr lang="en-GB" sz="2000" b="1" dirty="0">
                              <a:solidFill>
                                <a:srgbClr val="FF0000"/>
                              </a:solidFill>
                            </a:rPr>
                            <m:t>time</m:t>
                          </m:r>
                          <m:r>
                            <m:rPr>
                              <m:nor/>
                            </m:rPr>
                            <a:rPr lang="en-GB" sz="2000" b="1" dirty="0">
                              <a:solidFill>
                                <a:srgbClr val="FF0000"/>
                              </a:solidFill>
                            </a:rPr>
                            <m:t> </m:t>
                          </m:r>
                        </m:num>
                        <m:den>
                          <m:r>
                            <m:rPr>
                              <m:nor/>
                            </m:rPr>
                            <a:rPr lang="en-GB" sz="2000" b="1" dirty="0">
                              <a:solidFill>
                                <a:srgbClr val="FF0000"/>
                              </a:solidFill>
                            </a:rPr>
                            <m:t>Total</m:t>
                          </m:r>
                          <m:r>
                            <m:rPr>
                              <m:nor/>
                            </m:rPr>
                            <a:rPr lang="en-GB" sz="2000" b="1" dirty="0">
                              <a:solidFill>
                                <a:srgbClr val="FF0000"/>
                              </a:solidFill>
                            </a:rPr>
                            <m:t> </m:t>
                          </m:r>
                          <m:r>
                            <m:rPr>
                              <m:nor/>
                            </m:rPr>
                            <a:rPr lang="en-GB" sz="2000" b="1" dirty="0">
                              <a:solidFill>
                                <a:srgbClr val="FF0000"/>
                              </a:solidFill>
                            </a:rPr>
                            <m:t>number</m:t>
                          </m:r>
                          <m:r>
                            <m:rPr>
                              <m:nor/>
                            </m:rPr>
                            <a:rPr lang="en-GB" sz="2000" b="1" dirty="0">
                              <a:solidFill>
                                <a:srgbClr val="FF0000"/>
                              </a:solidFill>
                            </a:rPr>
                            <m:t> </m:t>
                          </m:r>
                          <m:r>
                            <m:rPr>
                              <m:nor/>
                            </m:rPr>
                            <a:rPr lang="en-GB" sz="2000" b="1" dirty="0">
                              <a:solidFill>
                                <a:srgbClr val="FF0000"/>
                              </a:solidFill>
                            </a:rPr>
                            <m:t>of</m:t>
                          </m:r>
                          <m:r>
                            <m:rPr>
                              <m:nor/>
                            </m:rPr>
                            <a:rPr lang="en-GB" sz="2000" b="1" dirty="0">
                              <a:solidFill>
                                <a:srgbClr val="FF0000"/>
                              </a:solidFill>
                            </a:rPr>
                            <m:t> </m:t>
                          </m:r>
                          <m:r>
                            <m:rPr>
                              <m:nor/>
                            </m:rPr>
                            <a:rPr lang="en-GB" sz="2000" b="1" dirty="0">
                              <a:solidFill>
                                <a:srgbClr val="FF0000"/>
                              </a:solidFill>
                            </a:rPr>
                            <m:t>people</m:t>
                          </m:r>
                          <m:r>
                            <m:rPr>
                              <m:nor/>
                            </m:rPr>
                            <a:rPr lang="en-GB" sz="2000" b="1" dirty="0">
                              <a:solidFill>
                                <a:srgbClr val="FF0000"/>
                              </a:solidFill>
                            </a:rPr>
                            <m:t> </m:t>
                          </m:r>
                          <m:r>
                            <m:rPr>
                              <m:nor/>
                            </m:rPr>
                            <a:rPr lang="en-GB" sz="2000" b="1" dirty="0">
                              <a:solidFill>
                                <a:srgbClr val="FF0000"/>
                              </a:solidFill>
                            </a:rPr>
                            <m:t>in</m:t>
                          </m:r>
                          <m:r>
                            <m:rPr>
                              <m:nor/>
                            </m:rPr>
                            <a:rPr lang="en-GB" sz="2000" b="1" dirty="0">
                              <a:solidFill>
                                <a:srgbClr val="FF0000"/>
                              </a:solidFill>
                            </a:rPr>
                            <m:t> </m:t>
                          </m:r>
                          <m:r>
                            <m:rPr>
                              <m:nor/>
                            </m:rPr>
                            <a:rPr lang="en-GB" sz="2000" b="1" dirty="0">
                              <a:solidFill>
                                <a:srgbClr val="FF0000"/>
                              </a:solidFill>
                            </a:rPr>
                            <m:t>the</m:t>
                          </m:r>
                          <m:r>
                            <m:rPr>
                              <m:nor/>
                            </m:rPr>
                            <a:rPr lang="en-GB" sz="2000" b="1" dirty="0">
                              <a:solidFill>
                                <a:srgbClr val="FF0000"/>
                              </a:solidFill>
                            </a:rPr>
                            <m:t> </m:t>
                          </m:r>
                          <m:r>
                            <m:rPr>
                              <m:nor/>
                            </m:rPr>
                            <a:rPr lang="en-GB" sz="2000" b="1" dirty="0">
                              <a:solidFill>
                                <a:srgbClr val="FF0000"/>
                              </a:solidFill>
                            </a:rPr>
                            <m:t>defined</m:t>
                          </m:r>
                          <m:r>
                            <m:rPr>
                              <m:nor/>
                            </m:rPr>
                            <a:rPr lang="en-GB" sz="2000" b="1" dirty="0">
                              <a:solidFill>
                                <a:srgbClr val="FF0000"/>
                              </a:solidFill>
                            </a:rPr>
                            <m:t> </m:t>
                          </m:r>
                          <m:r>
                            <m:rPr>
                              <m:nor/>
                            </m:rPr>
                            <a:rPr lang="en-GB" sz="2000" b="1" dirty="0">
                              <a:solidFill>
                                <a:srgbClr val="FF0000"/>
                              </a:solidFill>
                            </a:rPr>
                            <m:t>population</m:t>
                          </m:r>
                          <m:r>
                            <m:rPr>
                              <m:nor/>
                            </m:rPr>
                            <a:rPr lang="en-GB" sz="2000" b="1" dirty="0">
                              <a:solidFill>
                                <a:srgbClr val="FF0000"/>
                              </a:solidFill>
                            </a:rPr>
                            <m:t> </m:t>
                          </m:r>
                          <m:r>
                            <m:rPr>
                              <m:nor/>
                            </m:rPr>
                            <a:rPr lang="en-GB" sz="2000" b="1" dirty="0">
                              <a:solidFill>
                                <a:srgbClr val="FF0000"/>
                              </a:solidFill>
                            </a:rPr>
                            <m:t>at</m:t>
                          </m:r>
                          <m:r>
                            <m:rPr>
                              <m:nor/>
                            </m:rPr>
                            <a:rPr lang="en-GB" sz="2000" b="1" dirty="0">
                              <a:solidFill>
                                <a:srgbClr val="FF0000"/>
                              </a:solidFill>
                            </a:rPr>
                            <m:t> </m:t>
                          </m:r>
                          <m:r>
                            <m:rPr>
                              <m:nor/>
                            </m:rPr>
                            <a:rPr lang="en-GB" sz="2000" b="1" dirty="0">
                              <a:solidFill>
                                <a:srgbClr val="FF0000"/>
                              </a:solidFill>
                            </a:rPr>
                            <m:t>the</m:t>
                          </m:r>
                          <m:r>
                            <m:rPr>
                              <m:nor/>
                            </m:rPr>
                            <a:rPr lang="en-GB" sz="2000" b="1" dirty="0">
                              <a:solidFill>
                                <a:srgbClr val="FF0000"/>
                              </a:solidFill>
                            </a:rPr>
                            <m:t> </m:t>
                          </m:r>
                          <m:r>
                            <m:rPr>
                              <m:nor/>
                            </m:rPr>
                            <a:rPr lang="en-GB" sz="2000" b="1" dirty="0">
                              <a:solidFill>
                                <a:srgbClr val="FF0000"/>
                              </a:solidFill>
                            </a:rPr>
                            <m:t>same</m:t>
                          </m:r>
                          <m:r>
                            <m:rPr>
                              <m:nor/>
                            </m:rPr>
                            <a:rPr lang="en-GB" sz="2000" b="1" dirty="0">
                              <a:solidFill>
                                <a:srgbClr val="FF0000"/>
                              </a:solidFill>
                            </a:rPr>
                            <m:t> </m:t>
                          </m:r>
                          <m:r>
                            <m:rPr>
                              <m:nor/>
                            </m:rPr>
                            <a:rPr lang="en-GB" sz="2000" b="1" dirty="0">
                              <a:solidFill>
                                <a:srgbClr val="FF0000"/>
                              </a:solidFill>
                            </a:rPr>
                            <m:t>point</m:t>
                          </m:r>
                          <m:r>
                            <m:rPr>
                              <m:nor/>
                            </m:rPr>
                            <a:rPr lang="en-GB" sz="2000" b="1" dirty="0">
                              <a:solidFill>
                                <a:srgbClr val="FF0000"/>
                              </a:solidFill>
                            </a:rPr>
                            <m:t> </m:t>
                          </m:r>
                          <m:r>
                            <m:rPr>
                              <m:nor/>
                            </m:rPr>
                            <a:rPr lang="en-GB" sz="2000" b="1" dirty="0">
                              <a:solidFill>
                                <a:srgbClr val="FF0000"/>
                              </a:solidFill>
                            </a:rPr>
                            <m:t>in</m:t>
                          </m:r>
                          <m:r>
                            <m:rPr>
                              <m:nor/>
                            </m:rPr>
                            <a:rPr lang="en-GB" sz="2000" b="1" dirty="0">
                              <a:solidFill>
                                <a:srgbClr val="FF0000"/>
                              </a:solidFill>
                            </a:rPr>
                            <m:t> </m:t>
                          </m:r>
                          <m:r>
                            <m:rPr>
                              <m:nor/>
                            </m:rPr>
                            <a:rPr lang="en-GB" sz="2000" b="1" dirty="0">
                              <a:solidFill>
                                <a:srgbClr val="FF0000"/>
                              </a:solidFill>
                            </a:rPr>
                            <m:t>time</m:t>
                          </m:r>
                          <m:r>
                            <m:rPr>
                              <m:nor/>
                            </m:rPr>
                            <a:rPr lang="en-GB" sz="2000" b="1" dirty="0">
                              <a:solidFill>
                                <a:srgbClr val="FF0000"/>
                              </a:solidFill>
                            </a:rPr>
                            <m:t> </m:t>
                          </m:r>
                        </m:den>
                      </m:f>
                    </m:oMath>
                  </m:oMathPara>
                </a14:m>
                <a:endParaRPr lang="en-GB" sz="2000" b="1" dirty="0">
                  <a:solidFill>
                    <a:srgbClr val="FF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0" y="4590197"/>
                <a:ext cx="11817926" cy="624082"/>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xmlns="" val="1593722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b="1" dirty="0"/>
              <a:t>Period </a:t>
            </a:r>
            <a:r>
              <a:rPr lang="en-GB" b="1" dirty="0" smtClean="0"/>
              <a:t>prevalence</a:t>
            </a:r>
          </a:p>
          <a:p>
            <a:endParaRPr lang="en-GB" b="1" dirty="0" smtClean="0"/>
          </a:p>
          <a:p>
            <a:endParaRPr lang="en-GB" b="1" dirty="0" smtClean="0"/>
          </a:p>
          <a:p>
            <a:endParaRPr lang="en-GB" b="1" dirty="0" smtClean="0"/>
          </a:p>
          <a:p>
            <a:endParaRPr lang="en-GB" b="1" dirty="0" smtClean="0"/>
          </a:p>
          <a:p>
            <a:endParaRPr lang="en-GB" b="1" dirty="0" smtClean="0"/>
          </a:p>
          <a:p>
            <a:pPr>
              <a:buNone/>
            </a:pPr>
            <a:r>
              <a:rPr lang="en-GB" dirty="0" smtClean="0"/>
              <a:t>problem of recall bias</a:t>
            </a:r>
          </a:p>
          <a:p>
            <a:r>
              <a:rPr lang="en-GB" dirty="0" smtClean="0"/>
              <a:t>– May not remember if an event took place</a:t>
            </a:r>
          </a:p>
          <a:p>
            <a:r>
              <a:rPr lang="en-GB" dirty="0" smtClean="0"/>
              <a:t>– May not remember when it took place</a:t>
            </a:r>
          </a:p>
          <a:p>
            <a:endParaRPr lang="en-GB" b="1" dirty="0"/>
          </a:p>
          <a:p>
            <a:pPr marL="0" indent="0">
              <a:buNone/>
            </a:pPr>
            <a:endParaRPr lang="en-GB" dirty="0"/>
          </a:p>
        </p:txBody>
      </p:sp>
      <mc:AlternateContent xmlns:mc="http://schemas.openxmlformats.org/markup-compatibility/2006">
        <mc:Choice xmlns:a14="http://schemas.microsoft.com/office/drawing/2010/main" xmlns="" Requires="a14">
          <p:sp>
            <p:nvSpPr>
              <p:cNvPr id="4" name="TextBox 3"/>
              <p:cNvSpPr txBox="1"/>
              <p:nvPr/>
            </p:nvSpPr>
            <p:spPr>
              <a:xfrm>
                <a:off x="0" y="3024633"/>
                <a:ext cx="11817926" cy="6240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000" b="1" dirty="0" smtClean="0">
                          <a:solidFill>
                            <a:srgbClr val="FF0000"/>
                          </a:solidFill>
                        </a:rPr>
                        <m:t>Period</m:t>
                      </m:r>
                      <m:r>
                        <m:rPr>
                          <m:nor/>
                        </m:rPr>
                        <a:rPr lang="en-GB" sz="2000" b="1" dirty="0" smtClean="0">
                          <a:solidFill>
                            <a:srgbClr val="FF0000"/>
                          </a:solidFill>
                        </a:rPr>
                        <m:t> </m:t>
                      </m:r>
                      <m:r>
                        <m:rPr>
                          <m:nor/>
                        </m:rPr>
                        <a:rPr lang="en-GB" sz="2000" b="1" dirty="0" smtClean="0">
                          <a:solidFill>
                            <a:srgbClr val="FF0000"/>
                          </a:solidFill>
                        </a:rPr>
                        <m:t>prevalence</m:t>
                      </m:r>
                      <m:r>
                        <a:rPr lang="en-GB" sz="2000" b="1" i="1" smtClean="0">
                          <a:solidFill>
                            <a:srgbClr val="FF0000"/>
                          </a:solidFill>
                          <a:latin typeface="Cambria Math" panose="02040503050406030204" pitchFamily="18" charset="0"/>
                        </a:rPr>
                        <m:t>=</m:t>
                      </m:r>
                      <m:f>
                        <m:fPr>
                          <m:ctrlPr>
                            <a:rPr lang="en-GB" sz="2000" b="1" i="1" smtClean="0">
                              <a:solidFill>
                                <a:srgbClr val="FF0000"/>
                              </a:solidFill>
                              <a:latin typeface="Cambria Math" panose="02040503050406030204" pitchFamily="18" charset="0"/>
                            </a:rPr>
                          </m:ctrlPr>
                        </m:fPr>
                        <m:num>
                          <m:r>
                            <m:rPr>
                              <m:nor/>
                            </m:rPr>
                            <a:rPr lang="en-GB" sz="2000" b="1" dirty="0">
                              <a:solidFill>
                                <a:srgbClr val="FF0000"/>
                              </a:solidFill>
                            </a:rPr>
                            <m:t>Number</m:t>
                          </m:r>
                          <m:r>
                            <m:rPr>
                              <m:nor/>
                            </m:rPr>
                            <a:rPr lang="en-GB" sz="2000" b="1" dirty="0">
                              <a:solidFill>
                                <a:srgbClr val="FF0000"/>
                              </a:solidFill>
                            </a:rPr>
                            <m:t> </m:t>
                          </m:r>
                          <m:r>
                            <m:rPr>
                              <m:nor/>
                            </m:rPr>
                            <a:rPr lang="en-GB" sz="2000" b="1" dirty="0">
                              <a:solidFill>
                                <a:srgbClr val="FF0000"/>
                              </a:solidFill>
                            </a:rPr>
                            <m:t>of</m:t>
                          </m:r>
                          <m:r>
                            <m:rPr>
                              <m:nor/>
                            </m:rPr>
                            <a:rPr lang="en-GB" sz="2000" b="1" dirty="0">
                              <a:solidFill>
                                <a:srgbClr val="FF0000"/>
                              </a:solidFill>
                            </a:rPr>
                            <m:t> </m:t>
                          </m:r>
                          <m:r>
                            <m:rPr>
                              <m:nor/>
                            </m:rPr>
                            <a:rPr lang="en-GB" sz="2000" b="1" dirty="0">
                              <a:solidFill>
                                <a:srgbClr val="FF0000"/>
                              </a:solidFill>
                            </a:rPr>
                            <m:t>cases</m:t>
                          </m:r>
                          <m:r>
                            <m:rPr>
                              <m:nor/>
                            </m:rPr>
                            <a:rPr lang="en-GB" sz="2000" b="1" dirty="0">
                              <a:solidFill>
                                <a:srgbClr val="FF0000"/>
                              </a:solidFill>
                            </a:rPr>
                            <m:t> </m:t>
                          </m:r>
                          <m:r>
                            <m:rPr>
                              <m:nor/>
                            </m:rPr>
                            <a:rPr lang="en-GB" sz="2000" b="1" dirty="0">
                              <a:solidFill>
                                <a:srgbClr val="FF0000"/>
                              </a:solidFill>
                            </a:rPr>
                            <m:t>of</m:t>
                          </m:r>
                          <m:r>
                            <m:rPr>
                              <m:nor/>
                            </m:rPr>
                            <a:rPr lang="en-GB" sz="2000" b="1" dirty="0">
                              <a:solidFill>
                                <a:srgbClr val="FF0000"/>
                              </a:solidFill>
                            </a:rPr>
                            <m:t> </m:t>
                          </m:r>
                          <m:r>
                            <m:rPr>
                              <m:nor/>
                            </m:rPr>
                            <a:rPr lang="en-GB" sz="2000" b="1" dirty="0">
                              <a:solidFill>
                                <a:srgbClr val="FF0000"/>
                              </a:solidFill>
                            </a:rPr>
                            <m:t>disease</m:t>
                          </m:r>
                          <m:r>
                            <m:rPr>
                              <m:nor/>
                            </m:rPr>
                            <a:rPr lang="en-GB" sz="2000" b="1" dirty="0">
                              <a:solidFill>
                                <a:srgbClr val="FF0000"/>
                              </a:solidFill>
                            </a:rPr>
                            <m:t> </m:t>
                          </m:r>
                          <m:r>
                            <m:rPr>
                              <m:nor/>
                            </m:rPr>
                            <a:rPr lang="en-GB" sz="2000" b="1" dirty="0">
                              <a:solidFill>
                                <a:srgbClr val="FF0000"/>
                              </a:solidFill>
                            </a:rPr>
                            <m:t>at</m:t>
                          </m:r>
                          <m:r>
                            <m:rPr>
                              <m:nor/>
                            </m:rPr>
                            <a:rPr lang="en-GB" sz="2000" b="1" dirty="0">
                              <a:solidFill>
                                <a:srgbClr val="FF0000"/>
                              </a:solidFill>
                            </a:rPr>
                            <m:t> </m:t>
                          </m:r>
                          <m:r>
                            <m:rPr>
                              <m:nor/>
                            </m:rPr>
                            <a:rPr lang="en-GB" sz="2000" b="1" dirty="0">
                              <a:solidFill>
                                <a:srgbClr val="FF0000"/>
                              </a:solidFill>
                            </a:rPr>
                            <m:t>any</m:t>
                          </m:r>
                          <m:r>
                            <m:rPr>
                              <m:nor/>
                            </m:rPr>
                            <a:rPr lang="en-GB" sz="2000" b="1" dirty="0">
                              <a:solidFill>
                                <a:srgbClr val="FF0000"/>
                              </a:solidFill>
                            </a:rPr>
                            <m:t> </m:t>
                          </m:r>
                          <m:r>
                            <m:rPr>
                              <m:nor/>
                            </m:rPr>
                            <a:rPr lang="en-GB" sz="2000" b="1" dirty="0">
                              <a:solidFill>
                                <a:srgbClr val="FF0000"/>
                              </a:solidFill>
                            </a:rPr>
                            <m:t>time</m:t>
                          </m:r>
                          <m:r>
                            <m:rPr>
                              <m:nor/>
                            </m:rPr>
                            <a:rPr lang="en-GB" sz="2000" b="1" dirty="0">
                              <a:solidFill>
                                <a:srgbClr val="FF0000"/>
                              </a:solidFill>
                            </a:rPr>
                            <m:t> </m:t>
                          </m:r>
                          <m:r>
                            <m:rPr>
                              <m:nor/>
                            </m:rPr>
                            <a:rPr lang="en-GB" sz="2000" b="1" dirty="0">
                              <a:solidFill>
                                <a:srgbClr val="FF0000"/>
                              </a:solidFill>
                            </a:rPr>
                            <m:t>during</m:t>
                          </m:r>
                          <m:r>
                            <m:rPr>
                              <m:nor/>
                            </m:rPr>
                            <a:rPr lang="en-GB" sz="2000" b="1" dirty="0">
                              <a:solidFill>
                                <a:srgbClr val="FF0000"/>
                              </a:solidFill>
                            </a:rPr>
                            <m:t> </m:t>
                          </m:r>
                          <m:r>
                            <m:rPr>
                              <m:nor/>
                            </m:rPr>
                            <a:rPr lang="en-GB" sz="2000" b="1" dirty="0">
                              <a:solidFill>
                                <a:srgbClr val="FF0000"/>
                              </a:solidFill>
                            </a:rPr>
                            <m:t>a</m:t>
                          </m:r>
                          <m:r>
                            <m:rPr>
                              <m:nor/>
                            </m:rPr>
                            <a:rPr lang="en-GB" sz="2000" b="1" dirty="0">
                              <a:solidFill>
                                <a:srgbClr val="FF0000"/>
                              </a:solidFill>
                            </a:rPr>
                            <m:t> </m:t>
                          </m:r>
                          <m:r>
                            <m:rPr>
                              <m:nor/>
                            </m:rPr>
                            <a:rPr lang="en-GB" sz="2000" b="1" dirty="0">
                              <a:solidFill>
                                <a:srgbClr val="FF0000"/>
                              </a:solidFill>
                            </a:rPr>
                            <m:t>specified</m:t>
                          </m:r>
                          <m:r>
                            <m:rPr>
                              <m:nor/>
                            </m:rPr>
                            <a:rPr lang="en-GB" sz="2000" b="1" dirty="0">
                              <a:solidFill>
                                <a:srgbClr val="FF0000"/>
                              </a:solidFill>
                            </a:rPr>
                            <m:t> (</m:t>
                          </m:r>
                          <m:r>
                            <m:rPr>
                              <m:nor/>
                            </m:rPr>
                            <a:rPr lang="en-GB" sz="2000" b="1" dirty="0">
                              <a:solidFill>
                                <a:srgbClr val="FF0000"/>
                              </a:solidFill>
                            </a:rPr>
                            <m:t>usually</m:t>
                          </m:r>
                          <m:r>
                            <m:rPr>
                              <m:nor/>
                            </m:rPr>
                            <a:rPr lang="en-GB" sz="2000" b="1" dirty="0">
                              <a:solidFill>
                                <a:srgbClr val="FF0000"/>
                              </a:solidFill>
                            </a:rPr>
                            <m:t> </m:t>
                          </m:r>
                          <m:r>
                            <m:rPr>
                              <m:nor/>
                            </m:rPr>
                            <a:rPr lang="en-GB" sz="2000" b="1" dirty="0">
                              <a:solidFill>
                                <a:srgbClr val="FF0000"/>
                              </a:solidFill>
                            </a:rPr>
                            <m:t>short</m:t>
                          </m:r>
                          <m:r>
                            <m:rPr>
                              <m:nor/>
                            </m:rPr>
                            <a:rPr lang="en-GB" sz="2000" b="1" dirty="0">
                              <a:solidFill>
                                <a:srgbClr val="FF0000"/>
                              </a:solidFill>
                            </a:rPr>
                            <m:t>) </m:t>
                          </m:r>
                          <m:r>
                            <m:rPr>
                              <m:nor/>
                            </m:rPr>
                            <a:rPr lang="en-GB" sz="2000" b="1" dirty="0">
                              <a:solidFill>
                                <a:srgbClr val="FF0000"/>
                              </a:solidFill>
                            </a:rPr>
                            <m:t>period</m:t>
                          </m:r>
                          <m:r>
                            <m:rPr>
                              <m:nor/>
                            </m:rPr>
                            <a:rPr lang="en-GB" sz="2000" b="1" dirty="0">
                              <a:solidFill>
                                <a:srgbClr val="FF0000"/>
                              </a:solidFill>
                            </a:rPr>
                            <m:t> </m:t>
                          </m:r>
                        </m:num>
                        <m:den>
                          <m:r>
                            <m:rPr>
                              <m:nor/>
                            </m:rPr>
                            <a:rPr lang="en-GB" sz="2000" b="1" dirty="0">
                              <a:solidFill>
                                <a:srgbClr val="FF0000"/>
                              </a:solidFill>
                            </a:rPr>
                            <m:t>Total</m:t>
                          </m:r>
                          <m:r>
                            <m:rPr>
                              <m:nor/>
                            </m:rPr>
                            <a:rPr lang="en-GB" sz="2000" b="1" dirty="0">
                              <a:solidFill>
                                <a:srgbClr val="FF0000"/>
                              </a:solidFill>
                            </a:rPr>
                            <m:t> </m:t>
                          </m:r>
                          <m:r>
                            <m:rPr>
                              <m:nor/>
                            </m:rPr>
                            <a:rPr lang="en-GB" sz="2000" b="1" dirty="0">
                              <a:solidFill>
                                <a:srgbClr val="FF0000"/>
                              </a:solidFill>
                            </a:rPr>
                            <m:t>number</m:t>
                          </m:r>
                          <m:r>
                            <m:rPr>
                              <m:nor/>
                            </m:rPr>
                            <a:rPr lang="en-GB" sz="2000" b="1" dirty="0">
                              <a:solidFill>
                                <a:srgbClr val="FF0000"/>
                              </a:solidFill>
                            </a:rPr>
                            <m:t> </m:t>
                          </m:r>
                          <m:r>
                            <m:rPr>
                              <m:nor/>
                            </m:rPr>
                            <a:rPr lang="en-GB" sz="2000" b="1" dirty="0">
                              <a:solidFill>
                                <a:srgbClr val="FF0000"/>
                              </a:solidFill>
                            </a:rPr>
                            <m:t>of</m:t>
                          </m:r>
                          <m:r>
                            <m:rPr>
                              <m:nor/>
                            </m:rPr>
                            <a:rPr lang="en-GB" sz="2000" b="1" dirty="0">
                              <a:solidFill>
                                <a:srgbClr val="FF0000"/>
                              </a:solidFill>
                            </a:rPr>
                            <m:t> </m:t>
                          </m:r>
                          <m:r>
                            <m:rPr>
                              <m:nor/>
                            </m:rPr>
                            <a:rPr lang="en-GB" sz="2000" b="1" dirty="0">
                              <a:solidFill>
                                <a:srgbClr val="FF0000"/>
                              </a:solidFill>
                            </a:rPr>
                            <m:t>people</m:t>
                          </m:r>
                          <m:r>
                            <m:rPr>
                              <m:nor/>
                            </m:rPr>
                            <a:rPr lang="en-GB" sz="2000" b="1" dirty="0">
                              <a:solidFill>
                                <a:srgbClr val="FF0000"/>
                              </a:solidFill>
                            </a:rPr>
                            <m:t> </m:t>
                          </m:r>
                          <m:r>
                            <m:rPr>
                              <m:nor/>
                            </m:rPr>
                            <a:rPr lang="en-GB" sz="2000" b="1" dirty="0">
                              <a:solidFill>
                                <a:srgbClr val="FF0000"/>
                              </a:solidFill>
                            </a:rPr>
                            <m:t>in</m:t>
                          </m:r>
                          <m:r>
                            <m:rPr>
                              <m:nor/>
                            </m:rPr>
                            <a:rPr lang="en-GB" sz="2000" b="1" dirty="0">
                              <a:solidFill>
                                <a:srgbClr val="FF0000"/>
                              </a:solidFill>
                            </a:rPr>
                            <m:t> </m:t>
                          </m:r>
                          <m:r>
                            <m:rPr>
                              <m:nor/>
                            </m:rPr>
                            <a:rPr lang="en-GB" sz="2000" b="1" dirty="0">
                              <a:solidFill>
                                <a:srgbClr val="FF0000"/>
                              </a:solidFill>
                            </a:rPr>
                            <m:t>that</m:t>
                          </m:r>
                          <m:r>
                            <m:rPr>
                              <m:nor/>
                            </m:rPr>
                            <a:rPr lang="en-GB" sz="2000" b="1" dirty="0">
                              <a:solidFill>
                                <a:srgbClr val="FF0000"/>
                              </a:solidFill>
                            </a:rPr>
                            <m:t> </m:t>
                          </m:r>
                          <m:r>
                            <m:rPr>
                              <m:nor/>
                            </m:rPr>
                            <a:rPr lang="en-GB" sz="2000" b="1" dirty="0">
                              <a:solidFill>
                                <a:srgbClr val="FF0000"/>
                              </a:solidFill>
                            </a:rPr>
                            <m:t>defined</m:t>
                          </m:r>
                          <m:r>
                            <m:rPr>
                              <m:nor/>
                            </m:rPr>
                            <a:rPr lang="en-GB" sz="2000" b="1" dirty="0">
                              <a:solidFill>
                                <a:srgbClr val="FF0000"/>
                              </a:solidFill>
                            </a:rPr>
                            <m:t> </m:t>
                          </m:r>
                          <m:r>
                            <m:rPr>
                              <m:nor/>
                            </m:rPr>
                            <a:rPr lang="en-GB" sz="2000" b="1" dirty="0">
                              <a:solidFill>
                                <a:srgbClr val="FF0000"/>
                              </a:solidFill>
                            </a:rPr>
                            <m:t>population</m:t>
                          </m:r>
                          <m:r>
                            <m:rPr>
                              <m:nor/>
                            </m:rPr>
                            <a:rPr lang="en-GB" sz="2000" b="1" dirty="0">
                              <a:solidFill>
                                <a:srgbClr val="FF0000"/>
                              </a:solidFill>
                            </a:rPr>
                            <m:t> </m:t>
                          </m:r>
                        </m:den>
                      </m:f>
                    </m:oMath>
                  </m:oMathPara>
                </a14:m>
                <a:endParaRPr lang="en-GB" sz="2000" b="1" dirty="0">
                  <a:solidFill>
                    <a:srgbClr val="FF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0" y="3024633"/>
                <a:ext cx="11817926" cy="624017"/>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xmlns="" val="890184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7467499"/>
              </p:ext>
            </p:extLst>
          </p:nvPr>
        </p:nvGraphicFramePr>
        <p:xfrm>
          <a:off x="318655" y="121024"/>
          <a:ext cx="11703016" cy="657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3127868" y="3832415"/>
            <a:ext cx="2732580" cy="632012"/>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127868" y="4047893"/>
            <a:ext cx="2450523" cy="450150"/>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sp>
        <p:nvSpPr>
          <p:cNvPr id="3" name="Oval 2"/>
          <p:cNvSpPr/>
          <p:nvPr/>
        </p:nvSpPr>
        <p:spPr>
          <a:xfrm>
            <a:off x="3835080" y="4167727"/>
            <a:ext cx="1251270"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125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Longitudinal Studies: </a:t>
            </a:r>
          </a:p>
        </p:txBody>
      </p:sp>
      <p:sp>
        <p:nvSpPr>
          <p:cNvPr id="3" name="Content Placeholder 2"/>
          <p:cNvSpPr>
            <a:spLocks noGrp="1"/>
          </p:cNvSpPr>
          <p:nvPr>
            <p:ph idx="1"/>
          </p:nvPr>
        </p:nvSpPr>
        <p:spPr/>
        <p:txBody>
          <a:bodyPr>
            <a:normAutofit/>
          </a:bodyPr>
          <a:lstStyle/>
          <a:p>
            <a:r>
              <a:rPr lang="en-GB" dirty="0" smtClean="0"/>
              <a:t>Observations are repeated in the same population (fixed sample) over a prolonged period of time by means of follow up examinations. </a:t>
            </a:r>
          </a:p>
          <a:p>
            <a:r>
              <a:rPr lang="en-GB" dirty="0" smtClean="0"/>
              <a:t>They are able to demonstrate the change over a period of time</a:t>
            </a:r>
          </a:p>
          <a:p>
            <a:r>
              <a:rPr lang="en-GB" dirty="0" smtClean="0"/>
              <a:t>Useful to study </a:t>
            </a:r>
          </a:p>
          <a:p>
            <a:pPr marL="514350" indent="-514350">
              <a:buAutoNum type="arabicPeriod"/>
            </a:pPr>
            <a:r>
              <a:rPr lang="en-GB" dirty="0" smtClean="0"/>
              <a:t>Natural history of disease and its future outcome. </a:t>
            </a:r>
          </a:p>
          <a:p>
            <a:pPr marL="514350" indent="-514350">
              <a:buAutoNum type="arabicPeriod"/>
            </a:pPr>
            <a:r>
              <a:rPr lang="en-GB" dirty="0" smtClean="0"/>
              <a:t> For identifying risk factors of disease. </a:t>
            </a:r>
            <a:endParaRPr lang="en-GB" dirty="0"/>
          </a:p>
          <a:p>
            <a:pPr marL="514350" indent="-514350">
              <a:buAutoNum type="arabicPeriod"/>
            </a:pPr>
            <a:r>
              <a:rPr lang="en-GB" dirty="0" smtClean="0"/>
              <a:t>For finding out incidence rate.</a:t>
            </a:r>
            <a:endParaRPr lang="en-GB" dirty="0"/>
          </a:p>
        </p:txBody>
      </p:sp>
    </p:spTree>
    <p:extLst>
      <p:ext uri="{BB962C8B-B14F-4D97-AF65-F5344CB8AC3E}">
        <p14:creationId xmlns:p14="http://schemas.microsoft.com/office/powerpoint/2010/main" xmlns="" val="3983938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a:t>The longitudinal study </a:t>
            </a:r>
            <a:r>
              <a:rPr lang="en-GB" dirty="0" smtClean="0"/>
              <a:t>design: We </a:t>
            </a:r>
            <a:r>
              <a:rPr lang="en-GB" dirty="0"/>
              <a:t>might choose to look at the change in </a:t>
            </a:r>
            <a:r>
              <a:rPr lang="en-GB" dirty="0" smtClean="0"/>
              <a:t>BMI </a:t>
            </a:r>
            <a:r>
              <a:rPr lang="en-GB" dirty="0"/>
              <a:t>levels among women over 40 who walk daily for a period of </a:t>
            </a:r>
            <a:r>
              <a:rPr lang="en-GB" dirty="0" smtClean="0"/>
              <a:t>1  year.</a:t>
            </a:r>
            <a:endParaRPr lang="en-GB" dirty="0"/>
          </a:p>
        </p:txBody>
      </p:sp>
    </p:spTree>
    <p:extLst>
      <p:ext uri="{BB962C8B-B14F-4D97-AF65-F5344CB8AC3E}">
        <p14:creationId xmlns:p14="http://schemas.microsoft.com/office/powerpoint/2010/main" xmlns="" val="1780099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en-GB" dirty="0" smtClean="0"/>
              <a:t>THANK YOU</a:t>
            </a:r>
            <a:endParaRPr lang="en-GB" dirty="0"/>
          </a:p>
        </p:txBody>
      </p:sp>
    </p:spTree>
    <p:extLst>
      <p:ext uri="{BB962C8B-B14F-4D97-AF65-F5344CB8AC3E}">
        <p14:creationId xmlns:p14="http://schemas.microsoft.com/office/powerpoint/2010/main" xmlns="" val="1574684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the research process</a:t>
            </a:r>
            <a:endParaRPr lang="en-GB" dirty="0"/>
          </a:p>
        </p:txBody>
      </p:sp>
      <p:sp>
        <p:nvSpPr>
          <p:cNvPr id="3" name="Content Placeholder 2"/>
          <p:cNvSpPr>
            <a:spLocks noGrp="1"/>
          </p:cNvSpPr>
          <p:nvPr>
            <p:ph idx="1"/>
          </p:nvPr>
        </p:nvSpPr>
        <p:spPr>
          <a:xfrm>
            <a:off x="476211" y="1600200"/>
            <a:ext cx="11106189" cy="4972072"/>
          </a:xfrm>
        </p:spPr>
        <p:txBody>
          <a:bodyPr>
            <a:normAutofit fontScale="77500" lnSpcReduction="20000"/>
          </a:bodyPr>
          <a:lstStyle/>
          <a:p>
            <a:pPr>
              <a:buNone/>
            </a:pPr>
            <a:r>
              <a:rPr lang="en-GB" b="1" dirty="0" smtClean="0"/>
              <a:t>Research process consists of series of actions or steps necessary to effectively carry out research and the desired sequencing of these steps</a:t>
            </a:r>
            <a:r>
              <a:rPr lang="en-GB" b="1" dirty="0" smtClean="0"/>
              <a:t>.</a:t>
            </a:r>
            <a:endParaRPr lang="en-GB" b="1" dirty="0" smtClean="0"/>
          </a:p>
          <a:p>
            <a:pPr>
              <a:buNone/>
            </a:pPr>
            <a:r>
              <a:rPr lang="en-GB" dirty="0" smtClean="0"/>
              <a:t>(</a:t>
            </a:r>
            <a:r>
              <a:rPr lang="en-GB" dirty="0"/>
              <a:t>1) </a:t>
            </a:r>
            <a:r>
              <a:rPr lang="en-GB" dirty="0" smtClean="0"/>
              <a:t>Formulating </a:t>
            </a:r>
            <a:r>
              <a:rPr lang="en-GB" dirty="0"/>
              <a:t>the research problem; </a:t>
            </a:r>
            <a:endParaRPr lang="en-GB" dirty="0" smtClean="0"/>
          </a:p>
          <a:p>
            <a:pPr>
              <a:buNone/>
            </a:pPr>
            <a:r>
              <a:rPr lang="en-GB" dirty="0" smtClean="0"/>
              <a:t>(</a:t>
            </a:r>
            <a:r>
              <a:rPr lang="en-GB" dirty="0"/>
              <a:t>2) </a:t>
            </a:r>
            <a:r>
              <a:rPr lang="en-GB" dirty="0" smtClean="0"/>
              <a:t>Extensive </a:t>
            </a:r>
            <a:r>
              <a:rPr lang="en-GB" dirty="0"/>
              <a:t>literature survey;</a:t>
            </a:r>
          </a:p>
          <a:p>
            <a:pPr>
              <a:buNone/>
            </a:pPr>
            <a:r>
              <a:rPr lang="en-GB" dirty="0"/>
              <a:t>(3) </a:t>
            </a:r>
            <a:r>
              <a:rPr lang="en-GB" dirty="0" smtClean="0"/>
              <a:t>Developing </a:t>
            </a:r>
            <a:r>
              <a:rPr lang="en-GB" dirty="0"/>
              <a:t>the hypothesis; </a:t>
            </a:r>
            <a:endParaRPr lang="en-GB" dirty="0" smtClean="0"/>
          </a:p>
          <a:p>
            <a:pPr>
              <a:buNone/>
            </a:pPr>
            <a:r>
              <a:rPr lang="en-GB" dirty="0" smtClean="0"/>
              <a:t>(</a:t>
            </a:r>
            <a:r>
              <a:rPr lang="en-GB" dirty="0"/>
              <a:t>4) </a:t>
            </a:r>
            <a:r>
              <a:rPr lang="en-GB" dirty="0" smtClean="0"/>
              <a:t>Preparing </a:t>
            </a:r>
            <a:r>
              <a:rPr lang="en-GB" dirty="0"/>
              <a:t>the research design; </a:t>
            </a:r>
            <a:endParaRPr lang="en-GB" dirty="0" smtClean="0"/>
          </a:p>
          <a:p>
            <a:pPr>
              <a:buNone/>
            </a:pPr>
            <a:r>
              <a:rPr lang="en-GB" dirty="0" smtClean="0"/>
              <a:t>(</a:t>
            </a:r>
            <a:r>
              <a:rPr lang="en-GB" dirty="0"/>
              <a:t>5) </a:t>
            </a:r>
            <a:r>
              <a:rPr lang="en-GB" dirty="0" smtClean="0"/>
              <a:t>Determining </a:t>
            </a:r>
            <a:r>
              <a:rPr lang="en-GB" dirty="0"/>
              <a:t>sample design;</a:t>
            </a:r>
          </a:p>
          <a:p>
            <a:pPr>
              <a:buNone/>
            </a:pPr>
            <a:r>
              <a:rPr lang="en-GB" dirty="0"/>
              <a:t>(6) </a:t>
            </a:r>
            <a:r>
              <a:rPr lang="en-GB" dirty="0" smtClean="0"/>
              <a:t>Collecting </a:t>
            </a:r>
            <a:r>
              <a:rPr lang="en-GB" dirty="0"/>
              <a:t>the data</a:t>
            </a:r>
            <a:r>
              <a:rPr lang="en-GB" dirty="0" smtClean="0"/>
              <a:t>;</a:t>
            </a:r>
          </a:p>
          <a:p>
            <a:pPr>
              <a:buNone/>
            </a:pPr>
            <a:r>
              <a:rPr lang="en-GB" dirty="0" smtClean="0"/>
              <a:t> </a:t>
            </a:r>
            <a:r>
              <a:rPr lang="en-GB" dirty="0"/>
              <a:t>(7) </a:t>
            </a:r>
            <a:r>
              <a:rPr lang="en-GB" dirty="0" smtClean="0"/>
              <a:t>Execution </a:t>
            </a:r>
            <a:r>
              <a:rPr lang="en-GB" dirty="0"/>
              <a:t>of the project</a:t>
            </a:r>
            <a:r>
              <a:rPr lang="en-GB" dirty="0" smtClean="0"/>
              <a:t>;</a:t>
            </a:r>
          </a:p>
          <a:p>
            <a:pPr>
              <a:buNone/>
            </a:pPr>
            <a:r>
              <a:rPr lang="en-GB" dirty="0" smtClean="0"/>
              <a:t> </a:t>
            </a:r>
            <a:r>
              <a:rPr lang="en-GB" dirty="0"/>
              <a:t>(8) </a:t>
            </a:r>
            <a:r>
              <a:rPr lang="en-GB" dirty="0" smtClean="0"/>
              <a:t>Analysis </a:t>
            </a:r>
            <a:r>
              <a:rPr lang="en-GB" dirty="0"/>
              <a:t>of data; </a:t>
            </a:r>
            <a:endParaRPr lang="en-GB" dirty="0" smtClean="0"/>
          </a:p>
          <a:p>
            <a:pPr>
              <a:buNone/>
            </a:pPr>
            <a:r>
              <a:rPr lang="en-GB" dirty="0" smtClean="0"/>
              <a:t>(</a:t>
            </a:r>
            <a:r>
              <a:rPr lang="en-GB" dirty="0"/>
              <a:t>9) </a:t>
            </a:r>
            <a:r>
              <a:rPr lang="en-GB" dirty="0" smtClean="0"/>
              <a:t>Hypothesis </a:t>
            </a:r>
            <a:r>
              <a:rPr lang="en-GB" dirty="0"/>
              <a:t>testing;</a:t>
            </a:r>
          </a:p>
          <a:p>
            <a:pPr>
              <a:buNone/>
            </a:pPr>
            <a:r>
              <a:rPr lang="en-GB" dirty="0"/>
              <a:t>(10) </a:t>
            </a:r>
            <a:r>
              <a:rPr lang="en-GB" dirty="0" smtClean="0"/>
              <a:t>Generalisations </a:t>
            </a:r>
            <a:r>
              <a:rPr lang="en-GB" dirty="0"/>
              <a:t>and interpretation, </a:t>
            </a:r>
            <a:r>
              <a:rPr lang="en-GB" dirty="0" smtClean="0"/>
              <a:t>and</a:t>
            </a:r>
          </a:p>
          <a:p>
            <a:pPr>
              <a:buNone/>
            </a:pPr>
            <a:r>
              <a:rPr lang="en-GB" dirty="0" smtClean="0"/>
              <a:t> </a:t>
            </a:r>
            <a:r>
              <a:rPr lang="en-GB" dirty="0"/>
              <a:t>(11) </a:t>
            </a:r>
            <a:r>
              <a:rPr lang="en-GB" dirty="0" smtClean="0"/>
              <a:t>Preparation </a:t>
            </a:r>
            <a:r>
              <a:rPr lang="en-GB" dirty="0"/>
              <a:t>of the report or presentation of the results,</a:t>
            </a:r>
          </a:p>
          <a:p>
            <a:pPr>
              <a:buNone/>
            </a:pPr>
            <a:r>
              <a:rPr lang="en-GB" dirty="0"/>
              <a:t>i.e., formal write-up of conclusions reached.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iterate type="lt">
                                    <p:tmPct val="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linds(horizontal)">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nodeType="clickEffect">
                                  <p:stCondLst>
                                    <p:cond delay="0"/>
                                  </p:stCondLst>
                                  <p:iterate type="lt">
                                    <p:tmPct val="0"/>
                                  </p:iterate>
                                  <p:childTnLst>
                                    <p:animClr clrSpc="rgb">
                                      <p:cBhvr override="childStyle">
                                        <p:cTn id="49" dur="500" fill="hold"/>
                                        <p:tgtEl>
                                          <p:spTgt spid="3">
                                            <p:txEl>
                                              <p:pRg st="4" end="4"/>
                                            </p:txEl>
                                          </p:spTgt>
                                        </p:tgtEl>
                                        <p:attrNameLst>
                                          <p:attrName>style.color</p:attrName>
                                        </p:attrNameLst>
                                      </p:cBhvr>
                                      <p:to>
                                        <a:srgbClr val="FF0000"/>
                                      </p:to>
                                    </p:animClr>
                                  </p:childTnLst>
                                </p:cTn>
                              </p:par>
                            </p:childTnLst>
                          </p:cTn>
                        </p:par>
                      </p:childTnLst>
                    </p:cTn>
                  </p:par>
                  <p:par>
                    <p:cTn id="50" fill="hold">
                      <p:stCondLst>
                        <p:cond delay="indefinite"/>
                      </p:stCondLst>
                      <p:childTnLst>
                        <p:par>
                          <p:cTn id="51" fill="hold">
                            <p:stCondLst>
                              <p:cond delay="0"/>
                            </p:stCondLst>
                            <p:childTnLst>
                              <p:par>
                                <p:cTn id="52" presetID="5" presetClass="emph" presetSubtype="1" nodeType="clickEffect">
                                  <p:stCondLst>
                                    <p:cond delay="0"/>
                                  </p:stCondLst>
                                  <p:iterate type="lt">
                                    <p:tmAbs val="0"/>
                                  </p:iterate>
                                  <p:childTnLst>
                                    <p:set>
                                      <p:cBhvr override="childStyle">
                                        <p:cTn id="53" dur="indefinite"/>
                                        <p:tgtEl>
                                          <p:spTgt spid="3">
                                            <p:txEl>
                                              <p:pRg st="4" end="4"/>
                                            </p:txEl>
                                          </p:spTgt>
                                        </p:tgtEl>
                                        <p:attrNameLst>
                                          <p:attrName>style.fontStyle</p:attrName>
                                        </p:attrNameLst>
                                      </p:cBhvr>
                                      <p:to>
                                        <p:strVal val="normal"/>
                                      </p:to>
                                    </p:set>
                                    <p:set>
                                      <p:cBhvr override="childStyle">
                                        <p:cTn id="54" dur="indefinite"/>
                                        <p:tgtEl>
                                          <p:spTgt spid="3">
                                            <p:txEl>
                                              <p:pRg st="4" end="4"/>
                                            </p:txEl>
                                          </p:spTgt>
                                        </p:tgtEl>
                                        <p:attrNameLst>
                                          <p:attrName>style.fontWeight</p:attrName>
                                        </p:attrNameLst>
                                      </p:cBhvr>
                                      <p:to>
                                        <p:strVal val="bold"/>
                                      </p:to>
                                    </p:set>
                                    <p:set>
                                      <p:cBhvr override="childStyle">
                                        <p:cTn id="55" dur="indefinite"/>
                                        <p:tgtEl>
                                          <p:spTgt spid="3">
                                            <p:txEl>
                                              <p:pRg st="4" end="4"/>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3">
                                            <p:txEl>
                                              <p:pRg st="4" end="4"/>
                                            </p:txEl>
                                          </p:spTgt>
                                        </p:tgtEl>
                                        <p:attrNameLst>
                                          <p:attrName>style.color</p:attrName>
                                        </p:attrNameLst>
                                      </p:cBhvr>
                                      <p:to>
                                        <p:clrVal>
                                          <a:srgbClr val="FF0000"/>
                                        </p:clrVal>
                                      </p:to>
                                    </p:set>
                                    <p:set>
                                      <p:cBhvr>
                                        <p:cTn id="60" dur="500" fill="hold"/>
                                        <p:tgtEl>
                                          <p:spTgt spid="3">
                                            <p:txEl>
                                              <p:pRg st="4" end="4"/>
                                            </p:txEl>
                                          </p:spTgt>
                                        </p:tgtEl>
                                        <p:attrNameLst>
                                          <p:attrName>fillcolor</p:attrName>
                                        </p:attrNameLst>
                                      </p:cBhvr>
                                      <p:to>
                                        <p:clrVal>
                                          <a:srgbClr val="FF0000"/>
                                        </p:clrVal>
                                      </p:to>
                                    </p:set>
                                    <p:set>
                                      <p:cBhvr>
                                        <p:cTn id="61"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Design: a </a:t>
            </a:r>
            <a:r>
              <a:rPr lang="en-GB" dirty="0" smtClean="0"/>
              <a:t>set of instructions for the researcher; to gather and analyze data in certain ways that will control who and what are to be </a:t>
            </a:r>
            <a:r>
              <a:rPr lang="en-GB" dirty="0" smtClean="0"/>
              <a:t>studied. </a:t>
            </a:r>
            <a:r>
              <a:rPr lang="en-GB" dirty="0" smtClean="0"/>
              <a:t>Thus, the choice of design is made when the question is finalized</a:t>
            </a:r>
            <a:r>
              <a:rPr lang="en-GB" dirty="0" smtClean="0"/>
              <a:t>.</a:t>
            </a:r>
          </a:p>
          <a:p>
            <a:r>
              <a:rPr lang="en-GB" dirty="0" smtClean="0"/>
              <a:t>Each </a:t>
            </a:r>
            <a:r>
              <a:rPr lang="en-GB" dirty="0" smtClean="0"/>
              <a:t>design has its own applicability depending on the problems and objectives of the study</a:t>
            </a:r>
            <a:r>
              <a:rPr lang="en-GB" dirty="0" smtClean="0"/>
              <a:t>.</a:t>
            </a:r>
          </a:p>
          <a:p>
            <a:r>
              <a:rPr lang="en-GB" dirty="0" smtClean="0"/>
              <a:t> </a:t>
            </a:r>
            <a:r>
              <a:rPr lang="en-GB" dirty="0" smtClean="0"/>
              <a:t>Important consideration – to minimize possible errors and maximize the reliability and validity of data.</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10" name="Content Placeholder 9"/>
          <p:cNvSpPr>
            <a:spLocks noGrp="1"/>
          </p:cNvSpPr>
          <p:nvPr>
            <p:ph idx="1"/>
          </p:nvPr>
        </p:nvSpPr>
        <p:spPr>
          <a:xfrm>
            <a:off x="838200" y="1825624"/>
            <a:ext cx="10515600" cy="4340999"/>
          </a:xfrm>
        </p:spPr>
        <p:txBody>
          <a:bodyPr/>
          <a:lstStyle/>
          <a:p>
            <a:endParaRPr lang="en-GB" dirty="0"/>
          </a:p>
        </p:txBody>
      </p:sp>
      <p:graphicFrame>
        <p:nvGraphicFramePr>
          <p:cNvPr id="13" name="Content Placeholder 3"/>
          <p:cNvGraphicFramePr>
            <a:graphicFrameLocks/>
          </p:cNvGraphicFramePr>
          <p:nvPr>
            <p:extLst>
              <p:ext uri="{D42A27DB-BD31-4B8C-83A1-F6EECF244321}">
                <p14:modId xmlns:p14="http://schemas.microsoft.com/office/powerpoint/2010/main" xmlns="" val="2854542504"/>
              </p:ext>
            </p:extLst>
          </p:nvPr>
        </p:nvGraphicFramePr>
        <p:xfrm>
          <a:off x="318655" y="121024"/>
          <a:ext cx="11703016" cy="657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Arrow Connector 14"/>
          <p:cNvCxnSpPr/>
          <p:nvPr/>
        </p:nvCxnSpPr>
        <p:spPr>
          <a:xfrm flipH="1">
            <a:off x="3245005" y="3824868"/>
            <a:ext cx="2642839" cy="71367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3278459" y="3914078"/>
            <a:ext cx="2286000" cy="6579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2394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79388"/>
            <a:ext cx="10515600" cy="806450"/>
          </a:xfrm>
        </p:spPr>
        <p:txBody>
          <a:bodyPr/>
          <a:lstStyle/>
          <a:p>
            <a:r>
              <a:rPr lang="en-GB" dirty="0" smtClean="0"/>
              <a:t>Descriptive or Analytic Studies?</a:t>
            </a:r>
            <a:endParaRPr lang="en-GB" dirty="0"/>
          </a:p>
        </p:txBody>
      </p:sp>
      <p:sp>
        <p:nvSpPr>
          <p:cNvPr id="3" name="Content Placeholder 2"/>
          <p:cNvSpPr>
            <a:spLocks noGrp="1"/>
          </p:cNvSpPr>
          <p:nvPr>
            <p:ph idx="1"/>
          </p:nvPr>
        </p:nvSpPr>
        <p:spPr>
          <a:xfrm>
            <a:off x="500063" y="885825"/>
            <a:ext cx="11172825" cy="5657850"/>
          </a:xfrm>
        </p:spPr>
        <p:txBody>
          <a:bodyPr>
            <a:noAutofit/>
          </a:bodyPr>
          <a:lstStyle/>
          <a:p>
            <a:pPr marL="0" indent="0">
              <a:buNone/>
            </a:pPr>
            <a:r>
              <a:rPr lang="en-GB" sz="3200" b="1" dirty="0" smtClean="0">
                <a:solidFill>
                  <a:srgbClr val="FF0000"/>
                </a:solidFill>
                <a:effectLst>
                  <a:outerShdw blurRad="38100" dist="38100" dir="2700000" algn="tl">
                    <a:srgbClr val="000000">
                      <a:alpha val="43137"/>
                    </a:srgbClr>
                  </a:outerShdw>
                </a:effectLst>
              </a:rPr>
              <a:t>Descriptive studies </a:t>
            </a:r>
          </a:p>
          <a:p>
            <a:r>
              <a:rPr lang="en-GB" sz="3200" dirty="0" smtClean="0"/>
              <a:t>Generate </a:t>
            </a:r>
            <a:r>
              <a:rPr lang="en-GB" sz="3200" dirty="0" smtClean="0"/>
              <a:t>hypotheses </a:t>
            </a:r>
          </a:p>
          <a:p>
            <a:r>
              <a:rPr lang="en-GB" sz="3200" dirty="0" smtClean="0"/>
              <a:t>Answer what, who, where, and </a:t>
            </a:r>
            <a:r>
              <a:rPr lang="en-GB" sz="3200" dirty="0" smtClean="0"/>
              <a:t>when</a:t>
            </a:r>
          </a:p>
          <a:p>
            <a:endParaRPr lang="en-GB" sz="3200" dirty="0" smtClean="0"/>
          </a:p>
          <a:p>
            <a:pPr marL="0" indent="0">
              <a:buNone/>
            </a:pPr>
            <a:r>
              <a:rPr lang="en-GB" sz="3200" b="1" dirty="0" smtClean="0">
                <a:solidFill>
                  <a:srgbClr val="FF0000"/>
                </a:solidFill>
                <a:effectLst>
                  <a:outerShdw blurRad="38100" dist="38100" dir="2700000" algn="tl">
                    <a:srgbClr val="000000">
                      <a:alpha val="43137"/>
                    </a:srgbClr>
                  </a:outerShdw>
                </a:effectLst>
              </a:rPr>
              <a:t>Analytic studies </a:t>
            </a:r>
          </a:p>
          <a:p>
            <a:r>
              <a:rPr lang="en-GB" sz="3200" dirty="0" smtClean="0"/>
              <a:t> Test hypotheses </a:t>
            </a:r>
          </a:p>
          <a:p>
            <a:r>
              <a:rPr lang="en-GB" sz="3200" dirty="0" smtClean="0"/>
              <a:t>Answer why and how</a:t>
            </a:r>
          </a:p>
          <a:p>
            <a:pPr>
              <a:buNone/>
            </a:pPr>
            <a:endParaRPr lang="en-GB" sz="2000" dirty="0" smtClean="0"/>
          </a:p>
          <a:p>
            <a:pPr>
              <a:buNone/>
            </a:pPr>
            <a:endParaRPr lang="en-GB" sz="1600" dirty="0" smtClean="0"/>
          </a:p>
        </p:txBody>
      </p:sp>
    </p:spTree>
    <p:extLst>
      <p:ext uri="{BB962C8B-B14F-4D97-AF65-F5344CB8AC3E}">
        <p14:creationId xmlns:p14="http://schemas.microsoft.com/office/powerpoint/2010/main" xmlns="" val="145811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AND CHARACTERISTICS OF DESCRIPTIVE STUDIES</a:t>
            </a:r>
            <a:endParaRPr lang="en-GB" dirty="0"/>
          </a:p>
        </p:txBody>
      </p:sp>
      <p:sp>
        <p:nvSpPr>
          <p:cNvPr id="3" name="Content Placeholder 2"/>
          <p:cNvSpPr>
            <a:spLocks noGrp="1"/>
          </p:cNvSpPr>
          <p:nvPr>
            <p:ph idx="1"/>
          </p:nvPr>
        </p:nvSpPr>
        <p:spPr>
          <a:xfrm>
            <a:off x="838200" y="1825624"/>
            <a:ext cx="10820400" cy="5032376"/>
          </a:xfrm>
        </p:spPr>
        <p:txBody>
          <a:bodyPr>
            <a:normAutofit fontScale="85000" lnSpcReduction="20000"/>
          </a:bodyPr>
          <a:lstStyle/>
          <a:p>
            <a:pPr marL="0" indent="0">
              <a:buNone/>
            </a:pPr>
            <a:r>
              <a:rPr lang="en-GB" sz="3500" b="1" dirty="0" smtClean="0">
                <a:solidFill>
                  <a:srgbClr val="FF0000"/>
                </a:solidFill>
                <a:effectLst>
                  <a:outerShdw blurRad="38100" dist="38100" dir="2700000" algn="tl">
                    <a:srgbClr val="000000">
                      <a:alpha val="43137"/>
                    </a:srgbClr>
                  </a:outerShdw>
                </a:effectLst>
              </a:rPr>
              <a:t>Descriptive Studies</a:t>
            </a:r>
          </a:p>
          <a:p>
            <a:pPr marL="0" indent="0">
              <a:buNone/>
            </a:pPr>
            <a:r>
              <a:rPr lang="en-GB" sz="3600" dirty="0" smtClean="0"/>
              <a:t>These are a type of observational studies where in the investigator observes the events occurring in the population without doing any interruption or manipulation</a:t>
            </a:r>
            <a:r>
              <a:rPr lang="en-GB" sz="3600" dirty="0" smtClean="0"/>
              <a:t>.</a:t>
            </a:r>
          </a:p>
          <a:p>
            <a:pPr marL="0" indent="0">
              <a:buNone/>
            </a:pPr>
            <a:r>
              <a:rPr lang="en-GB" sz="3600" dirty="0" smtClean="0"/>
              <a:t>Most common method used in researches</a:t>
            </a:r>
            <a:r>
              <a:rPr lang="en-GB" sz="3600" dirty="0" smtClean="0"/>
              <a:t>.</a:t>
            </a:r>
            <a:endParaRPr lang="en-GB" sz="3500" b="1" dirty="0" smtClean="0">
              <a:solidFill>
                <a:srgbClr val="FF0000"/>
              </a:solidFill>
              <a:effectLst>
                <a:outerShdw blurRad="38100" dist="38100" dir="2700000" algn="tl">
                  <a:srgbClr val="000000">
                    <a:alpha val="43137"/>
                  </a:srgbClr>
                </a:outerShdw>
              </a:effectLst>
            </a:endParaRPr>
          </a:p>
          <a:p>
            <a:r>
              <a:rPr lang="en-GB" dirty="0" smtClean="0"/>
              <a:t>Characterize who, where, or when in relation to what (outcome) </a:t>
            </a:r>
            <a:r>
              <a:rPr lang="en-GB" b="1" i="1" dirty="0" smtClean="0">
                <a:solidFill>
                  <a:srgbClr val="0070C0"/>
                </a:solidFill>
                <a:effectLst>
                  <a:outerShdw blurRad="38100" dist="38100" dir="2700000" algn="tl">
                    <a:srgbClr val="000000">
                      <a:alpha val="43137"/>
                    </a:srgbClr>
                  </a:outerShdw>
                </a:effectLst>
              </a:rPr>
              <a:t>(PPT)</a:t>
            </a:r>
          </a:p>
          <a:p>
            <a:r>
              <a:rPr lang="en-GB" b="1" dirty="0">
                <a:solidFill>
                  <a:srgbClr val="00B050"/>
                </a:solidFill>
                <a:effectLst>
                  <a:outerShdw blurRad="38100" dist="38100" dir="2700000" algn="tl">
                    <a:srgbClr val="000000">
                      <a:alpha val="43137"/>
                    </a:srgbClr>
                  </a:outerShdw>
                </a:effectLst>
              </a:rPr>
              <a:t>Person: </a:t>
            </a:r>
            <a:r>
              <a:rPr lang="en-GB" dirty="0" smtClean="0"/>
              <a:t>characteristics (age, sex, occupation) of the individuals affected by the outcome</a:t>
            </a:r>
          </a:p>
          <a:p>
            <a:r>
              <a:rPr lang="en-GB" b="1" dirty="0">
                <a:solidFill>
                  <a:srgbClr val="00B050"/>
                </a:solidFill>
                <a:effectLst>
                  <a:outerShdw blurRad="38100" dist="38100" dir="2700000" algn="tl">
                    <a:srgbClr val="000000">
                      <a:alpha val="43137"/>
                    </a:srgbClr>
                  </a:outerShdw>
                </a:effectLst>
              </a:rPr>
              <a:t> Place: </a:t>
            </a:r>
            <a:r>
              <a:rPr lang="en-GB" dirty="0" smtClean="0"/>
              <a:t>geography (residence, work, hospital) of the affected individuals</a:t>
            </a:r>
          </a:p>
          <a:p>
            <a:r>
              <a:rPr lang="en-GB" b="1" dirty="0">
                <a:solidFill>
                  <a:srgbClr val="00B050"/>
                </a:solidFill>
                <a:effectLst>
                  <a:outerShdw blurRad="38100" dist="38100" dir="2700000" algn="tl">
                    <a:srgbClr val="000000">
                      <a:alpha val="43137"/>
                    </a:srgbClr>
                  </a:outerShdw>
                </a:effectLst>
              </a:rPr>
              <a:t> Time: </a:t>
            </a:r>
            <a:r>
              <a:rPr lang="en-GB" dirty="0" smtClean="0"/>
              <a:t>when events (diagnosis, reporting; testing) occurred</a:t>
            </a:r>
          </a:p>
          <a:p>
            <a:pPr marL="0" indent="0" algn="ctr">
              <a:buNone/>
            </a:pPr>
            <a:r>
              <a:rPr lang="en-GB" b="1" dirty="0" smtClean="0">
                <a:solidFill>
                  <a:srgbClr val="FF0066"/>
                </a:solidFill>
              </a:rPr>
              <a:t>They form the first step in identifying risk factors. Provide clues for generating hypothesis. In these studies there is no formal comparison groups</a:t>
            </a:r>
            <a:r>
              <a:rPr lang="en-GB" b="1" dirty="0" smtClean="0">
                <a:solidFill>
                  <a:srgbClr val="FF0066"/>
                </a:solidFill>
              </a:rPr>
              <a:t>. What caused the prevailing conditions is not emphasized</a:t>
            </a:r>
            <a:endParaRPr lang="en-GB" b="1" dirty="0">
              <a:solidFill>
                <a:srgbClr val="FF0066"/>
              </a:solidFill>
            </a:endParaRPr>
          </a:p>
        </p:txBody>
      </p:sp>
    </p:spTree>
    <p:extLst>
      <p:ext uri="{BB962C8B-B14F-4D97-AF65-F5344CB8AC3E}">
        <p14:creationId xmlns:p14="http://schemas.microsoft.com/office/powerpoint/2010/main" xmlns="" val="226179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7467499"/>
              </p:ext>
            </p:extLst>
          </p:nvPr>
        </p:nvGraphicFramePr>
        <p:xfrm>
          <a:off x="318655" y="121024"/>
          <a:ext cx="11703016" cy="657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3127868" y="3832415"/>
            <a:ext cx="2732580" cy="632012"/>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127868" y="4047893"/>
            <a:ext cx="2450523" cy="450150"/>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sp>
        <p:nvSpPr>
          <p:cNvPr id="3" name="Oval 2"/>
          <p:cNvSpPr/>
          <p:nvPr/>
        </p:nvSpPr>
        <p:spPr>
          <a:xfrm>
            <a:off x="534667" y="4310602"/>
            <a:ext cx="837792"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632075" y="4260749"/>
            <a:ext cx="837792"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546387" y="4310602"/>
            <a:ext cx="837792"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485503" y="4259436"/>
            <a:ext cx="837792"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811865" y="4281491"/>
            <a:ext cx="1155934"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125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1"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2214</Words>
  <Application>Microsoft Office PowerPoint</Application>
  <PresentationFormat>Custom</PresentationFormat>
  <Paragraphs>298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Research design</vt:lpstr>
      <vt:lpstr>Research</vt:lpstr>
      <vt:lpstr>Overview of the research process</vt:lpstr>
      <vt:lpstr>Overview of the research process</vt:lpstr>
      <vt:lpstr>Slide 5</vt:lpstr>
      <vt:lpstr>Slide 6</vt:lpstr>
      <vt:lpstr>Descriptive or Analytic Studies?</vt:lpstr>
      <vt:lpstr>DEFINITION AND CHARACTERISTICS OF DESCRIPTIVE STUDIES</vt:lpstr>
      <vt:lpstr>Slide 9</vt:lpstr>
      <vt:lpstr>Ecological studies</vt:lpstr>
      <vt:lpstr>Slide 11</vt:lpstr>
      <vt:lpstr>Limitations of ecological studies include: </vt:lpstr>
      <vt:lpstr>Ecological fallacy </vt:lpstr>
      <vt:lpstr>EXAMPLE of Ecological study</vt:lpstr>
      <vt:lpstr>Slide 15</vt:lpstr>
      <vt:lpstr>Case reports</vt:lpstr>
      <vt:lpstr>Example of case report</vt:lpstr>
      <vt:lpstr>Strengths of Case reports:</vt:lpstr>
      <vt:lpstr>Slide 19</vt:lpstr>
      <vt:lpstr>Slide 20</vt:lpstr>
      <vt:lpstr>Slide 21</vt:lpstr>
      <vt:lpstr>Slide 22</vt:lpstr>
      <vt:lpstr>Slide 23</vt:lpstr>
      <vt:lpstr>Slide 24</vt:lpstr>
      <vt:lpstr>Slide 25</vt:lpstr>
      <vt:lpstr>Case series</vt:lpstr>
      <vt:lpstr>Weaknesses:</vt:lpstr>
      <vt:lpstr>Slide 28</vt:lpstr>
      <vt:lpstr>Cross-sectional studies (Descriptive)</vt:lpstr>
      <vt:lpstr>Slide 30</vt:lpstr>
      <vt:lpstr>Slide 31</vt:lpstr>
      <vt:lpstr>Slide 32</vt:lpstr>
      <vt:lpstr>Slide 33</vt:lpstr>
      <vt:lpstr>Slide 34</vt:lpstr>
      <vt:lpstr>Slide 35</vt:lpstr>
      <vt:lpstr>Longitudinal Studies: </vt:lpstr>
      <vt:lpstr>Example:</vt:lpstr>
      <vt:lpstr>Slide 38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studies</dc:title>
  <dc:creator>israa rawashdeh</dc:creator>
  <cp:lastModifiedBy>judehhassan@hotmail.com</cp:lastModifiedBy>
  <cp:revision>69</cp:revision>
  <dcterms:created xsi:type="dcterms:W3CDTF">2018-06-25T21:47:36Z</dcterms:created>
  <dcterms:modified xsi:type="dcterms:W3CDTF">2019-07-07T23:01:50Z</dcterms:modified>
</cp:coreProperties>
</file>