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2"/>
  </p:notesMasterIdLst>
  <p:sldIdLst>
    <p:sldId id="256" r:id="rId2"/>
    <p:sldId id="259" r:id="rId3"/>
    <p:sldId id="309" r:id="rId4"/>
    <p:sldId id="310" r:id="rId5"/>
    <p:sldId id="311" r:id="rId6"/>
    <p:sldId id="312" r:id="rId7"/>
    <p:sldId id="313" r:id="rId8"/>
    <p:sldId id="305" r:id="rId9"/>
    <p:sldId id="316" r:id="rId10"/>
    <p:sldId id="314" r:id="rId11"/>
    <p:sldId id="315" r:id="rId12"/>
    <p:sldId id="317" r:id="rId13"/>
    <p:sldId id="306" r:id="rId14"/>
    <p:sldId id="324" r:id="rId15"/>
    <p:sldId id="318" r:id="rId16"/>
    <p:sldId id="319" r:id="rId17"/>
    <p:sldId id="320" r:id="rId18"/>
    <p:sldId id="321" r:id="rId19"/>
    <p:sldId id="322" r:id="rId20"/>
    <p:sldId id="323" r:id="rId21"/>
    <p:sldId id="307" r:id="rId22"/>
    <p:sldId id="330" r:id="rId23"/>
    <p:sldId id="325" r:id="rId24"/>
    <p:sldId id="326" r:id="rId25"/>
    <p:sldId id="327" r:id="rId26"/>
    <p:sldId id="328" r:id="rId27"/>
    <p:sldId id="329" r:id="rId28"/>
    <p:sldId id="331" r:id="rId29"/>
    <p:sldId id="332" r:id="rId30"/>
    <p:sldId id="333" r:id="rId31"/>
  </p:sldIdLst>
  <p:sldSz cx="9144000" cy="5143500" type="screen16x9"/>
  <p:notesSz cx="6858000" cy="9144000"/>
  <p:embeddedFontLst>
    <p:embeddedFont>
      <p:font typeface="Convergence" panose="020B0604020202020204" charset="0"/>
      <p:regular r:id="rId33"/>
    </p:embeddedFont>
    <p:embeddedFont>
      <p:font typeface="Lato" panose="020F0502020204030203" pitchFamily="34" charset="0"/>
      <p:regular r:id="rId34"/>
      <p:bold r:id="rId35"/>
      <p:italic r:id="rId36"/>
      <p:boldItalic r:id="rId37"/>
    </p:embeddedFont>
    <p:embeddedFont>
      <p:font typeface="Palanquin Dark" panose="020B0604020202020204" charset="0"/>
      <p:regular r:id="rId38"/>
      <p:bold r:id="rId39"/>
    </p:embeddedFont>
    <p:embeddedFont>
      <p:font typeface="Segoe UI Symbol" panose="020B0502040204020203" pitchFamily="34"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DAD7A2C-B625-4320-98BE-009BE590311F}">
  <a:tblStyle styleId="{CDAD7A2C-B625-4320-98BE-009BE590311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53E46-9842-4A8C-9629-E0E61DDD197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6BBD8D-72BB-45EC-98D8-6D128E1360AE}">
      <dgm:prSet/>
      <dgm:spPr/>
      <dgm:t>
        <a:bodyPr/>
        <a:lstStyle/>
        <a:p>
          <a:r>
            <a:rPr lang="en-US"/>
            <a:t>Classing system used in patients with acute myocardial infarction (heart attack ) taking into account physical examination and the development of heart failure</a:t>
          </a:r>
        </a:p>
      </dgm:t>
    </dgm:pt>
    <dgm:pt modelId="{6F514684-0177-44BB-87B7-A722E3ABBB1C}" type="parTrans" cxnId="{8C8AF3D7-6E34-4E6A-8169-366A9169AA46}">
      <dgm:prSet/>
      <dgm:spPr/>
      <dgm:t>
        <a:bodyPr/>
        <a:lstStyle/>
        <a:p>
          <a:endParaRPr lang="en-US"/>
        </a:p>
      </dgm:t>
    </dgm:pt>
    <dgm:pt modelId="{40815480-90BC-4884-BFCE-6BB24B1BB0F4}" type="sibTrans" cxnId="{8C8AF3D7-6E34-4E6A-8169-366A9169AA46}">
      <dgm:prSet/>
      <dgm:spPr/>
      <dgm:t>
        <a:bodyPr/>
        <a:lstStyle/>
        <a:p>
          <a:endParaRPr lang="en-US"/>
        </a:p>
      </dgm:t>
    </dgm:pt>
    <dgm:pt modelId="{07218A99-1BC9-48A5-80F5-EF7588B1C886}">
      <dgm:prSet/>
      <dgm:spPr/>
      <dgm:t>
        <a:bodyPr/>
        <a:lstStyle/>
        <a:p>
          <a:r>
            <a:rPr lang="en-US"/>
            <a:t>Class I : no evidence of heart failure</a:t>
          </a:r>
        </a:p>
      </dgm:t>
    </dgm:pt>
    <dgm:pt modelId="{3B32173E-89F4-4B7D-9BD5-24F30D81779B}" type="parTrans" cxnId="{BBECB0E9-5B47-4B6D-8A86-6D409F135A83}">
      <dgm:prSet/>
      <dgm:spPr/>
      <dgm:t>
        <a:bodyPr/>
        <a:lstStyle/>
        <a:p>
          <a:endParaRPr lang="en-US"/>
        </a:p>
      </dgm:t>
    </dgm:pt>
    <dgm:pt modelId="{03C2538A-3CFA-42BF-93EB-BE8D66A83FBA}" type="sibTrans" cxnId="{BBECB0E9-5B47-4B6D-8A86-6D409F135A83}">
      <dgm:prSet/>
      <dgm:spPr/>
      <dgm:t>
        <a:bodyPr/>
        <a:lstStyle/>
        <a:p>
          <a:endParaRPr lang="en-US"/>
        </a:p>
      </dgm:t>
    </dgm:pt>
    <dgm:pt modelId="{CE7781FA-6E48-4361-B894-AD7E3161D675}">
      <dgm:prSet/>
      <dgm:spPr/>
      <dgm:t>
        <a:bodyPr/>
        <a:lstStyle/>
        <a:p>
          <a:r>
            <a:rPr lang="en-US" dirty="0"/>
            <a:t>Class II : mild to moderate heart failure ( </a:t>
          </a:r>
          <a:r>
            <a:rPr lang="en-US" dirty="0" err="1"/>
            <a:t>eg.</a:t>
          </a:r>
          <a:r>
            <a:rPr lang="en-US" dirty="0"/>
            <a:t> S3 gallop , jugular venous distention )</a:t>
          </a:r>
        </a:p>
      </dgm:t>
    </dgm:pt>
    <dgm:pt modelId="{A2B75ECA-71A0-4023-8116-4353651DB224}" type="parTrans" cxnId="{41EEC5A4-D3A0-4602-B698-68F30EF2D408}">
      <dgm:prSet/>
      <dgm:spPr/>
      <dgm:t>
        <a:bodyPr/>
        <a:lstStyle/>
        <a:p>
          <a:endParaRPr lang="en-US"/>
        </a:p>
      </dgm:t>
    </dgm:pt>
    <dgm:pt modelId="{1512736F-988B-40B0-A181-FC4F4AC39B5A}" type="sibTrans" cxnId="{41EEC5A4-D3A0-4602-B698-68F30EF2D408}">
      <dgm:prSet/>
      <dgm:spPr/>
      <dgm:t>
        <a:bodyPr/>
        <a:lstStyle/>
        <a:p>
          <a:endParaRPr lang="en-US"/>
        </a:p>
      </dgm:t>
    </dgm:pt>
    <dgm:pt modelId="{393AA862-7C9A-4AED-9080-33850CE3B4AD}">
      <dgm:prSet/>
      <dgm:spPr/>
      <dgm:t>
        <a:bodyPr/>
        <a:lstStyle/>
        <a:p>
          <a:r>
            <a:rPr lang="en-US"/>
            <a:t>Class III : overt pulmonary edema </a:t>
          </a:r>
        </a:p>
      </dgm:t>
    </dgm:pt>
    <dgm:pt modelId="{12AA0684-3761-472D-B5B2-C74DD0C4A766}" type="parTrans" cxnId="{93F59E8D-C49E-4B61-8093-F8465B741E4C}">
      <dgm:prSet/>
      <dgm:spPr/>
      <dgm:t>
        <a:bodyPr/>
        <a:lstStyle/>
        <a:p>
          <a:endParaRPr lang="en-US"/>
        </a:p>
      </dgm:t>
    </dgm:pt>
    <dgm:pt modelId="{07FD58E7-7625-4978-B6E8-E494724297E0}" type="sibTrans" cxnId="{93F59E8D-C49E-4B61-8093-F8465B741E4C}">
      <dgm:prSet/>
      <dgm:spPr/>
      <dgm:t>
        <a:bodyPr/>
        <a:lstStyle/>
        <a:p>
          <a:endParaRPr lang="en-US"/>
        </a:p>
      </dgm:t>
    </dgm:pt>
    <dgm:pt modelId="{308B7F67-03AC-4CBA-A2FA-D7E4CA56B9EB}">
      <dgm:prSet/>
      <dgm:spPr/>
      <dgm:t>
        <a:bodyPr/>
        <a:lstStyle/>
        <a:p>
          <a:r>
            <a:rPr lang="en-US"/>
            <a:t>Class IV : cardiogenic shock </a:t>
          </a:r>
        </a:p>
      </dgm:t>
    </dgm:pt>
    <dgm:pt modelId="{CCC480A9-5376-4B4D-8CC4-5E49F272D9D6}" type="parTrans" cxnId="{C928BC9A-077C-4896-81BD-DB4CAB8025C5}">
      <dgm:prSet/>
      <dgm:spPr/>
      <dgm:t>
        <a:bodyPr/>
        <a:lstStyle/>
        <a:p>
          <a:endParaRPr lang="en-US"/>
        </a:p>
      </dgm:t>
    </dgm:pt>
    <dgm:pt modelId="{5B2D38AE-F592-4A72-B007-B3DD80DE70FA}" type="sibTrans" cxnId="{C928BC9A-077C-4896-81BD-DB4CAB8025C5}">
      <dgm:prSet/>
      <dgm:spPr/>
      <dgm:t>
        <a:bodyPr/>
        <a:lstStyle/>
        <a:p>
          <a:endParaRPr lang="en-US"/>
        </a:p>
      </dgm:t>
    </dgm:pt>
    <dgm:pt modelId="{B02AC1F1-4163-4AC9-A27B-C756DD2AD9C0}" type="pres">
      <dgm:prSet presAssocID="{B6953E46-9842-4A8C-9629-E0E61DDD1970}" presName="root" presStyleCnt="0">
        <dgm:presLayoutVars>
          <dgm:dir/>
          <dgm:resizeHandles val="exact"/>
        </dgm:presLayoutVars>
      </dgm:prSet>
      <dgm:spPr/>
    </dgm:pt>
    <dgm:pt modelId="{3ADEBEE4-D3E7-4AF2-95E4-C893A94C9E07}" type="pres">
      <dgm:prSet presAssocID="{886BBD8D-72BB-45EC-98D8-6D128E1360AE}" presName="compNode" presStyleCnt="0"/>
      <dgm:spPr/>
    </dgm:pt>
    <dgm:pt modelId="{FAB57FA6-6356-4EDF-954B-297B169CD559}" type="pres">
      <dgm:prSet presAssocID="{886BBD8D-72BB-45EC-98D8-6D128E1360AE}" presName="bgRect" presStyleLbl="bgShp" presStyleIdx="0" presStyleCnt="5"/>
      <dgm:spPr/>
    </dgm:pt>
    <dgm:pt modelId="{B1E1C296-D314-4FD4-9002-1C0D091901BE}" type="pres">
      <dgm:prSet presAssocID="{886BBD8D-72BB-45EC-98D8-6D128E1360A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Organ"/>
        </a:ext>
      </dgm:extLst>
    </dgm:pt>
    <dgm:pt modelId="{FAF6B7ED-F805-431E-9FBB-9AF8361C0D00}" type="pres">
      <dgm:prSet presAssocID="{886BBD8D-72BB-45EC-98D8-6D128E1360AE}" presName="spaceRect" presStyleCnt="0"/>
      <dgm:spPr/>
    </dgm:pt>
    <dgm:pt modelId="{3520C3BE-C003-4877-9AA3-55846F7AB59F}" type="pres">
      <dgm:prSet presAssocID="{886BBD8D-72BB-45EC-98D8-6D128E1360AE}" presName="parTx" presStyleLbl="revTx" presStyleIdx="0" presStyleCnt="5">
        <dgm:presLayoutVars>
          <dgm:chMax val="0"/>
          <dgm:chPref val="0"/>
        </dgm:presLayoutVars>
      </dgm:prSet>
      <dgm:spPr/>
    </dgm:pt>
    <dgm:pt modelId="{396DDB46-AA41-49A2-BC66-5A84CE56F20E}" type="pres">
      <dgm:prSet presAssocID="{40815480-90BC-4884-BFCE-6BB24B1BB0F4}" presName="sibTrans" presStyleCnt="0"/>
      <dgm:spPr/>
    </dgm:pt>
    <dgm:pt modelId="{F786500D-41AC-4BA9-8453-99D798C4FA3E}" type="pres">
      <dgm:prSet presAssocID="{07218A99-1BC9-48A5-80F5-EF7588B1C886}" presName="compNode" presStyleCnt="0"/>
      <dgm:spPr/>
    </dgm:pt>
    <dgm:pt modelId="{CD00C702-200B-4864-AA6D-0B26DE3408AB}" type="pres">
      <dgm:prSet presAssocID="{07218A99-1BC9-48A5-80F5-EF7588B1C886}" presName="bgRect" presStyleLbl="bgShp" presStyleIdx="1" presStyleCnt="5"/>
      <dgm:spPr/>
    </dgm:pt>
    <dgm:pt modelId="{D2D1F037-112E-4783-A2E5-A8BBAE262053}" type="pres">
      <dgm:prSet presAssocID="{07218A99-1BC9-48A5-80F5-EF7588B1C88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beat"/>
        </a:ext>
      </dgm:extLst>
    </dgm:pt>
    <dgm:pt modelId="{6D2BCF41-1061-4E41-AA76-05AB56688607}" type="pres">
      <dgm:prSet presAssocID="{07218A99-1BC9-48A5-80F5-EF7588B1C886}" presName="spaceRect" presStyleCnt="0"/>
      <dgm:spPr/>
    </dgm:pt>
    <dgm:pt modelId="{03BD56C7-13A9-4AB8-81E5-63FD92F5A818}" type="pres">
      <dgm:prSet presAssocID="{07218A99-1BC9-48A5-80F5-EF7588B1C886}" presName="parTx" presStyleLbl="revTx" presStyleIdx="1" presStyleCnt="5">
        <dgm:presLayoutVars>
          <dgm:chMax val="0"/>
          <dgm:chPref val="0"/>
        </dgm:presLayoutVars>
      </dgm:prSet>
      <dgm:spPr/>
    </dgm:pt>
    <dgm:pt modelId="{BA956C0E-6D77-4F22-BE66-A69E7531B422}" type="pres">
      <dgm:prSet presAssocID="{03C2538A-3CFA-42BF-93EB-BE8D66A83FBA}" presName="sibTrans" presStyleCnt="0"/>
      <dgm:spPr/>
    </dgm:pt>
    <dgm:pt modelId="{47321DAA-A2AA-453A-9B3A-5DEAC1A1FF11}" type="pres">
      <dgm:prSet presAssocID="{CE7781FA-6E48-4361-B894-AD7E3161D675}" presName="compNode" presStyleCnt="0"/>
      <dgm:spPr/>
    </dgm:pt>
    <dgm:pt modelId="{60155197-0B38-436B-95D4-40D9E7F62610}" type="pres">
      <dgm:prSet presAssocID="{CE7781FA-6E48-4361-B894-AD7E3161D675}" presName="bgRect" presStyleLbl="bgShp" presStyleIdx="2" presStyleCnt="5"/>
      <dgm:spPr/>
    </dgm:pt>
    <dgm:pt modelId="{9020B9C2-411D-4B38-B691-820C03B9509D}" type="pres">
      <dgm:prSet presAssocID="{CE7781FA-6E48-4361-B894-AD7E3161D67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idney"/>
        </a:ext>
      </dgm:extLst>
    </dgm:pt>
    <dgm:pt modelId="{2DF29720-9B8D-4E69-919C-20DF1D37D038}" type="pres">
      <dgm:prSet presAssocID="{CE7781FA-6E48-4361-B894-AD7E3161D675}" presName="spaceRect" presStyleCnt="0"/>
      <dgm:spPr/>
    </dgm:pt>
    <dgm:pt modelId="{C5721435-B3CC-4E8F-A86D-4BE44E189B3C}" type="pres">
      <dgm:prSet presAssocID="{CE7781FA-6E48-4361-B894-AD7E3161D675}" presName="parTx" presStyleLbl="revTx" presStyleIdx="2" presStyleCnt="5">
        <dgm:presLayoutVars>
          <dgm:chMax val="0"/>
          <dgm:chPref val="0"/>
        </dgm:presLayoutVars>
      </dgm:prSet>
      <dgm:spPr/>
    </dgm:pt>
    <dgm:pt modelId="{CD143771-74D6-497C-9F50-95AC044A32D3}" type="pres">
      <dgm:prSet presAssocID="{1512736F-988B-40B0-A181-FC4F4AC39B5A}" presName="sibTrans" presStyleCnt="0"/>
      <dgm:spPr/>
    </dgm:pt>
    <dgm:pt modelId="{A02FBB25-370A-4F90-B250-DA4AB88C686D}" type="pres">
      <dgm:prSet presAssocID="{393AA862-7C9A-4AED-9080-33850CE3B4AD}" presName="compNode" presStyleCnt="0"/>
      <dgm:spPr/>
    </dgm:pt>
    <dgm:pt modelId="{32159268-4AF1-49E9-AC0D-4B052FE5950B}" type="pres">
      <dgm:prSet presAssocID="{393AA862-7C9A-4AED-9080-33850CE3B4AD}" presName="bgRect" presStyleLbl="bgShp" presStyleIdx="3" presStyleCnt="5"/>
      <dgm:spPr/>
    </dgm:pt>
    <dgm:pt modelId="{F49CB4FB-CDB9-4182-B67A-A3F39EED6FBB}" type="pres">
      <dgm:prSet presAssocID="{393AA862-7C9A-4AED-9080-33850CE3B4A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01B00531-A88B-4759-9444-69E823025289}" type="pres">
      <dgm:prSet presAssocID="{393AA862-7C9A-4AED-9080-33850CE3B4AD}" presName="spaceRect" presStyleCnt="0"/>
      <dgm:spPr/>
    </dgm:pt>
    <dgm:pt modelId="{1C7A40FD-24DC-48BD-A345-16424F3B6D7E}" type="pres">
      <dgm:prSet presAssocID="{393AA862-7C9A-4AED-9080-33850CE3B4AD}" presName="parTx" presStyleLbl="revTx" presStyleIdx="3" presStyleCnt="5">
        <dgm:presLayoutVars>
          <dgm:chMax val="0"/>
          <dgm:chPref val="0"/>
        </dgm:presLayoutVars>
      </dgm:prSet>
      <dgm:spPr/>
    </dgm:pt>
    <dgm:pt modelId="{1A1C15CD-D8B3-4EAA-9CF8-55A09B68013F}" type="pres">
      <dgm:prSet presAssocID="{07FD58E7-7625-4978-B6E8-E494724297E0}" presName="sibTrans" presStyleCnt="0"/>
      <dgm:spPr/>
    </dgm:pt>
    <dgm:pt modelId="{1D9C97DB-133D-4019-B422-8E4DBC6F4B7F}" type="pres">
      <dgm:prSet presAssocID="{308B7F67-03AC-4CBA-A2FA-D7E4CA56B9EB}" presName="compNode" presStyleCnt="0"/>
      <dgm:spPr/>
    </dgm:pt>
    <dgm:pt modelId="{3C6496B5-50D0-41DC-BB8B-52E273198259}" type="pres">
      <dgm:prSet presAssocID="{308B7F67-03AC-4CBA-A2FA-D7E4CA56B9EB}" presName="bgRect" presStyleLbl="bgShp" presStyleIdx="4" presStyleCnt="5"/>
      <dgm:spPr/>
    </dgm:pt>
    <dgm:pt modelId="{10128ED3-D6DF-4B2F-9CA2-5A8FE7A0B46D}" type="pres">
      <dgm:prSet presAssocID="{308B7F67-03AC-4CBA-A2FA-D7E4CA56B9E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IV"/>
        </a:ext>
      </dgm:extLst>
    </dgm:pt>
    <dgm:pt modelId="{E9FB8AA7-B029-4C79-BA8C-4D7FAE77A98E}" type="pres">
      <dgm:prSet presAssocID="{308B7F67-03AC-4CBA-A2FA-D7E4CA56B9EB}" presName="spaceRect" presStyleCnt="0"/>
      <dgm:spPr/>
    </dgm:pt>
    <dgm:pt modelId="{56F3185D-551F-4D28-A43E-9764EC1EE2B3}" type="pres">
      <dgm:prSet presAssocID="{308B7F67-03AC-4CBA-A2FA-D7E4CA56B9EB}" presName="parTx" presStyleLbl="revTx" presStyleIdx="4" presStyleCnt="5">
        <dgm:presLayoutVars>
          <dgm:chMax val="0"/>
          <dgm:chPref val="0"/>
        </dgm:presLayoutVars>
      </dgm:prSet>
      <dgm:spPr/>
    </dgm:pt>
  </dgm:ptLst>
  <dgm:cxnLst>
    <dgm:cxn modelId="{00B2B417-A730-4912-971C-6DF04576F430}" type="presOf" srcId="{393AA862-7C9A-4AED-9080-33850CE3B4AD}" destId="{1C7A40FD-24DC-48BD-A345-16424F3B6D7E}" srcOrd="0" destOrd="0" presId="urn:microsoft.com/office/officeart/2018/2/layout/IconVerticalSolidList"/>
    <dgm:cxn modelId="{420DB41E-277F-4003-A911-845588CB9A55}" type="presOf" srcId="{886BBD8D-72BB-45EC-98D8-6D128E1360AE}" destId="{3520C3BE-C003-4877-9AA3-55846F7AB59F}" srcOrd="0" destOrd="0" presId="urn:microsoft.com/office/officeart/2018/2/layout/IconVerticalSolidList"/>
    <dgm:cxn modelId="{3C5DB03E-2DB4-4FFD-9473-18E3C8CFD2CF}" type="presOf" srcId="{308B7F67-03AC-4CBA-A2FA-D7E4CA56B9EB}" destId="{56F3185D-551F-4D28-A43E-9764EC1EE2B3}" srcOrd="0" destOrd="0" presId="urn:microsoft.com/office/officeart/2018/2/layout/IconVerticalSolidList"/>
    <dgm:cxn modelId="{2D58B442-2587-4E82-AE6A-EBECF1B2BA55}" type="presOf" srcId="{CE7781FA-6E48-4361-B894-AD7E3161D675}" destId="{C5721435-B3CC-4E8F-A86D-4BE44E189B3C}" srcOrd="0" destOrd="0" presId="urn:microsoft.com/office/officeart/2018/2/layout/IconVerticalSolidList"/>
    <dgm:cxn modelId="{2FA06C7A-142E-4524-A50E-ADE7E208763E}" type="presOf" srcId="{B6953E46-9842-4A8C-9629-E0E61DDD1970}" destId="{B02AC1F1-4163-4AC9-A27B-C756DD2AD9C0}" srcOrd="0" destOrd="0" presId="urn:microsoft.com/office/officeart/2018/2/layout/IconVerticalSolidList"/>
    <dgm:cxn modelId="{93F59E8D-C49E-4B61-8093-F8465B741E4C}" srcId="{B6953E46-9842-4A8C-9629-E0E61DDD1970}" destId="{393AA862-7C9A-4AED-9080-33850CE3B4AD}" srcOrd="3" destOrd="0" parTransId="{12AA0684-3761-472D-B5B2-C74DD0C4A766}" sibTransId="{07FD58E7-7625-4978-B6E8-E494724297E0}"/>
    <dgm:cxn modelId="{C928BC9A-077C-4896-81BD-DB4CAB8025C5}" srcId="{B6953E46-9842-4A8C-9629-E0E61DDD1970}" destId="{308B7F67-03AC-4CBA-A2FA-D7E4CA56B9EB}" srcOrd="4" destOrd="0" parTransId="{CCC480A9-5376-4B4D-8CC4-5E49F272D9D6}" sibTransId="{5B2D38AE-F592-4A72-B007-B3DD80DE70FA}"/>
    <dgm:cxn modelId="{41EEC5A4-D3A0-4602-B698-68F30EF2D408}" srcId="{B6953E46-9842-4A8C-9629-E0E61DDD1970}" destId="{CE7781FA-6E48-4361-B894-AD7E3161D675}" srcOrd="2" destOrd="0" parTransId="{A2B75ECA-71A0-4023-8116-4353651DB224}" sibTransId="{1512736F-988B-40B0-A181-FC4F4AC39B5A}"/>
    <dgm:cxn modelId="{3458D0CD-A7AF-4289-A7CE-B33D01C1C857}" type="presOf" srcId="{07218A99-1BC9-48A5-80F5-EF7588B1C886}" destId="{03BD56C7-13A9-4AB8-81E5-63FD92F5A818}" srcOrd="0" destOrd="0" presId="urn:microsoft.com/office/officeart/2018/2/layout/IconVerticalSolidList"/>
    <dgm:cxn modelId="{8C8AF3D7-6E34-4E6A-8169-366A9169AA46}" srcId="{B6953E46-9842-4A8C-9629-E0E61DDD1970}" destId="{886BBD8D-72BB-45EC-98D8-6D128E1360AE}" srcOrd="0" destOrd="0" parTransId="{6F514684-0177-44BB-87B7-A722E3ABBB1C}" sibTransId="{40815480-90BC-4884-BFCE-6BB24B1BB0F4}"/>
    <dgm:cxn modelId="{BBECB0E9-5B47-4B6D-8A86-6D409F135A83}" srcId="{B6953E46-9842-4A8C-9629-E0E61DDD1970}" destId="{07218A99-1BC9-48A5-80F5-EF7588B1C886}" srcOrd="1" destOrd="0" parTransId="{3B32173E-89F4-4B7D-9BD5-24F30D81779B}" sibTransId="{03C2538A-3CFA-42BF-93EB-BE8D66A83FBA}"/>
    <dgm:cxn modelId="{97C8ECBC-335D-492A-9BAF-10471BD4ED1C}" type="presParOf" srcId="{B02AC1F1-4163-4AC9-A27B-C756DD2AD9C0}" destId="{3ADEBEE4-D3E7-4AF2-95E4-C893A94C9E07}" srcOrd="0" destOrd="0" presId="urn:microsoft.com/office/officeart/2018/2/layout/IconVerticalSolidList"/>
    <dgm:cxn modelId="{FDAFF90A-BBD8-4C35-864C-A7CAFFEAE28D}" type="presParOf" srcId="{3ADEBEE4-D3E7-4AF2-95E4-C893A94C9E07}" destId="{FAB57FA6-6356-4EDF-954B-297B169CD559}" srcOrd="0" destOrd="0" presId="urn:microsoft.com/office/officeart/2018/2/layout/IconVerticalSolidList"/>
    <dgm:cxn modelId="{42D842E3-4516-4BBB-BC05-F300C667FA70}" type="presParOf" srcId="{3ADEBEE4-D3E7-4AF2-95E4-C893A94C9E07}" destId="{B1E1C296-D314-4FD4-9002-1C0D091901BE}" srcOrd="1" destOrd="0" presId="urn:microsoft.com/office/officeart/2018/2/layout/IconVerticalSolidList"/>
    <dgm:cxn modelId="{00A543A8-1340-488E-934A-68F6F43BBFC3}" type="presParOf" srcId="{3ADEBEE4-D3E7-4AF2-95E4-C893A94C9E07}" destId="{FAF6B7ED-F805-431E-9FBB-9AF8361C0D00}" srcOrd="2" destOrd="0" presId="urn:microsoft.com/office/officeart/2018/2/layout/IconVerticalSolidList"/>
    <dgm:cxn modelId="{92F4AAE9-1282-4950-AC65-AA06EE8220AD}" type="presParOf" srcId="{3ADEBEE4-D3E7-4AF2-95E4-C893A94C9E07}" destId="{3520C3BE-C003-4877-9AA3-55846F7AB59F}" srcOrd="3" destOrd="0" presId="urn:microsoft.com/office/officeart/2018/2/layout/IconVerticalSolidList"/>
    <dgm:cxn modelId="{A83F2022-07C8-45F7-82DE-94E9B25EB4AC}" type="presParOf" srcId="{B02AC1F1-4163-4AC9-A27B-C756DD2AD9C0}" destId="{396DDB46-AA41-49A2-BC66-5A84CE56F20E}" srcOrd="1" destOrd="0" presId="urn:microsoft.com/office/officeart/2018/2/layout/IconVerticalSolidList"/>
    <dgm:cxn modelId="{F6F75007-D837-40ED-AFD6-9EA34BED7807}" type="presParOf" srcId="{B02AC1F1-4163-4AC9-A27B-C756DD2AD9C0}" destId="{F786500D-41AC-4BA9-8453-99D798C4FA3E}" srcOrd="2" destOrd="0" presId="urn:microsoft.com/office/officeart/2018/2/layout/IconVerticalSolidList"/>
    <dgm:cxn modelId="{397A6780-C1BF-4BF4-B3EA-62DA6492D202}" type="presParOf" srcId="{F786500D-41AC-4BA9-8453-99D798C4FA3E}" destId="{CD00C702-200B-4864-AA6D-0B26DE3408AB}" srcOrd="0" destOrd="0" presId="urn:microsoft.com/office/officeart/2018/2/layout/IconVerticalSolidList"/>
    <dgm:cxn modelId="{AD23F98C-0F5A-4EDA-9DD6-4B9102F24F9D}" type="presParOf" srcId="{F786500D-41AC-4BA9-8453-99D798C4FA3E}" destId="{D2D1F037-112E-4783-A2E5-A8BBAE262053}" srcOrd="1" destOrd="0" presId="urn:microsoft.com/office/officeart/2018/2/layout/IconVerticalSolidList"/>
    <dgm:cxn modelId="{B4102467-DE6F-44A6-8C2B-8BA0D9C5F09B}" type="presParOf" srcId="{F786500D-41AC-4BA9-8453-99D798C4FA3E}" destId="{6D2BCF41-1061-4E41-AA76-05AB56688607}" srcOrd="2" destOrd="0" presId="urn:microsoft.com/office/officeart/2018/2/layout/IconVerticalSolidList"/>
    <dgm:cxn modelId="{09DD234D-9D96-4D74-B39F-EB97B856102C}" type="presParOf" srcId="{F786500D-41AC-4BA9-8453-99D798C4FA3E}" destId="{03BD56C7-13A9-4AB8-81E5-63FD92F5A818}" srcOrd="3" destOrd="0" presId="urn:microsoft.com/office/officeart/2018/2/layout/IconVerticalSolidList"/>
    <dgm:cxn modelId="{2B5B3EAE-6C91-457F-867D-5520A7E510C2}" type="presParOf" srcId="{B02AC1F1-4163-4AC9-A27B-C756DD2AD9C0}" destId="{BA956C0E-6D77-4F22-BE66-A69E7531B422}" srcOrd="3" destOrd="0" presId="urn:microsoft.com/office/officeart/2018/2/layout/IconVerticalSolidList"/>
    <dgm:cxn modelId="{AAEDE9E5-730F-4627-8992-87AFE3F5F753}" type="presParOf" srcId="{B02AC1F1-4163-4AC9-A27B-C756DD2AD9C0}" destId="{47321DAA-A2AA-453A-9B3A-5DEAC1A1FF11}" srcOrd="4" destOrd="0" presId="urn:microsoft.com/office/officeart/2018/2/layout/IconVerticalSolidList"/>
    <dgm:cxn modelId="{FA31D927-D2ED-4C06-80DE-0E91AA0CFE80}" type="presParOf" srcId="{47321DAA-A2AA-453A-9B3A-5DEAC1A1FF11}" destId="{60155197-0B38-436B-95D4-40D9E7F62610}" srcOrd="0" destOrd="0" presId="urn:microsoft.com/office/officeart/2018/2/layout/IconVerticalSolidList"/>
    <dgm:cxn modelId="{6BCBD8DF-0CE9-4B05-BC51-A066FA6B282E}" type="presParOf" srcId="{47321DAA-A2AA-453A-9B3A-5DEAC1A1FF11}" destId="{9020B9C2-411D-4B38-B691-820C03B9509D}" srcOrd="1" destOrd="0" presId="urn:microsoft.com/office/officeart/2018/2/layout/IconVerticalSolidList"/>
    <dgm:cxn modelId="{D3C6395F-7F78-41EE-A8BE-61F8F18075B3}" type="presParOf" srcId="{47321DAA-A2AA-453A-9B3A-5DEAC1A1FF11}" destId="{2DF29720-9B8D-4E69-919C-20DF1D37D038}" srcOrd="2" destOrd="0" presId="urn:microsoft.com/office/officeart/2018/2/layout/IconVerticalSolidList"/>
    <dgm:cxn modelId="{66407179-3BD2-44B8-89B7-A53837A22786}" type="presParOf" srcId="{47321DAA-A2AA-453A-9B3A-5DEAC1A1FF11}" destId="{C5721435-B3CC-4E8F-A86D-4BE44E189B3C}" srcOrd="3" destOrd="0" presId="urn:microsoft.com/office/officeart/2018/2/layout/IconVerticalSolidList"/>
    <dgm:cxn modelId="{0A894A72-928F-4F9B-933E-2DBF534FDD78}" type="presParOf" srcId="{B02AC1F1-4163-4AC9-A27B-C756DD2AD9C0}" destId="{CD143771-74D6-497C-9F50-95AC044A32D3}" srcOrd="5" destOrd="0" presId="urn:microsoft.com/office/officeart/2018/2/layout/IconVerticalSolidList"/>
    <dgm:cxn modelId="{27B9F695-3F5A-47BF-AA36-8FF285F9A52E}" type="presParOf" srcId="{B02AC1F1-4163-4AC9-A27B-C756DD2AD9C0}" destId="{A02FBB25-370A-4F90-B250-DA4AB88C686D}" srcOrd="6" destOrd="0" presId="urn:microsoft.com/office/officeart/2018/2/layout/IconVerticalSolidList"/>
    <dgm:cxn modelId="{16D2046D-D114-4A77-A6CD-C21916B1DDC0}" type="presParOf" srcId="{A02FBB25-370A-4F90-B250-DA4AB88C686D}" destId="{32159268-4AF1-49E9-AC0D-4B052FE5950B}" srcOrd="0" destOrd="0" presId="urn:microsoft.com/office/officeart/2018/2/layout/IconVerticalSolidList"/>
    <dgm:cxn modelId="{6369DDE6-E86B-4FAC-83D8-7F7B23BA146B}" type="presParOf" srcId="{A02FBB25-370A-4F90-B250-DA4AB88C686D}" destId="{F49CB4FB-CDB9-4182-B67A-A3F39EED6FBB}" srcOrd="1" destOrd="0" presId="urn:microsoft.com/office/officeart/2018/2/layout/IconVerticalSolidList"/>
    <dgm:cxn modelId="{A4D04F15-2D9B-4A5D-821F-5F2C6DF702E5}" type="presParOf" srcId="{A02FBB25-370A-4F90-B250-DA4AB88C686D}" destId="{01B00531-A88B-4759-9444-69E823025289}" srcOrd="2" destOrd="0" presId="urn:microsoft.com/office/officeart/2018/2/layout/IconVerticalSolidList"/>
    <dgm:cxn modelId="{2F84D2EF-CB41-417F-89D1-657AE4F8A1FA}" type="presParOf" srcId="{A02FBB25-370A-4F90-B250-DA4AB88C686D}" destId="{1C7A40FD-24DC-48BD-A345-16424F3B6D7E}" srcOrd="3" destOrd="0" presId="urn:microsoft.com/office/officeart/2018/2/layout/IconVerticalSolidList"/>
    <dgm:cxn modelId="{A20D0A5F-3D74-42B0-AB2C-E16DB1B6078A}" type="presParOf" srcId="{B02AC1F1-4163-4AC9-A27B-C756DD2AD9C0}" destId="{1A1C15CD-D8B3-4EAA-9CF8-55A09B68013F}" srcOrd="7" destOrd="0" presId="urn:microsoft.com/office/officeart/2018/2/layout/IconVerticalSolidList"/>
    <dgm:cxn modelId="{68181516-96F4-444C-9624-073AF658446B}" type="presParOf" srcId="{B02AC1F1-4163-4AC9-A27B-C756DD2AD9C0}" destId="{1D9C97DB-133D-4019-B422-8E4DBC6F4B7F}" srcOrd="8" destOrd="0" presId="urn:microsoft.com/office/officeart/2018/2/layout/IconVerticalSolidList"/>
    <dgm:cxn modelId="{F91C91FC-5AF8-45F1-B963-8E738546426F}" type="presParOf" srcId="{1D9C97DB-133D-4019-B422-8E4DBC6F4B7F}" destId="{3C6496B5-50D0-41DC-BB8B-52E273198259}" srcOrd="0" destOrd="0" presId="urn:microsoft.com/office/officeart/2018/2/layout/IconVerticalSolidList"/>
    <dgm:cxn modelId="{BB0779AA-1DE3-4F99-8091-9641590B3962}" type="presParOf" srcId="{1D9C97DB-133D-4019-B422-8E4DBC6F4B7F}" destId="{10128ED3-D6DF-4B2F-9CA2-5A8FE7A0B46D}" srcOrd="1" destOrd="0" presId="urn:microsoft.com/office/officeart/2018/2/layout/IconVerticalSolidList"/>
    <dgm:cxn modelId="{5977E2A8-5596-4531-A4A8-E12787295030}" type="presParOf" srcId="{1D9C97DB-133D-4019-B422-8E4DBC6F4B7F}" destId="{E9FB8AA7-B029-4C79-BA8C-4D7FAE77A98E}" srcOrd="2" destOrd="0" presId="urn:microsoft.com/office/officeart/2018/2/layout/IconVerticalSolidList"/>
    <dgm:cxn modelId="{F2E95B8C-234E-443C-A6BD-8E01C2E038F9}" type="presParOf" srcId="{1D9C97DB-133D-4019-B422-8E4DBC6F4B7F}" destId="{56F3185D-551F-4D28-A43E-9764EC1EE2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C29BCA-3145-F249-88B5-716F323FFBB6}"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D36B501B-99C8-0E4F-A498-ABD8D92466C2}">
      <dgm:prSet phldrT="[Text]" custT="1"/>
      <dgm:spPr/>
      <dgm:t>
        <a:bodyPr/>
        <a:lstStyle/>
        <a:p>
          <a:pPr rtl="0"/>
          <a:r>
            <a:rPr lang="en-US" sz="2800" dirty="0"/>
            <a:t> Methods of Revascularization</a:t>
          </a:r>
        </a:p>
      </dgm:t>
    </dgm:pt>
    <dgm:pt modelId="{F705396E-8F70-4F41-AECC-4E2805C938DE}" type="parTrans" cxnId="{174C6A11-839C-5841-A0D8-9910B5675AF3}">
      <dgm:prSet/>
      <dgm:spPr/>
      <dgm:t>
        <a:bodyPr/>
        <a:lstStyle/>
        <a:p>
          <a:endParaRPr lang="en-US"/>
        </a:p>
      </dgm:t>
    </dgm:pt>
    <dgm:pt modelId="{AF2135BE-E196-374A-B3D5-9734DBF7E422}" type="sibTrans" cxnId="{174C6A11-839C-5841-A0D8-9910B5675AF3}">
      <dgm:prSet/>
      <dgm:spPr/>
      <dgm:t>
        <a:bodyPr/>
        <a:lstStyle/>
        <a:p>
          <a:endParaRPr lang="en-US"/>
        </a:p>
      </dgm:t>
    </dgm:pt>
    <dgm:pt modelId="{5DFA923B-4074-1C4E-A342-68C1890C804E}">
      <dgm:prSet phldrT="[Text]" custT="1"/>
      <dgm:spPr/>
      <dgm:t>
        <a:bodyPr/>
        <a:lstStyle/>
        <a:p>
          <a:r>
            <a:rPr lang="en-US" sz="2400" spc="-10" dirty="0">
              <a:solidFill>
                <a:schemeClr val="tx1"/>
              </a:solidFill>
              <a:latin typeface="Times New Roman"/>
              <a:cs typeface="Times New Roman"/>
            </a:rPr>
            <a:t>Percutaneous coronary </a:t>
          </a:r>
          <a:r>
            <a:rPr lang="en-US" sz="2400" spc="-350" dirty="0">
              <a:solidFill>
                <a:schemeClr val="tx1"/>
              </a:solidFill>
              <a:latin typeface="Times New Roman"/>
              <a:cs typeface="Times New Roman"/>
            </a:rPr>
            <a:t> </a:t>
          </a:r>
          <a:r>
            <a:rPr lang="en-US" sz="2400" spc="-10" dirty="0">
              <a:solidFill>
                <a:schemeClr val="tx1"/>
              </a:solidFill>
              <a:latin typeface="Times New Roman"/>
              <a:cs typeface="Times New Roman"/>
            </a:rPr>
            <a:t>intervention </a:t>
          </a:r>
          <a:r>
            <a:rPr lang="en-US" sz="2400" spc="-5" dirty="0">
              <a:solidFill>
                <a:schemeClr val="tx1"/>
              </a:solidFill>
              <a:latin typeface="Times New Roman"/>
              <a:cs typeface="Times New Roman"/>
            </a:rPr>
            <a:t>(PCI)</a:t>
          </a:r>
          <a:endParaRPr lang="en-US" sz="2400" dirty="0">
            <a:solidFill>
              <a:schemeClr val="tx1"/>
            </a:solidFill>
          </a:endParaRPr>
        </a:p>
      </dgm:t>
    </dgm:pt>
    <dgm:pt modelId="{896EDD89-AB0F-4741-B954-7F41662D264E}" type="parTrans" cxnId="{26DF7217-E64C-654E-BC55-2C32ECAF7FB0}">
      <dgm:prSet/>
      <dgm:spPr/>
      <dgm:t>
        <a:bodyPr/>
        <a:lstStyle/>
        <a:p>
          <a:endParaRPr lang="en-US"/>
        </a:p>
      </dgm:t>
    </dgm:pt>
    <dgm:pt modelId="{BF2B2932-4887-044D-A924-1EFFD36905B2}" type="sibTrans" cxnId="{26DF7217-E64C-654E-BC55-2C32ECAF7FB0}">
      <dgm:prSet/>
      <dgm:spPr/>
      <dgm:t>
        <a:bodyPr/>
        <a:lstStyle/>
        <a:p>
          <a:endParaRPr lang="en-US"/>
        </a:p>
      </dgm:t>
    </dgm:pt>
    <dgm:pt modelId="{C58FC83C-5606-5549-B79C-847A1BC97635}">
      <dgm:prSet phldrT="[Text]" custT="1"/>
      <dgm:spPr/>
      <dgm:t>
        <a:bodyPr/>
        <a:lstStyle/>
        <a:p>
          <a:r>
            <a:rPr lang="en-US" sz="2400" spc="-5" dirty="0">
              <a:solidFill>
                <a:schemeClr val="tx1"/>
              </a:solidFill>
              <a:latin typeface="Times New Roman"/>
              <a:cs typeface="Times New Roman"/>
            </a:rPr>
            <a:t>Coronary</a:t>
          </a:r>
          <a:r>
            <a:rPr lang="en-US" sz="2400" spc="-40" dirty="0">
              <a:solidFill>
                <a:schemeClr val="tx1"/>
              </a:solidFill>
              <a:latin typeface="Times New Roman"/>
              <a:cs typeface="Times New Roman"/>
            </a:rPr>
            <a:t> </a:t>
          </a:r>
          <a:r>
            <a:rPr lang="en-US" sz="2400" spc="-10" dirty="0">
              <a:solidFill>
                <a:schemeClr val="tx1"/>
              </a:solidFill>
              <a:latin typeface="Times New Roman"/>
              <a:cs typeface="Times New Roman"/>
            </a:rPr>
            <a:t>artery</a:t>
          </a:r>
          <a:r>
            <a:rPr lang="en-US" sz="2400" spc="-40" dirty="0">
              <a:solidFill>
                <a:schemeClr val="tx1"/>
              </a:solidFill>
              <a:latin typeface="Times New Roman"/>
              <a:cs typeface="Times New Roman"/>
            </a:rPr>
            <a:t> </a:t>
          </a:r>
          <a:r>
            <a:rPr lang="en-US" sz="2400" spc="-5" dirty="0">
              <a:solidFill>
                <a:schemeClr val="tx1"/>
              </a:solidFill>
              <a:latin typeface="Times New Roman"/>
              <a:cs typeface="Times New Roman"/>
            </a:rPr>
            <a:t>bypass </a:t>
          </a:r>
          <a:r>
            <a:rPr lang="en-US" sz="2400" spc="-350" dirty="0">
              <a:solidFill>
                <a:schemeClr val="tx1"/>
              </a:solidFill>
              <a:latin typeface="Times New Roman"/>
              <a:cs typeface="Times New Roman"/>
            </a:rPr>
            <a:t> </a:t>
          </a:r>
          <a:r>
            <a:rPr lang="en-US" sz="2400" spc="-5" dirty="0">
              <a:solidFill>
                <a:schemeClr val="tx1"/>
              </a:solidFill>
              <a:latin typeface="Times New Roman"/>
              <a:cs typeface="Times New Roman"/>
            </a:rPr>
            <a:t>grafting</a:t>
          </a:r>
          <a:r>
            <a:rPr lang="en-US" sz="2400" spc="-15" dirty="0">
              <a:solidFill>
                <a:schemeClr val="tx1"/>
              </a:solidFill>
              <a:latin typeface="Times New Roman"/>
              <a:cs typeface="Times New Roman"/>
            </a:rPr>
            <a:t> </a:t>
          </a:r>
          <a:r>
            <a:rPr lang="en-US" sz="2400" spc="-5" dirty="0">
              <a:solidFill>
                <a:schemeClr val="tx1"/>
              </a:solidFill>
              <a:latin typeface="Times New Roman"/>
              <a:cs typeface="Times New Roman"/>
            </a:rPr>
            <a:t>(CABG)</a:t>
          </a:r>
          <a:endParaRPr lang="en-US" sz="2400" dirty="0">
            <a:solidFill>
              <a:schemeClr val="tx1"/>
            </a:solidFill>
          </a:endParaRPr>
        </a:p>
      </dgm:t>
    </dgm:pt>
    <dgm:pt modelId="{46EC524A-1AC6-F44F-99E3-E6C3434C795E}" type="parTrans" cxnId="{19DC5E68-F404-354C-A684-27BC4FDA5367}">
      <dgm:prSet/>
      <dgm:spPr/>
      <dgm:t>
        <a:bodyPr/>
        <a:lstStyle/>
        <a:p>
          <a:endParaRPr lang="en-US"/>
        </a:p>
      </dgm:t>
    </dgm:pt>
    <dgm:pt modelId="{5C711631-5B3D-CA4A-A996-61E791D1A990}" type="sibTrans" cxnId="{19DC5E68-F404-354C-A684-27BC4FDA5367}">
      <dgm:prSet/>
      <dgm:spPr/>
      <dgm:t>
        <a:bodyPr/>
        <a:lstStyle/>
        <a:p>
          <a:endParaRPr lang="en-US"/>
        </a:p>
      </dgm:t>
    </dgm:pt>
    <dgm:pt modelId="{A884E714-328C-8245-A58C-E020C5EF6ADE}">
      <dgm:prSet phldrT="[Text]" custT="1"/>
      <dgm:spPr/>
      <dgm:t>
        <a:bodyPr/>
        <a:lstStyle/>
        <a:p>
          <a:r>
            <a:rPr lang="en-US" sz="2400" spc="-10" dirty="0">
              <a:solidFill>
                <a:schemeClr val="tx1"/>
              </a:solidFill>
              <a:latin typeface="Times New Roman"/>
              <a:cs typeface="Times New Roman"/>
            </a:rPr>
            <a:t>Thrombolytic</a:t>
          </a:r>
          <a:r>
            <a:rPr lang="en-US" sz="2400" spc="-15" dirty="0">
              <a:solidFill>
                <a:schemeClr val="tx1"/>
              </a:solidFill>
              <a:latin typeface="Times New Roman"/>
              <a:cs typeface="Times New Roman"/>
            </a:rPr>
            <a:t> </a:t>
          </a:r>
          <a:r>
            <a:rPr lang="en-US" sz="2400" spc="-10" dirty="0">
              <a:solidFill>
                <a:schemeClr val="tx1"/>
              </a:solidFill>
              <a:latin typeface="Times New Roman"/>
              <a:cs typeface="Times New Roman"/>
            </a:rPr>
            <a:t>therapy</a:t>
          </a:r>
          <a:endParaRPr lang="en-US" sz="2400" dirty="0">
            <a:solidFill>
              <a:schemeClr val="tx1"/>
            </a:solidFill>
          </a:endParaRPr>
        </a:p>
      </dgm:t>
    </dgm:pt>
    <dgm:pt modelId="{454A3A2C-269F-D849-8D14-4311B58C353F}" type="parTrans" cxnId="{A9CE07B1-B788-B349-9FEA-DFC837922F86}">
      <dgm:prSet/>
      <dgm:spPr/>
      <dgm:t>
        <a:bodyPr/>
        <a:lstStyle/>
        <a:p>
          <a:endParaRPr lang="en-US"/>
        </a:p>
      </dgm:t>
    </dgm:pt>
    <dgm:pt modelId="{96B03A03-75DF-7D41-BC31-FC4946425D8C}" type="sibTrans" cxnId="{A9CE07B1-B788-B349-9FEA-DFC837922F86}">
      <dgm:prSet/>
      <dgm:spPr/>
      <dgm:t>
        <a:bodyPr/>
        <a:lstStyle/>
        <a:p>
          <a:endParaRPr lang="en-US"/>
        </a:p>
      </dgm:t>
    </dgm:pt>
    <dgm:pt modelId="{35F7BFC8-0175-8643-BD6D-25E80519BAA6}" type="pres">
      <dgm:prSet presAssocID="{81C29BCA-3145-F249-88B5-716F323FFBB6}" presName="hierChild1" presStyleCnt="0">
        <dgm:presLayoutVars>
          <dgm:chPref val="1"/>
          <dgm:dir/>
          <dgm:animOne val="branch"/>
          <dgm:animLvl val="lvl"/>
          <dgm:resizeHandles/>
        </dgm:presLayoutVars>
      </dgm:prSet>
      <dgm:spPr/>
    </dgm:pt>
    <dgm:pt modelId="{A8F9F168-C816-404B-9089-A43C45F89A35}" type="pres">
      <dgm:prSet presAssocID="{D36B501B-99C8-0E4F-A498-ABD8D92466C2}" presName="hierRoot1" presStyleCnt="0"/>
      <dgm:spPr/>
    </dgm:pt>
    <dgm:pt modelId="{0F93E5B7-124B-6447-A342-4988C3C32A31}" type="pres">
      <dgm:prSet presAssocID="{D36B501B-99C8-0E4F-A498-ABD8D92466C2}" presName="composite" presStyleCnt="0"/>
      <dgm:spPr/>
    </dgm:pt>
    <dgm:pt modelId="{9C7B9B44-0653-AC4A-91A3-5BCAB2EFFF75}" type="pres">
      <dgm:prSet presAssocID="{D36B501B-99C8-0E4F-A498-ABD8D92466C2}" presName="background" presStyleLbl="node0" presStyleIdx="0" presStyleCnt="1"/>
      <dgm:spPr/>
    </dgm:pt>
    <dgm:pt modelId="{F2603A30-1BB7-1142-9DF1-DBA7B87957E4}" type="pres">
      <dgm:prSet presAssocID="{D36B501B-99C8-0E4F-A498-ABD8D92466C2}" presName="text" presStyleLbl="fgAcc0" presStyleIdx="0" presStyleCnt="1" custScaleX="385956">
        <dgm:presLayoutVars>
          <dgm:chPref val="3"/>
        </dgm:presLayoutVars>
      </dgm:prSet>
      <dgm:spPr/>
    </dgm:pt>
    <dgm:pt modelId="{A5FACF4B-C815-224F-97FF-17F555A5EDB1}" type="pres">
      <dgm:prSet presAssocID="{D36B501B-99C8-0E4F-A498-ABD8D92466C2}" presName="hierChild2" presStyleCnt="0"/>
      <dgm:spPr/>
    </dgm:pt>
    <dgm:pt modelId="{47AB9D54-022F-F34D-93E5-2EE56A094303}" type="pres">
      <dgm:prSet presAssocID="{896EDD89-AB0F-4741-B954-7F41662D264E}" presName="Name10" presStyleLbl="parChTrans1D2" presStyleIdx="0" presStyleCnt="3"/>
      <dgm:spPr/>
    </dgm:pt>
    <dgm:pt modelId="{1B81E410-D068-1945-8317-830D35369CB1}" type="pres">
      <dgm:prSet presAssocID="{5DFA923B-4074-1C4E-A342-68C1890C804E}" presName="hierRoot2" presStyleCnt="0"/>
      <dgm:spPr/>
    </dgm:pt>
    <dgm:pt modelId="{BFB85ED0-E6BC-504D-B6AE-95319ACB81C2}" type="pres">
      <dgm:prSet presAssocID="{5DFA923B-4074-1C4E-A342-68C1890C804E}" presName="composite2" presStyleCnt="0"/>
      <dgm:spPr/>
    </dgm:pt>
    <dgm:pt modelId="{0FA1B798-47B0-7841-86AF-EEC242E2D374}" type="pres">
      <dgm:prSet presAssocID="{5DFA923B-4074-1C4E-A342-68C1890C804E}" presName="background2" presStyleLbl="node2" presStyleIdx="0" presStyleCnt="3"/>
      <dgm:spPr/>
    </dgm:pt>
    <dgm:pt modelId="{19C9E2AD-CE28-EC4A-B549-B115ADAD28DE}" type="pres">
      <dgm:prSet presAssocID="{5DFA923B-4074-1C4E-A342-68C1890C804E}" presName="text2" presStyleLbl="fgAcc2" presStyleIdx="0" presStyleCnt="3" custScaleX="180339" custScaleY="199789" custLinFactY="3223" custLinFactNeighborX="-7236" custLinFactNeighborY="100000">
        <dgm:presLayoutVars>
          <dgm:chPref val="3"/>
        </dgm:presLayoutVars>
      </dgm:prSet>
      <dgm:spPr/>
    </dgm:pt>
    <dgm:pt modelId="{81021E68-7C96-3D4F-9FBE-12FCD8D56EC0}" type="pres">
      <dgm:prSet presAssocID="{5DFA923B-4074-1C4E-A342-68C1890C804E}" presName="hierChild3" presStyleCnt="0"/>
      <dgm:spPr/>
    </dgm:pt>
    <dgm:pt modelId="{4E2B827D-A9B0-4A49-BE36-632E28A9C6B9}" type="pres">
      <dgm:prSet presAssocID="{46EC524A-1AC6-F44F-99E3-E6C3434C795E}" presName="Name10" presStyleLbl="parChTrans1D2" presStyleIdx="1" presStyleCnt="3"/>
      <dgm:spPr/>
    </dgm:pt>
    <dgm:pt modelId="{238703A6-B90E-D84E-BB61-9684FD15C9C9}" type="pres">
      <dgm:prSet presAssocID="{C58FC83C-5606-5549-B79C-847A1BC97635}" presName="hierRoot2" presStyleCnt="0"/>
      <dgm:spPr/>
    </dgm:pt>
    <dgm:pt modelId="{4F27130C-65FF-8944-8519-D7E5F7526FEE}" type="pres">
      <dgm:prSet presAssocID="{C58FC83C-5606-5549-B79C-847A1BC97635}" presName="composite2" presStyleCnt="0"/>
      <dgm:spPr/>
    </dgm:pt>
    <dgm:pt modelId="{496AF41E-AD6F-DC4D-B31A-8EC4DC6A15A4}" type="pres">
      <dgm:prSet presAssocID="{C58FC83C-5606-5549-B79C-847A1BC97635}" presName="background2" presStyleLbl="node2" presStyleIdx="1" presStyleCnt="3"/>
      <dgm:spPr/>
    </dgm:pt>
    <dgm:pt modelId="{AFE26459-8F59-F049-B58A-C3B0C5F12586}" type="pres">
      <dgm:prSet presAssocID="{C58FC83C-5606-5549-B79C-847A1BC97635}" presName="text2" presStyleLbl="fgAcc2" presStyleIdx="1" presStyleCnt="3" custScaleX="189961" custScaleY="200219">
        <dgm:presLayoutVars>
          <dgm:chPref val="3"/>
        </dgm:presLayoutVars>
      </dgm:prSet>
      <dgm:spPr/>
    </dgm:pt>
    <dgm:pt modelId="{79DE9BC7-F4BB-2444-B588-2C6578336F18}" type="pres">
      <dgm:prSet presAssocID="{C58FC83C-5606-5549-B79C-847A1BC97635}" presName="hierChild3" presStyleCnt="0"/>
      <dgm:spPr/>
    </dgm:pt>
    <dgm:pt modelId="{89B6105F-3071-5B41-8C6C-DCA9CACE2A54}" type="pres">
      <dgm:prSet presAssocID="{454A3A2C-269F-D849-8D14-4311B58C353F}" presName="Name10" presStyleLbl="parChTrans1D2" presStyleIdx="2" presStyleCnt="3"/>
      <dgm:spPr/>
    </dgm:pt>
    <dgm:pt modelId="{FC81651D-0F05-D64A-8F27-67240C535E49}" type="pres">
      <dgm:prSet presAssocID="{A884E714-328C-8245-A58C-E020C5EF6ADE}" presName="hierRoot2" presStyleCnt="0"/>
      <dgm:spPr/>
    </dgm:pt>
    <dgm:pt modelId="{AE7B61F1-1067-7848-99C4-30FEF8AB78B8}" type="pres">
      <dgm:prSet presAssocID="{A884E714-328C-8245-A58C-E020C5EF6ADE}" presName="composite2" presStyleCnt="0"/>
      <dgm:spPr/>
    </dgm:pt>
    <dgm:pt modelId="{A110B0BB-9875-2F44-8139-E4DEC9F822B5}" type="pres">
      <dgm:prSet presAssocID="{A884E714-328C-8245-A58C-E020C5EF6ADE}" presName="background2" presStyleLbl="node2" presStyleIdx="2" presStyleCnt="3"/>
      <dgm:spPr/>
    </dgm:pt>
    <dgm:pt modelId="{F7E93C15-8D62-5C4C-8637-EC3D09617E46}" type="pres">
      <dgm:prSet presAssocID="{A884E714-328C-8245-A58C-E020C5EF6ADE}" presName="text2" presStyleLbl="fgAcc2" presStyleIdx="2" presStyleCnt="3" custScaleX="238935" custScaleY="218320">
        <dgm:presLayoutVars>
          <dgm:chPref val="3"/>
        </dgm:presLayoutVars>
      </dgm:prSet>
      <dgm:spPr/>
    </dgm:pt>
    <dgm:pt modelId="{8F02BC4F-17F3-2E49-9025-348A9CBC9AA8}" type="pres">
      <dgm:prSet presAssocID="{A884E714-328C-8245-A58C-E020C5EF6ADE}" presName="hierChild3" presStyleCnt="0"/>
      <dgm:spPr/>
    </dgm:pt>
  </dgm:ptLst>
  <dgm:cxnLst>
    <dgm:cxn modelId="{174C6A11-839C-5841-A0D8-9910B5675AF3}" srcId="{81C29BCA-3145-F249-88B5-716F323FFBB6}" destId="{D36B501B-99C8-0E4F-A498-ABD8D92466C2}" srcOrd="0" destOrd="0" parTransId="{F705396E-8F70-4F41-AECC-4E2805C938DE}" sibTransId="{AF2135BE-E196-374A-B3D5-9734DBF7E422}"/>
    <dgm:cxn modelId="{ECECA314-B8BB-DE4B-8523-7F28DE252FC0}" type="presOf" srcId="{C58FC83C-5606-5549-B79C-847A1BC97635}" destId="{AFE26459-8F59-F049-B58A-C3B0C5F12586}" srcOrd="0" destOrd="0" presId="urn:microsoft.com/office/officeart/2005/8/layout/hierarchy1"/>
    <dgm:cxn modelId="{26DF7217-E64C-654E-BC55-2C32ECAF7FB0}" srcId="{D36B501B-99C8-0E4F-A498-ABD8D92466C2}" destId="{5DFA923B-4074-1C4E-A342-68C1890C804E}" srcOrd="0" destOrd="0" parTransId="{896EDD89-AB0F-4741-B954-7F41662D264E}" sibTransId="{BF2B2932-4887-044D-A924-1EFFD36905B2}"/>
    <dgm:cxn modelId="{8B7F542C-32E3-7F43-B13E-4BE91DB4FE3E}" type="presOf" srcId="{46EC524A-1AC6-F44F-99E3-E6C3434C795E}" destId="{4E2B827D-A9B0-4A49-BE36-632E28A9C6B9}" srcOrd="0" destOrd="0" presId="urn:microsoft.com/office/officeart/2005/8/layout/hierarchy1"/>
    <dgm:cxn modelId="{19DC5E68-F404-354C-A684-27BC4FDA5367}" srcId="{D36B501B-99C8-0E4F-A498-ABD8D92466C2}" destId="{C58FC83C-5606-5549-B79C-847A1BC97635}" srcOrd="1" destOrd="0" parTransId="{46EC524A-1AC6-F44F-99E3-E6C3434C795E}" sibTransId="{5C711631-5B3D-CA4A-A996-61E791D1A990}"/>
    <dgm:cxn modelId="{5714DC78-F09C-C647-953D-C57F46C9309D}" type="presOf" srcId="{5DFA923B-4074-1C4E-A342-68C1890C804E}" destId="{19C9E2AD-CE28-EC4A-B549-B115ADAD28DE}" srcOrd="0" destOrd="0" presId="urn:microsoft.com/office/officeart/2005/8/layout/hierarchy1"/>
    <dgm:cxn modelId="{EBA66F87-E482-C04E-9C40-E89F7C230659}" type="presOf" srcId="{81C29BCA-3145-F249-88B5-716F323FFBB6}" destId="{35F7BFC8-0175-8643-BD6D-25E80519BAA6}" srcOrd="0" destOrd="0" presId="urn:microsoft.com/office/officeart/2005/8/layout/hierarchy1"/>
    <dgm:cxn modelId="{B2234FA2-1947-8840-AB95-A0D4294C275C}" type="presOf" srcId="{D36B501B-99C8-0E4F-A498-ABD8D92466C2}" destId="{F2603A30-1BB7-1142-9DF1-DBA7B87957E4}" srcOrd="0" destOrd="0" presId="urn:microsoft.com/office/officeart/2005/8/layout/hierarchy1"/>
    <dgm:cxn modelId="{A9CE07B1-B788-B349-9FEA-DFC837922F86}" srcId="{D36B501B-99C8-0E4F-A498-ABD8D92466C2}" destId="{A884E714-328C-8245-A58C-E020C5EF6ADE}" srcOrd="2" destOrd="0" parTransId="{454A3A2C-269F-D849-8D14-4311B58C353F}" sibTransId="{96B03A03-75DF-7D41-BC31-FC4946425D8C}"/>
    <dgm:cxn modelId="{BB03CBC1-F4C7-F444-9368-9F94D3F5C2EB}" type="presOf" srcId="{A884E714-328C-8245-A58C-E020C5EF6ADE}" destId="{F7E93C15-8D62-5C4C-8637-EC3D09617E46}" srcOrd="0" destOrd="0" presId="urn:microsoft.com/office/officeart/2005/8/layout/hierarchy1"/>
    <dgm:cxn modelId="{93B434C5-2B45-8541-8FAF-A59B17DF3BCD}" type="presOf" srcId="{454A3A2C-269F-D849-8D14-4311B58C353F}" destId="{89B6105F-3071-5B41-8C6C-DCA9CACE2A54}" srcOrd="0" destOrd="0" presId="urn:microsoft.com/office/officeart/2005/8/layout/hierarchy1"/>
    <dgm:cxn modelId="{0AEC1FF0-FDF9-C647-BBF0-16DE6B73EAB6}" type="presOf" srcId="{896EDD89-AB0F-4741-B954-7F41662D264E}" destId="{47AB9D54-022F-F34D-93E5-2EE56A094303}" srcOrd="0" destOrd="0" presId="urn:microsoft.com/office/officeart/2005/8/layout/hierarchy1"/>
    <dgm:cxn modelId="{19ECC6E0-88B2-4E48-9B71-BC63CFB6CE0B}" type="presParOf" srcId="{35F7BFC8-0175-8643-BD6D-25E80519BAA6}" destId="{A8F9F168-C816-404B-9089-A43C45F89A35}" srcOrd="0" destOrd="0" presId="urn:microsoft.com/office/officeart/2005/8/layout/hierarchy1"/>
    <dgm:cxn modelId="{E573B938-886C-F74D-A361-6944E03875F8}" type="presParOf" srcId="{A8F9F168-C816-404B-9089-A43C45F89A35}" destId="{0F93E5B7-124B-6447-A342-4988C3C32A31}" srcOrd="0" destOrd="0" presId="urn:microsoft.com/office/officeart/2005/8/layout/hierarchy1"/>
    <dgm:cxn modelId="{D6A9AD60-9843-D444-A189-7EECA4DEFCE7}" type="presParOf" srcId="{0F93E5B7-124B-6447-A342-4988C3C32A31}" destId="{9C7B9B44-0653-AC4A-91A3-5BCAB2EFFF75}" srcOrd="0" destOrd="0" presId="urn:microsoft.com/office/officeart/2005/8/layout/hierarchy1"/>
    <dgm:cxn modelId="{F8E29043-3841-DE4F-A96F-0B938E1BCB01}" type="presParOf" srcId="{0F93E5B7-124B-6447-A342-4988C3C32A31}" destId="{F2603A30-1BB7-1142-9DF1-DBA7B87957E4}" srcOrd="1" destOrd="0" presId="urn:microsoft.com/office/officeart/2005/8/layout/hierarchy1"/>
    <dgm:cxn modelId="{B14D11DA-EF56-1447-83A6-1E491B14D783}" type="presParOf" srcId="{A8F9F168-C816-404B-9089-A43C45F89A35}" destId="{A5FACF4B-C815-224F-97FF-17F555A5EDB1}" srcOrd="1" destOrd="0" presId="urn:microsoft.com/office/officeart/2005/8/layout/hierarchy1"/>
    <dgm:cxn modelId="{BF3C2C82-C9FB-6F48-97AD-9B9C6263586F}" type="presParOf" srcId="{A5FACF4B-C815-224F-97FF-17F555A5EDB1}" destId="{47AB9D54-022F-F34D-93E5-2EE56A094303}" srcOrd="0" destOrd="0" presId="urn:microsoft.com/office/officeart/2005/8/layout/hierarchy1"/>
    <dgm:cxn modelId="{949110F6-B7AB-7945-B763-8D4059272648}" type="presParOf" srcId="{A5FACF4B-C815-224F-97FF-17F555A5EDB1}" destId="{1B81E410-D068-1945-8317-830D35369CB1}" srcOrd="1" destOrd="0" presId="urn:microsoft.com/office/officeart/2005/8/layout/hierarchy1"/>
    <dgm:cxn modelId="{75B80012-A290-3B4F-8BB4-51C2564742C2}" type="presParOf" srcId="{1B81E410-D068-1945-8317-830D35369CB1}" destId="{BFB85ED0-E6BC-504D-B6AE-95319ACB81C2}" srcOrd="0" destOrd="0" presId="urn:microsoft.com/office/officeart/2005/8/layout/hierarchy1"/>
    <dgm:cxn modelId="{6944B7D3-002E-C948-81C0-78AB7CD44906}" type="presParOf" srcId="{BFB85ED0-E6BC-504D-B6AE-95319ACB81C2}" destId="{0FA1B798-47B0-7841-86AF-EEC242E2D374}" srcOrd="0" destOrd="0" presId="urn:microsoft.com/office/officeart/2005/8/layout/hierarchy1"/>
    <dgm:cxn modelId="{50C09CCA-18D9-B74C-A849-3254B934B73C}" type="presParOf" srcId="{BFB85ED0-E6BC-504D-B6AE-95319ACB81C2}" destId="{19C9E2AD-CE28-EC4A-B549-B115ADAD28DE}" srcOrd="1" destOrd="0" presId="urn:microsoft.com/office/officeart/2005/8/layout/hierarchy1"/>
    <dgm:cxn modelId="{C2A7958C-841C-F04A-A4D1-D5E961546017}" type="presParOf" srcId="{1B81E410-D068-1945-8317-830D35369CB1}" destId="{81021E68-7C96-3D4F-9FBE-12FCD8D56EC0}" srcOrd="1" destOrd="0" presId="urn:microsoft.com/office/officeart/2005/8/layout/hierarchy1"/>
    <dgm:cxn modelId="{9F9F2115-A75F-354C-886A-9C1E3E7EEFBB}" type="presParOf" srcId="{A5FACF4B-C815-224F-97FF-17F555A5EDB1}" destId="{4E2B827D-A9B0-4A49-BE36-632E28A9C6B9}" srcOrd="2" destOrd="0" presId="urn:microsoft.com/office/officeart/2005/8/layout/hierarchy1"/>
    <dgm:cxn modelId="{8B7564A1-C651-E54A-9563-B2E1B34507DB}" type="presParOf" srcId="{A5FACF4B-C815-224F-97FF-17F555A5EDB1}" destId="{238703A6-B90E-D84E-BB61-9684FD15C9C9}" srcOrd="3" destOrd="0" presId="urn:microsoft.com/office/officeart/2005/8/layout/hierarchy1"/>
    <dgm:cxn modelId="{1FBE8414-71EF-6A46-A79F-8A329A2ED7C8}" type="presParOf" srcId="{238703A6-B90E-D84E-BB61-9684FD15C9C9}" destId="{4F27130C-65FF-8944-8519-D7E5F7526FEE}" srcOrd="0" destOrd="0" presId="urn:microsoft.com/office/officeart/2005/8/layout/hierarchy1"/>
    <dgm:cxn modelId="{4F0BFF7B-C69A-3E44-BFA3-92442CBD6DE5}" type="presParOf" srcId="{4F27130C-65FF-8944-8519-D7E5F7526FEE}" destId="{496AF41E-AD6F-DC4D-B31A-8EC4DC6A15A4}" srcOrd="0" destOrd="0" presId="urn:microsoft.com/office/officeart/2005/8/layout/hierarchy1"/>
    <dgm:cxn modelId="{9462BA89-070B-8045-8579-588F7B2558D9}" type="presParOf" srcId="{4F27130C-65FF-8944-8519-D7E5F7526FEE}" destId="{AFE26459-8F59-F049-B58A-C3B0C5F12586}" srcOrd="1" destOrd="0" presId="urn:microsoft.com/office/officeart/2005/8/layout/hierarchy1"/>
    <dgm:cxn modelId="{AECFB3FE-C584-A245-9CE5-3813A981918C}" type="presParOf" srcId="{238703A6-B90E-D84E-BB61-9684FD15C9C9}" destId="{79DE9BC7-F4BB-2444-B588-2C6578336F18}" srcOrd="1" destOrd="0" presId="urn:microsoft.com/office/officeart/2005/8/layout/hierarchy1"/>
    <dgm:cxn modelId="{C8ED2053-19F4-E44B-BF3C-570914A0EF8C}" type="presParOf" srcId="{A5FACF4B-C815-224F-97FF-17F555A5EDB1}" destId="{89B6105F-3071-5B41-8C6C-DCA9CACE2A54}" srcOrd="4" destOrd="0" presId="urn:microsoft.com/office/officeart/2005/8/layout/hierarchy1"/>
    <dgm:cxn modelId="{EB316583-BE57-3245-AB22-11B34CE468F6}" type="presParOf" srcId="{A5FACF4B-C815-224F-97FF-17F555A5EDB1}" destId="{FC81651D-0F05-D64A-8F27-67240C535E49}" srcOrd="5" destOrd="0" presId="urn:microsoft.com/office/officeart/2005/8/layout/hierarchy1"/>
    <dgm:cxn modelId="{A295F7E3-8CD6-FD47-B1F3-9B5FC5D1E147}" type="presParOf" srcId="{FC81651D-0F05-D64A-8F27-67240C535E49}" destId="{AE7B61F1-1067-7848-99C4-30FEF8AB78B8}" srcOrd="0" destOrd="0" presId="urn:microsoft.com/office/officeart/2005/8/layout/hierarchy1"/>
    <dgm:cxn modelId="{4F8EC82B-ABC1-1C47-9BC2-A4DA21030F34}" type="presParOf" srcId="{AE7B61F1-1067-7848-99C4-30FEF8AB78B8}" destId="{A110B0BB-9875-2F44-8139-E4DEC9F822B5}" srcOrd="0" destOrd="0" presId="urn:microsoft.com/office/officeart/2005/8/layout/hierarchy1"/>
    <dgm:cxn modelId="{19019040-796F-E046-A2F7-111E911BF13E}" type="presParOf" srcId="{AE7B61F1-1067-7848-99C4-30FEF8AB78B8}" destId="{F7E93C15-8D62-5C4C-8637-EC3D09617E46}" srcOrd="1" destOrd="0" presId="urn:microsoft.com/office/officeart/2005/8/layout/hierarchy1"/>
    <dgm:cxn modelId="{862C03FA-0E42-D84D-9F20-0A671AED32EA}" type="presParOf" srcId="{FC81651D-0F05-D64A-8F27-67240C535E49}" destId="{8F02BC4F-17F3-2E49-9025-348A9CBC9AA8}"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57FA6-6356-4EDF-954B-297B169CD559}">
      <dsp:nvSpPr>
        <dsp:cNvPr id="0" name=""/>
        <dsp:cNvSpPr/>
      </dsp:nvSpPr>
      <dsp:spPr>
        <a:xfrm>
          <a:off x="0" y="4592"/>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1C296-D314-4FD4-9002-1C0D091901BE}">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20C3BE-C003-4877-9AA3-55846F7AB59F}">
      <dsp:nvSpPr>
        <dsp:cNvPr id="0" name=""/>
        <dsp:cNvSpPr/>
      </dsp:nvSpPr>
      <dsp:spPr>
        <a:xfrm>
          <a:off x="1129902" y="4592"/>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666750">
            <a:lnSpc>
              <a:spcPct val="90000"/>
            </a:lnSpc>
            <a:spcBef>
              <a:spcPct val="0"/>
            </a:spcBef>
            <a:spcAft>
              <a:spcPct val="35000"/>
            </a:spcAft>
            <a:buNone/>
          </a:pPr>
          <a:r>
            <a:rPr lang="en-US" sz="1500" kern="1200"/>
            <a:t>Classing system used in patients with acute myocardial infarction (heart attack ) taking into account physical examination and the development of heart failure</a:t>
          </a:r>
        </a:p>
      </dsp:txBody>
      <dsp:txXfrm>
        <a:off x="1129902" y="4592"/>
        <a:ext cx="5171698" cy="978270"/>
      </dsp:txXfrm>
    </dsp:sp>
    <dsp:sp modelId="{CD00C702-200B-4864-AA6D-0B26DE3408AB}">
      <dsp:nvSpPr>
        <dsp:cNvPr id="0" name=""/>
        <dsp:cNvSpPr/>
      </dsp:nvSpPr>
      <dsp:spPr>
        <a:xfrm>
          <a:off x="0" y="1227431"/>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D1F037-112E-4783-A2E5-A8BBAE262053}">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BD56C7-13A9-4AB8-81E5-63FD92F5A818}">
      <dsp:nvSpPr>
        <dsp:cNvPr id="0" name=""/>
        <dsp:cNvSpPr/>
      </dsp:nvSpPr>
      <dsp:spPr>
        <a:xfrm>
          <a:off x="1129902" y="1227431"/>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666750">
            <a:lnSpc>
              <a:spcPct val="90000"/>
            </a:lnSpc>
            <a:spcBef>
              <a:spcPct val="0"/>
            </a:spcBef>
            <a:spcAft>
              <a:spcPct val="35000"/>
            </a:spcAft>
            <a:buNone/>
          </a:pPr>
          <a:r>
            <a:rPr lang="en-US" sz="1500" kern="1200"/>
            <a:t>Class I : no evidence of heart failure</a:t>
          </a:r>
        </a:p>
      </dsp:txBody>
      <dsp:txXfrm>
        <a:off x="1129902" y="1227431"/>
        <a:ext cx="5171698" cy="978270"/>
      </dsp:txXfrm>
    </dsp:sp>
    <dsp:sp modelId="{60155197-0B38-436B-95D4-40D9E7F62610}">
      <dsp:nvSpPr>
        <dsp:cNvPr id="0" name=""/>
        <dsp:cNvSpPr/>
      </dsp:nvSpPr>
      <dsp:spPr>
        <a:xfrm>
          <a:off x="0" y="2450269"/>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0B9C2-411D-4B38-B691-820C03B9509D}">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721435-B3CC-4E8F-A86D-4BE44E189B3C}">
      <dsp:nvSpPr>
        <dsp:cNvPr id="0" name=""/>
        <dsp:cNvSpPr/>
      </dsp:nvSpPr>
      <dsp:spPr>
        <a:xfrm>
          <a:off x="1129902" y="2450269"/>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666750">
            <a:lnSpc>
              <a:spcPct val="90000"/>
            </a:lnSpc>
            <a:spcBef>
              <a:spcPct val="0"/>
            </a:spcBef>
            <a:spcAft>
              <a:spcPct val="35000"/>
            </a:spcAft>
            <a:buNone/>
          </a:pPr>
          <a:r>
            <a:rPr lang="en-US" sz="1500" kern="1200" dirty="0"/>
            <a:t>Class II : mild to moderate heart failure ( </a:t>
          </a:r>
          <a:r>
            <a:rPr lang="en-US" sz="1500" kern="1200" dirty="0" err="1"/>
            <a:t>eg.</a:t>
          </a:r>
          <a:r>
            <a:rPr lang="en-US" sz="1500" kern="1200" dirty="0"/>
            <a:t> S3 gallop , jugular venous distention )</a:t>
          </a:r>
        </a:p>
      </dsp:txBody>
      <dsp:txXfrm>
        <a:off x="1129902" y="2450269"/>
        <a:ext cx="5171698" cy="978270"/>
      </dsp:txXfrm>
    </dsp:sp>
    <dsp:sp modelId="{32159268-4AF1-49E9-AC0D-4B052FE5950B}">
      <dsp:nvSpPr>
        <dsp:cNvPr id="0" name=""/>
        <dsp:cNvSpPr/>
      </dsp:nvSpPr>
      <dsp:spPr>
        <a:xfrm>
          <a:off x="0" y="3673107"/>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CB4FB-CDB9-4182-B67A-A3F39EED6FBB}">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7A40FD-24DC-48BD-A345-16424F3B6D7E}">
      <dsp:nvSpPr>
        <dsp:cNvPr id="0" name=""/>
        <dsp:cNvSpPr/>
      </dsp:nvSpPr>
      <dsp:spPr>
        <a:xfrm>
          <a:off x="1129902" y="3673107"/>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666750">
            <a:lnSpc>
              <a:spcPct val="90000"/>
            </a:lnSpc>
            <a:spcBef>
              <a:spcPct val="0"/>
            </a:spcBef>
            <a:spcAft>
              <a:spcPct val="35000"/>
            </a:spcAft>
            <a:buNone/>
          </a:pPr>
          <a:r>
            <a:rPr lang="en-US" sz="1500" kern="1200"/>
            <a:t>Class III : overt pulmonary edema </a:t>
          </a:r>
        </a:p>
      </dsp:txBody>
      <dsp:txXfrm>
        <a:off x="1129902" y="3673107"/>
        <a:ext cx="5171698" cy="978270"/>
      </dsp:txXfrm>
    </dsp:sp>
    <dsp:sp modelId="{3C6496B5-50D0-41DC-BB8B-52E273198259}">
      <dsp:nvSpPr>
        <dsp:cNvPr id="0" name=""/>
        <dsp:cNvSpPr/>
      </dsp:nvSpPr>
      <dsp:spPr>
        <a:xfrm>
          <a:off x="0" y="4895945"/>
          <a:ext cx="6301601" cy="9782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28ED3-D6DF-4B2F-9CA2-5A8FE7A0B46D}">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F3185D-551F-4D28-A43E-9764EC1EE2B3}">
      <dsp:nvSpPr>
        <dsp:cNvPr id="0" name=""/>
        <dsp:cNvSpPr/>
      </dsp:nvSpPr>
      <dsp:spPr>
        <a:xfrm>
          <a:off x="1129902" y="4895945"/>
          <a:ext cx="51716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666750">
            <a:lnSpc>
              <a:spcPct val="90000"/>
            </a:lnSpc>
            <a:spcBef>
              <a:spcPct val="0"/>
            </a:spcBef>
            <a:spcAft>
              <a:spcPct val="35000"/>
            </a:spcAft>
            <a:buNone/>
          </a:pPr>
          <a:r>
            <a:rPr lang="en-US" sz="1500" kern="1200"/>
            <a:t>Class IV : cardiogenic shock </a:t>
          </a:r>
        </a:p>
      </dsp:txBody>
      <dsp:txXfrm>
        <a:off x="1129902" y="4895945"/>
        <a:ext cx="5171698" cy="978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6105F-3071-5B41-8C6C-DCA9CACE2A54}">
      <dsp:nvSpPr>
        <dsp:cNvPr id="0" name=""/>
        <dsp:cNvSpPr/>
      </dsp:nvSpPr>
      <dsp:spPr>
        <a:xfrm>
          <a:off x="3609493" y="862842"/>
          <a:ext cx="2288121" cy="320902"/>
        </a:xfrm>
        <a:custGeom>
          <a:avLst/>
          <a:gdLst/>
          <a:ahLst/>
          <a:cxnLst/>
          <a:rect l="0" t="0" r="0" b="0"/>
          <a:pathLst>
            <a:path>
              <a:moveTo>
                <a:pt x="0" y="0"/>
              </a:moveTo>
              <a:lnTo>
                <a:pt x="0" y="218685"/>
              </a:lnTo>
              <a:lnTo>
                <a:pt x="2288121" y="218685"/>
              </a:lnTo>
              <a:lnTo>
                <a:pt x="2288121" y="3209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B827D-A9B0-4A49-BE36-632E28A9C6B9}">
      <dsp:nvSpPr>
        <dsp:cNvPr id="0" name=""/>
        <dsp:cNvSpPr/>
      </dsp:nvSpPr>
      <dsp:spPr>
        <a:xfrm>
          <a:off x="3286222" y="862842"/>
          <a:ext cx="323270" cy="320902"/>
        </a:xfrm>
        <a:custGeom>
          <a:avLst/>
          <a:gdLst/>
          <a:ahLst/>
          <a:cxnLst/>
          <a:rect l="0" t="0" r="0" b="0"/>
          <a:pathLst>
            <a:path>
              <a:moveTo>
                <a:pt x="323270" y="0"/>
              </a:moveTo>
              <a:lnTo>
                <a:pt x="323270" y="218685"/>
              </a:lnTo>
              <a:lnTo>
                <a:pt x="0" y="218685"/>
              </a:lnTo>
              <a:lnTo>
                <a:pt x="0" y="3209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B9D54-022F-F34D-93E5-2EE56A094303}">
      <dsp:nvSpPr>
        <dsp:cNvPr id="0" name=""/>
        <dsp:cNvSpPr/>
      </dsp:nvSpPr>
      <dsp:spPr>
        <a:xfrm>
          <a:off x="918259" y="862842"/>
          <a:ext cx="2691233" cy="612930"/>
        </a:xfrm>
        <a:custGeom>
          <a:avLst/>
          <a:gdLst/>
          <a:ahLst/>
          <a:cxnLst/>
          <a:rect l="0" t="0" r="0" b="0"/>
          <a:pathLst>
            <a:path>
              <a:moveTo>
                <a:pt x="2691233" y="0"/>
              </a:moveTo>
              <a:lnTo>
                <a:pt x="2691233" y="510713"/>
              </a:lnTo>
              <a:lnTo>
                <a:pt x="0" y="510713"/>
              </a:lnTo>
              <a:lnTo>
                <a:pt x="0" y="6129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7B9B44-0653-AC4A-91A3-5BCAB2EFFF75}">
      <dsp:nvSpPr>
        <dsp:cNvPr id="0" name=""/>
        <dsp:cNvSpPr/>
      </dsp:nvSpPr>
      <dsp:spPr>
        <a:xfrm>
          <a:off x="1480195" y="162190"/>
          <a:ext cx="4258594" cy="7006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03A30-1BB7-1142-9DF1-DBA7B87957E4}">
      <dsp:nvSpPr>
        <dsp:cNvPr id="0" name=""/>
        <dsp:cNvSpPr/>
      </dsp:nvSpPr>
      <dsp:spPr>
        <a:xfrm>
          <a:off x="1602794" y="278659"/>
          <a:ext cx="4258594" cy="7006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 Methods of Revascularization</a:t>
          </a:r>
        </a:p>
      </dsp:txBody>
      <dsp:txXfrm>
        <a:off x="1623315" y="299180"/>
        <a:ext cx="4217552" cy="659609"/>
      </dsp:txXfrm>
    </dsp:sp>
    <dsp:sp modelId="{0FA1B798-47B0-7841-86AF-EEC242E2D374}">
      <dsp:nvSpPr>
        <dsp:cNvPr id="0" name=""/>
        <dsp:cNvSpPr/>
      </dsp:nvSpPr>
      <dsp:spPr>
        <a:xfrm>
          <a:off x="-76660" y="1475773"/>
          <a:ext cx="1989839" cy="1399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9E2AD-CE28-EC4A-B549-B115ADAD28DE}">
      <dsp:nvSpPr>
        <dsp:cNvPr id="0" name=""/>
        <dsp:cNvSpPr/>
      </dsp:nvSpPr>
      <dsp:spPr>
        <a:xfrm>
          <a:off x="45938" y="1592241"/>
          <a:ext cx="1989839" cy="13998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spc="-10" dirty="0">
              <a:solidFill>
                <a:schemeClr val="tx1"/>
              </a:solidFill>
              <a:latin typeface="Times New Roman"/>
              <a:cs typeface="Times New Roman"/>
            </a:rPr>
            <a:t>Percutaneous coronary </a:t>
          </a:r>
          <a:r>
            <a:rPr lang="en-US" sz="2400" kern="1200" spc="-350" dirty="0">
              <a:solidFill>
                <a:schemeClr val="tx1"/>
              </a:solidFill>
              <a:latin typeface="Times New Roman"/>
              <a:cs typeface="Times New Roman"/>
            </a:rPr>
            <a:t> </a:t>
          </a:r>
          <a:r>
            <a:rPr lang="en-US" sz="2400" kern="1200" spc="-10" dirty="0">
              <a:solidFill>
                <a:schemeClr val="tx1"/>
              </a:solidFill>
              <a:latin typeface="Times New Roman"/>
              <a:cs typeface="Times New Roman"/>
            </a:rPr>
            <a:t>intervention </a:t>
          </a:r>
          <a:r>
            <a:rPr lang="en-US" sz="2400" kern="1200" spc="-5" dirty="0">
              <a:solidFill>
                <a:schemeClr val="tx1"/>
              </a:solidFill>
              <a:latin typeface="Times New Roman"/>
              <a:cs typeface="Times New Roman"/>
            </a:rPr>
            <a:t>(PCI)</a:t>
          </a:r>
          <a:endParaRPr lang="en-US" sz="2400" kern="1200" dirty="0">
            <a:solidFill>
              <a:schemeClr val="tx1"/>
            </a:solidFill>
          </a:endParaRPr>
        </a:p>
      </dsp:txBody>
      <dsp:txXfrm>
        <a:off x="86937" y="1633240"/>
        <a:ext cx="1907841" cy="1317827"/>
      </dsp:txXfrm>
    </dsp:sp>
    <dsp:sp modelId="{496AF41E-AD6F-DC4D-B31A-8EC4DC6A15A4}">
      <dsp:nvSpPr>
        <dsp:cNvPr id="0" name=""/>
        <dsp:cNvSpPr/>
      </dsp:nvSpPr>
      <dsp:spPr>
        <a:xfrm>
          <a:off x="2238218" y="1183744"/>
          <a:ext cx="2096008" cy="14028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26459-8F59-F049-B58A-C3B0C5F12586}">
      <dsp:nvSpPr>
        <dsp:cNvPr id="0" name=""/>
        <dsp:cNvSpPr/>
      </dsp:nvSpPr>
      <dsp:spPr>
        <a:xfrm>
          <a:off x="2360817" y="1300213"/>
          <a:ext cx="2096008" cy="140283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spc="-5" dirty="0">
              <a:solidFill>
                <a:schemeClr val="tx1"/>
              </a:solidFill>
              <a:latin typeface="Times New Roman"/>
              <a:cs typeface="Times New Roman"/>
            </a:rPr>
            <a:t>Coronary</a:t>
          </a:r>
          <a:r>
            <a:rPr lang="en-US" sz="2400" kern="1200" spc="-40" dirty="0">
              <a:solidFill>
                <a:schemeClr val="tx1"/>
              </a:solidFill>
              <a:latin typeface="Times New Roman"/>
              <a:cs typeface="Times New Roman"/>
            </a:rPr>
            <a:t> </a:t>
          </a:r>
          <a:r>
            <a:rPr lang="en-US" sz="2400" kern="1200" spc="-10" dirty="0">
              <a:solidFill>
                <a:schemeClr val="tx1"/>
              </a:solidFill>
              <a:latin typeface="Times New Roman"/>
              <a:cs typeface="Times New Roman"/>
            </a:rPr>
            <a:t>artery</a:t>
          </a:r>
          <a:r>
            <a:rPr lang="en-US" sz="2400" kern="1200" spc="-40" dirty="0">
              <a:solidFill>
                <a:schemeClr val="tx1"/>
              </a:solidFill>
              <a:latin typeface="Times New Roman"/>
              <a:cs typeface="Times New Roman"/>
            </a:rPr>
            <a:t> </a:t>
          </a:r>
          <a:r>
            <a:rPr lang="en-US" sz="2400" kern="1200" spc="-5" dirty="0">
              <a:solidFill>
                <a:schemeClr val="tx1"/>
              </a:solidFill>
              <a:latin typeface="Times New Roman"/>
              <a:cs typeface="Times New Roman"/>
            </a:rPr>
            <a:t>bypass </a:t>
          </a:r>
          <a:r>
            <a:rPr lang="en-US" sz="2400" kern="1200" spc="-350" dirty="0">
              <a:solidFill>
                <a:schemeClr val="tx1"/>
              </a:solidFill>
              <a:latin typeface="Times New Roman"/>
              <a:cs typeface="Times New Roman"/>
            </a:rPr>
            <a:t> </a:t>
          </a:r>
          <a:r>
            <a:rPr lang="en-US" sz="2400" kern="1200" spc="-5" dirty="0">
              <a:solidFill>
                <a:schemeClr val="tx1"/>
              </a:solidFill>
              <a:latin typeface="Times New Roman"/>
              <a:cs typeface="Times New Roman"/>
            </a:rPr>
            <a:t>grafting</a:t>
          </a:r>
          <a:r>
            <a:rPr lang="en-US" sz="2400" kern="1200" spc="-15" dirty="0">
              <a:solidFill>
                <a:schemeClr val="tx1"/>
              </a:solidFill>
              <a:latin typeface="Times New Roman"/>
              <a:cs typeface="Times New Roman"/>
            </a:rPr>
            <a:t> </a:t>
          </a:r>
          <a:r>
            <a:rPr lang="en-US" sz="2400" kern="1200" spc="-5" dirty="0">
              <a:solidFill>
                <a:schemeClr val="tx1"/>
              </a:solidFill>
              <a:latin typeface="Times New Roman"/>
              <a:cs typeface="Times New Roman"/>
            </a:rPr>
            <a:t>(CABG)</a:t>
          </a:r>
          <a:endParaRPr lang="en-US" sz="2400" kern="1200" dirty="0">
            <a:solidFill>
              <a:schemeClr val="tx1"/>
            </a:solidFill>
          </a:endParaRPr>
        </a:p>
      </dsp:txBody>
      <dsp:txXfrm>
        <a:off x="2401905" y="1341301"/>
        <a:ext cx="2013832" cy="1320661"/>
      </dsp:txXfrm>
    </dsp:sp>
    <dsp:sp modelId="{A110B0BB-9875-2F44-8139-E4DEC9F822B5}">
      <dsp:nvSpPr>
        <dsp:cNvPr id="0" name=""/>
        <dsp:cNvSpPr/>
      </dsp:nvSpPr>
      <dsp:spPr>
        <a:xfrm>
          <a:off x="4579423" y="1183744"/>
          <a:ext cx="2636381" cy="15296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93C15-8D62-5C4C-8637-EC3D09617E46}">
      <dsp:nvSpPr>
        <dsp:cNvPr id="0" name=""/>
        <dsp:cNvSpPr/>
      </dsp:nvSpPr>
      <dsp:spPr>
        <a:xfrm>
          <a:off x="4702022" y="1300213"/>
          <a:ext cx="2636381" cy="152966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spc="-10" dirty="0">
              <a:solidFill>
                <a:schemeClr val="tx1"/>
              </a:solidFill>
              <a:latin typeface="Times New Roman"/>
              <a:cs typeface="Times New Roman"/>
            </a:rPr>
            <a:t>Thrombolytic</a:t>
          </a:r>
          <a:r>
            <a:rPr lang="en-US" sz="2400" kern="1200" spc="-15" dirty="0">
              <a:solidFill>
                <a:schemeClr val="tx1"/>
              </a:solidFill>
              <a:latin typeface="Times New Roman"/>
              <a:cs typeface="Times New Roman"/>
            </a:rPr>
            <a:t> </a:t>
          </a:r>
          <a:r>
            <a:rPr lang="en-US" sz="2400" kern="1200" spc="-10" dirty="0">
              <a:solidFill>
                <a:schemeClr val="tx1"/>
              </a:solidFill>
              <a:latin typeface="Times New Roman"/>
              <a:cs typeface="Times New Roman"/>
            </a:rPr>
            <a:t>therapy</a:t>
          </a:r>
          <a:endParaRPr lang="en-US" sz="2400" kern="1200" dirty="0">
            <a:solidFill>
              <a:schemeClr val="tx1"/>
            </a:solidFill>
          </a:endParaRPr>
        </a:p>
      </dsp:txBody>
      <dsp:txXfrm>
        <a:off x="4746824" y="1345015"/>
        <a:ext cx="2546777" cy="14400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6ddb05087_0_6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6ddb05087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c6ac5e8787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c6ac5e8787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82057" y="1016425"/>
            <a:ext cx="4086900" cy="23295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SzPts val="5500"/>
              <a:buNone/>
              <a:defRPr sz="55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882057" y="3393325"/>
            <a:ext cx="2894100" cy="687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978630" y="0"/>
            <a:ext cx="10170430" cy="5143577"/>
            <a:chOff x="-978630" y="0"/>
            <a:chExt cx="10170430" cy="5143577"/>
          </a:xfrm>
        </p:grpSpPr>
        <p:grpSp>
          <p:nvGrpSpPr>
            <p:cNvPr id="12" name="Google Shape;12;p2"/>
            <p:cNvGrpSpPr/>
            <p:nvPr/>
          </p:nvGrpSpPr>
          <p:grpSpPr>
            <a:xfrm>
              <a:off x="-978630" y="0"/>
              <a:ext cx="7032906" cy="5143577"/>
              <a:chOff x="-978630" y="0"/>
              <a:chExt cx="7032906" cy="5143577"/>
            </a:xfrm>
          </p:grpSpPr>
          <p:sp>
            <p:nvSpPr>
              <p:cNvPr id="13" name="Google Shape;13;p2"/>
              <p:cNvSpPr/>
              <p:nvPr/>
            </p:nvSpPr>
            <p:spPr>
              <a:xfrm>
                <a:off x="-978630" y="0"/>
                <a:ext cx="5557875" cy="3101875"/>
              </a:xfrm>
              <a:custGeom>
                <a:avLst/>
                <a:gdLst/>
                <a:ahLst/>
                <a:cxnLst/>
                <a:rect l="l" t="t" r="r" b="b"/>
                <a:pathLst>
                  <a:path w="222315" h="124075" extrusionOk="0">
                    <a:moveTo>
                      <a:pt x="0" y="0"/>
                    </a:moveTo>
                    <a:lnTo>
                      <a:pt x="0" y="124075"/>
                    </a:lnTo>
                    <a:cubicBezTo>
                      <a:pt x="0" y="124075"/>
                      <a:pt x="61" y="93953"/>
                      <a:pt x="25624" y="87600"/>
                    </a:cubicBezTo>
                    <a:cubicBezTo>
                      <a:pt x="51186" y="81247"/>
                      <a:pt x="67448" y="76870"/>
                      <a:pt x="77752" y="50578"/>
                    </a:cubicBezTo>
                    <a:cubicBezTo>
                      <a:pt x="85861" y="29973"/>
                      <a:pt x="98872" y="12044"/>
                      <a:pt x="123347" y="12044"/>
                    </a:cubicBezTo>
                    <a:cubicBezTo>
                      <a:pt x="130067" y="12044"/>
                      <a:pt x="137650" y="13395"/>
                      <a:pt x="146234" y="16414"/>
                    </a:cubicBezTo>
                    <a:cubicBezTo>
                      <a:pt x="159299" y="21008"/>
                      <a:pt x="171212" y="23109"/>
                      <a:pt x="181573" y="23109"/>
                    </a:cubicBezTo>
                    <a:cubicBezTo>
                      <a:pt x="202812" y="23109"/>
                      <a:pt x="217534" y="14280"/>
                      <a:pt x="2223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0" y="2571750"/>
                <a:ext cx="6054276" cy="2571827"/>
              </a:xfrm>
              <a:custGeom>
                <a:avLst/>
                <a:gdLst/>
                <a:ahLst/>
                <a:cxnLst/>
                <a:rect l="l" t="t" r="r" b="b"/>
                <a:pathLst>
                  <a:path w="145230" h="61693" extrusionOk="0">
                    <a:moveTo>
                      <a:pt x="48008" y="0"/>
                    </a:moveTo>
                    <a:cubicBezTo>
                      <a:pt x="42535" y="0"/>
                      <a:pt x="37147" y="1823"/>
                      <a:pt x="32738" y="5274"/>
                    </a:cubicBezTo>
                    <a:cubicBezTo>
                      <a:pt x="27008" y="9779"/>
                      <a:pt x="23127" y="16155"/>
                      <a:pt x="18991" y="22070"/>
                    </a:cubicBezTo>
                    <a:cubicBezTo>
                      <a:pt x="14371" y="28655"/>
                      <a:pt x="9195" y="34430"/>
                      <a:pt x="2010" y="38266"/>
                    </a:cubicBezTo>
                    <a:cubicBezTo>
                      <a:pt x="1340" y="38612"/>
                      <a:pt x="670" y="38959"/>
                      <a:pt x="0" y="39282"/>
                    </a:cubicBezTo>
                    <a:lnTo>
                      <a:pt x="0" y="61693"/>
                    </a:lnTo>
                    <a:lnTo>
                      <a:pt x="145229" y="61693"/>
                    </a:lnTo>
                    <a:cubicBezTo>
                      <a:pt x="140747" y="57095"/>
                      <a:pt x="135156" y="53722"/>
                      <a:pt x="129010" y="51897"/>
                    </a:cubicBezTo>
                    <a:cubicBezTo>
                      <a:pt x="126028" y="51048"/>
                      <a:pt x="123056" y="50766"/>
                      <a:pt x="120083" y="50766"/>
                    </a:cubicBezTo>
                    <a:cubicBezTo>
                      <a:pt x="114399" y="50766"/>
                      <a:pt x="108714" y="51798"/>
                      <a:pt x="102950" y="51874"/>
                    </a:cubicBezTo>
                    <a:cubicBezTo>
                      <a:pt x="102773" y="51876"/>
                      <a:pt x="102597" y="51878"/>
                      <a:pt x="102421" y="51878"/>
                    </a:cubicBezTo>
                    <a:cubicBezTo>
                      <a:pt x="97963" y="51878"/>
                      <a:pt x="93625" y="51021"/>
                      <a:pt x="89757" y="48732"/>
                    </a:cubicBezTo>
                    <a:cubicBezTo>
                      <a:pt x="86084" y="46537"/>
                      <a:pt x="83127" y="43372"/>
                      <a:pt x="81209" y="39583"/>
                    </a:cubicBezTo>
                    <a:cubicBezTo>
                      <a:pt x="77258" y="31866"/>
                      <a:pt x="76889" y="22879"/>
                      <a:pt x="72545" y="15324"/>
                    </a:cubicBezTo>
                    <a:cubicBezTo>
                      <a:pt x="68618" y="8462"/>
                      <a:pt x="62264" y="2940"/>
                      <a:pt x="54548" y="884"/>
                    </a:cubicBezTo>
                    <a:cubicBezTo>
                      <a:pt x="52392" y="291"/>
                      <a:pt x="50193" y="0"/>
                      <a:pt x="480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rot="10800000" flipH="1">
              <a:off x="7378425" y="3163625"/>
              <a:ext cx="1813375" cy="1979875"/>
            </a:xfrm>
            <a:custGeom>
              <a:avLst/>
              <a:gdLst/>
              <a:ahLst/>
              <a:cxnLst/>
              <a:rect l="l" t="t" r="r" b="b"/>
              <a:pathLst>
                <a:path w="72535" h="79195" extrusionOk="0">
                  <a:moveTo>
                    <a:pt x="7690" y="1"/>
                  </a:moveTo>
                  <a:cubicBezTo>
                    <a:pt x="12073" y="637"/>
                    <a:pt x="16114" y="3698"/>
                    <a:pt x="17657" y="7861"/>
                  </a:cubicBezTo>
                  <a:cubicBezTo>
                    <a:pt x="19934" y="13934"/>
                    <a:pt x="16873" y="21207"/>
                    <a:pt x="12906" y="25884"/>
                  </a:cubicBezTo>
                  <a:cubicBezTo>
                    <a:pt x="8596" y="30978"/>
                    <a:pt x="4262" y="35361"/>
                    <a:pt x="2376" y="41997"/>
                  </a:cubicBezTo>
                  <a:cubicBezTo>
                    <a:pt x="1" y="50348"/>
                    <a:pt x="2646" y="59678"/>
                    <a:pt x="10433" y="64183"/>
                  </a:cubicBezTo>
                  <a:cubicBezTo>
                    <a:pt x="14324" y="66446"/>
                    <a:pt x="18751" y="67131"/>
                    <a:pt x="23295" y="67131"/>
                  </a:cubicBezTo>
                  <a:cubicBezTo>
                    <a:pt x="26815" y="67131"/>
                    <a:pt x="30404" y="66720"/>
                    <a:pt x="33868" y="66314"/>
                  </a:cubicBezTo>
                  <a:cubicBezTo>
                    <a:pt x="36858" y="65954"/>
                    <a:pt x="39959" y="65646"/>
                    <a:pt x="43016" y="65646"/>
                  </a:cubicBezTo>
                  <a:cubicBezTo>
                    <a:pt x="48070" y="65646"/>
                    <a:pt x="53002" y="66488"/>
                    <a:pt x="57107" y="69326"/>
                  </a:cubicBezTo>
                  <a:cubicBezTo>
                    <a:pt x="59605" y="71040"/>
                    <a:pt x="61613" y="73415"/>
                    <a:pt x="63890" y="75448"/>
                  </a:cubicBezTo>
                  <a:cubicBezTo>
                    <a:pt x="66192" y="77480"/>
                    <a:pt x="68959" y="79195"/>
                    <a:pt x="72020" y="79195"/>
                  </a:cubicBezTo>
                  <a:cubicBezTo>
                    <a:pt x="71971" y="53041"/>
                    <a:pt x="71971" y="26864"/>
                    <a:pt x="71995" y="686"/>
                  </a:cubicBezTo>
                  <a:cubicBezTo>
                    <a:pt x="72142" y="686"/>
                    <a:pt x="72387" y="25"/>
                    <a:pt x="72534" y="25"/>
                  </a:cubicBezTo>
                  <a:lnTo>
                    <a:pt x="76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625" y="0"/>
            <a:ext cx="5172714" cy="2886915"/>
          </a:xfrm>
          <a:custGeom>
            <a:avLst/>
            <a:gdLst/>
            <a:ahLst/>
            <a:cxnLst/>
            <a:rect l="l" t="t" r="r" b="b"/>
            <a:pathLst>
              <a:path w="222315" h="124075" extrusionOk="0">
                <a:moveTo>
                  <a:pt x="0" y="0"/>
                </a:moveTo>
                <a:lnTo>
                  <a:pt x="0" y="124075"/>
                </a:lnTo>
                <a:cubicBezTo>
                  <a:pt x="0" y="124075"/>
                  <a:pt x="61" y="93953"/>
                  <a:pt x="25624" y="87600"/>
                </a:cubicBezTo>
                <a:cubicBezTo>
                  <a:pt x="51186" y="81247"/>
                  <a:pt x="67448" y="76870"/>
                  <a:pt x="77752" y="50578"/>
                </a:cubicBezTo>
                <a:cubicBezTo>
                  <a:pt x="85861" y="29973"/>
                  <a:pt x="98872" y="12044"/>
                  <a:pt x="123347" y="12044"/>
                </a:cubicBezTo>
                <a:cubicBezTo>
                  <a:pt x="130067" y="12044"/>
                  <a:pt x="137650" y="13395"/>
                  <a:pt x="146234" y="16414"/>
                </a:cubicBezTo>
                <a:cubicBezTo>
                  <a:pt x="159299" y="21008"/>
                  <a:pt x="171212" y="23109"/>
                  <a:pt x="181573" y="23109"/>
                </a:cubicBezTo>
                <a:cubicBezTo>
                  <a:pt x="202812" y="23109"/>
                  <a:pt x="217534" y="14280"/>
                  <a:pt x="2223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p:nvPr/>
        </p:nvSpPr>
        <p:spPr>
          <a:xfrm>
            <a:off x="1067475" y="879125"/>
            <a:ext cx="8076532" cy="4279056"/>
          </a:xfrm>
          <a:custGeom>
            <a:avLst/>
            <a:gdLst/>
            <a:ahLst/>
            <a:cxnLst/>
            <a:rect l="l" t="t" r="r" b="b"/>
            <a:pathLst>
              <a:path w="237057" h="125596" extrusionOk="0">
                <a:moveTo>
                  <a:pt x="237057" y="1"/>
                </a:moveTo>
                <a:cubicBezTo>
                  <a:pt x="237057" y="1"/>
                  <a:pt x="214929" y="22889"/>
                  <a:pt x="222072" y="57844"/>
                </a:cubicBezTo>
                <a:cubicBezTo>
                  <a:pt x="228977" y="91463"/>
                  <a:pt x="223940" y="108774"/>
                  <a:pt x="199667" y="108774"/>
                </a:cubicBezTo>
                <a:cubicBezTo>
                  <a:pt x="198725" y="108774"/>
                  <a:pt x="197753" y="108748"/>
                  <a:pt x="196752" y="108695"/>
                </a:cubicBezTo>
                <a:cubicBezTo>
                  <a:pt x="185148" y="108086"/>
                  <a:pt x="174297" y="105319"/>
                  <a:pt x="162239" y="105319"/>
                </a:cubicBezTo>
                <a:cubicBezTo>
                  <a:pt x="154461" y="105319"/>
                  <a:pt x="146181" y="106470"/>
                  <a:pt x="136872" y="110094"/>
                </a:cubicBezTo>
                <a:cubicBezTo>
                  <a:pt x="125739" y="114442"/>
                  <a:pt x="115949" y="116296"/>
                  <a:pt x="104710" y="116296"/>
                </a:cubicBezTo>
                <a:cubicBezTo>
                  <a:pt x="91984" y="116296"/>
                  <a:pt x="77399" y="113919"/>
                  <a:pt x="56901" y="110094"/>
                </a:cubicBezTo>
                <a:cubicBezTo>
                  <a:pt x="51633" y="109114"/>
                  <a:pt x="46743" y="108691"/>
                  <a:pt x="42225" y="108691"/>
                </a:cubicBezTo>
                <a:cubicBezTo>
                  <a:pt x="13665" y="108691"/>
                  <a:pt x="1" y="125595"/>
                  <a:pt x="1" y="125595"/>
                </a:cubicBezTo>
                <a:lnTo>
                  <a:pt x="237057" y="125595"/>
                </a:lnTo>
                <a:lnTo>
                  <a:pt x="2370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9"/>
          <p:cNvSpPr txBox="1">
            <a:spLocks noGrp="1"/>
          </p:cNvSpPr>
          <p:nvPr>
            <p:ph type="subTitle" idx="1"/>
          </p:nvPr>
        </p:nvSpPr>
        <p:spPr>
          <a:xfrm>
            <a:off x="2303100" y="2151975"/>
            <a:ext cx="4537800" cy="154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52" name="Google Shape;52;p9"/>
          <p:cNvSpPr txBox="1">
            <a:spLocks noGrp="1"/>
          </p:cNvSpPr>
          <p:nvPr>
            <p:ph type="title"/>
          </p:nvPr>
        </p:nvSpPr>
        <p:spPr>
          <a:xfrm>
            <a:off x="2303100" y="1380862"/>
            <a:ext cx="4537800" cy="7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0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24">
    <p:spTree>
      <p:nvGrpSpPr>
        <p:cNvPr id="1" name="Shape 215"/>
        <p:cNvGrpSpPr/>
        <p:nvPr/>
      </p:nvGrpSpPr>
      <p:grpSpPr>
        <a:xfrm>
          <a:off x="0" y="0"/>
          <a:ext cx="0" cy="0"/>
          <a:chOff x="0" y="0"/>
          <a:chExt cx="0" cy="0"/>
        </a:xfrm>
      </p:grpSpPr>
      <p:grpSp>
        <p:nvGrpSpPr>
          <p:cNvPr id="216" name="Google Shape;216;p28"/>
          <p:cNvGrpSpPr/>
          <p:nvPr/>
        </p:nvGrpSpPr>
        <p:grpSpPr>
          <a:xfrm>
            <a:off x="0" y="0"/>
            <a:ext cx="9144041" cy="5158191"/>
            <a:chOff x="0" y="0"/>
            <a:chExt cx="9144041" cy="5158191"/>
          </a:xfrm>
        </p:grpSpPr>
        <p:sp>
          <p:nvSpPr>
            <p:cNvPr id="217" name="Google Shape;217;p28"/>
            <p:cNvSpPr/>
            <p:nvPr/>
          </p:nvSpPr>
          <p:spPr>
            <a:xfrm>
              <a:off x="0" y="0"/>
              <a:ext cx="1728602" cy="1680618"/>
            </a:xfrm>
            <a:custGeom>
              <a:avLst/>
              <a:gdLst/>
              <a:ahLst/>
              <a:cxnLst/>
              <a:rect l="l" t="t" r="r" b="b"/>
              <a:pathLst>
                <a:path w="83036" h="80731" extrusionOk="0">
                  <a:moveTo>
                    <a:pt x="25" y="0"/>
                  </a:moveTo>
                  <a:lnTo>
                    <a:pt x="25" y="79621"/>
                  </a:lnTo>
                  <a:lnTo>
                    <a:pt x="25" y="79621"/>
                  </a:lnTo>
                  <a:cubicBezTo>
                    <a:pt x="170" y="75516"/>
                    <a:pt x="1996" y="61219"/>
                    <a:pt x="20177" y="56992"/>
                  </a:cubicBezTo>
                  <a:cubicBezTo>
                    <a:pt x="41454" y="52068"/>
                    <a:pt x="47564" y="43709"/>
                    <a:pt x="54008" y="29271"/>
                  </a:cubicBezTo>
                  <a:cubicBezTo>
                    <a:pt x="60452" y="14833"/>
                    <a:pt x="67260" y="2675"/>
                    <a:pt x="83036" y="0"/>
                  </a:cubicBezTo>
                  <a:close/>
                  <a:moveTo>
                    <a:pt x="25" y="79621"/>
                  </a:moveTo>
                  <a:lnTo>
                    <a:pt x="25" y="79621"/>
                  </a:lnTo>
                  <a:cubicBezTo>
                    <a:pt x="0" y="80326"/>
                    <a:pt x="25" y="80731"/>
                    <a:pt x="25" y="80731"/>
                  </a:cubicBezTo>
                  <a:lnTo>
                    <a:pt x="25" y="7962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6501375" y="4126024"/>
              <a:ext cx="2642666" cy="1032168"/>
            </a:xfrm>
            <a:custGeom>
              <a:avLst/>
              <a:gdLst/>
              <a:ahLst/>
              <a:cxnLst/>
              <a:rect l="l" t="t" r="r" b="b"/>
              <a:pathLst>
                <a:path w="78604" h="30701" extrusionOk="0">
                  <a:moveTo>
                    <a:pt x="78604" y="1"/>
                  </a:moveTo>
                  <a:cubicBezTo>
                    <a:pt x="78604" y="20283"/>
                    <a:pt x="61198" y="24538"/>
                    <a:pt x="44445" y="24538"/>
                  </a:cubicBezTo>
                  <a:cubicBezTo>
                    <a:pt x="35714" y="24538"/>
                    <a:pt x="27159" y="23382"/>
                    <a:pt x="21338" y="22737"/>
                  </a:cubicBezTo>
                  <a:cubicBezTo>
                    <a:pt x="19837" y="22568"/>
                    <a:pt x="18434" y="22490"/>
                    <a:pt x="17125" y="22490"/>
                  </a:cubicBezTo>
                  <a:cubicBezTo>
                    <a:pt x="3613" y="22490"/>
                    <a:pt x="0" y="30700"/>
                    <a:pt x="0" y="30700"/>
                  </a:cubicBezTo>
                  <a:lnTo>
                    <a:pt x="78604" y="30700"/>
                  </a:lnTo>
                  <a:lnTo>
                    <a:pt x="78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25">
    <p:spTree>
      <p:nvGrpSpPr>
        <p:cNvPr id="1" name="Shape 219"/>
        <p:cNvGrpSpPr/>
        <p:nvPr/>
      </p:nvGrpSpPr>
      <p:grpSpPr>
        <a:xfrm>
          <a:off x="0" y="0"/>
          <a:ext cx="0" cy="0"/>
          <a:chOff x="0" y="0"/>
          <a:chExt cx="0" cy="0"/>
        </a:xfrm>
      </p:grpSpPr>
      <p:sp>
        <p:nvSpPr>
          <p:cNvPr id="220" name="Google Shape;220;p29"/>
          <p:cNvSpPr/>
          <p:nvPr/>
        </p:nvSpPr>
        <p:spPr>
          <a:xfrm>
            <a:off x="625" y="0"/>
            <a:ext cx="5172714" cy="2886915"/>
          </a:xfrm>
          <a:custGeom>
            <a:avLst/>
            <a:gdLst/>
            <a:ahLst/>
            <a:cxnLst/>
            <a:rect l="l" t="t" r="r" b="b"/>
            <a:pathLst>
              <a:path w="222315" h="124075" extrusionOk="0">
                <a:moveTo>
                  <a:pt x="0" y="0"/>
                </a:moveTo>
                <a:lnTo>
                  <a:pt x="0" y="124075"/>
                </a:lnTo>
                <a:cubicBezTo>
                  <a:pt x="0" y="124075"/>
                  <a:pt x="61" y="93953"/>
                  <a:pt x="25624" y="87600"/>
                </a:cubicBezTo>
                <a:cubicBezTo>
                  <a:pt x="51186" y="81247"/>
                  <a:pt x="67448" y="76870"/>
                  <a:pt x="77752" y="50578"/>
                </a:cubicBezTo>
                <a:cubicBezTo>
                  <a:pt x="85861" y="29973"/>
                  <a:pt x="98872" y="12044"/>
                  <a:pt x="123347" y="12044"/>
                </a:cubicBezTo>
                <a:cubicBezTo>
                  <a:pt x="130067" y="12044"/>
                  <a:pt x="137650" y="13395"/>
                  <a:pt x="146234" y="16414"/>
                </a:cubicBezTo>
                <a:cubicBezTo>
                  <a:pt x="159299" y="21008"/>
                  <a:pt x="171212" y="23109"/>
                  <a:pt x="181573" y="23109"/>
                </a:cubicBezTo>
                <a:cubicBezTo>
                  <a:pt x="202812" y="23109"/>
                  <a:pt x="217534" y="14280"/>
                  <a:pt x="2223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1067475" y="879125"/>
            <a:ext cx="8076532" cy="4279056"/>
          </a:xfrm>
          <a:custGeom>
            <a:avLst/>
            <a:gdLst/>
            <a:ahLst/>
            <a:cxnLst/>
            <a:rect l="l" t="t" r="r" b="b"/>
            <a:pathLst>
              <a:path w="237057" h="125596" extrusionOk="0">
                <a:moveTo>
                  <a:pt x="237057" y="1"/>
                </a:moveTo>
                <a:cubicBezTo>
                  <a:pt x="237057" y="1"/>
                  <a:pt x="214929" y="22889"/>
                  <a:pt x="222072" y="57844"/>
                </a:cubicBezTo>
                <a:cubicBezTo>
                  <a:pt x="228977" y="91463"/>
                  <a:pt x="223940" y="108774"/>
                  <a:pt x="199667" y="108774"/>
                </a:cubicBezTo>
                <a:cubicBezTo>
                  <a:pt x="198725" y="108774"/>
                  <a:pt x="197753" y="108748"/>
                  <a:pt x="196752" y="108695"/>
                </a:cubicBezTo>
                <a:cubicBezTo>
                  <a:pt x="185148" y="108086"/>
                  <a:pt x="174297" y="105319"/>
                  <a:pt x="162239" y="105319"/>
                </a:cubicBezTo>
                <a:cubicBezTo>
                  <a:pt x="154461" y="105319"/>
                  <a:pt x="146181" y="106470"/>
                  <a:pt x="136872" y="110094"/>
                </a:cubicBezTo>
                <a:cubicBezTo>
                  <a:pt x="125739" y="114442"/>
                  <a:pt x="115949" y="116296"/>
                  <a:pt x="104710" y="116296"/>
                </a:cubicBezTo>
                <a:cubicBezTo>
                  <a:pt x="91984" y="116296"/>
                  <a:pt x="77399" y="113919"/>
                  <a:pt x="56901" y="110094"/>
                </a:cubicBezTo>
                <a:cubicBezTo>
                  <a:pt x="51633" y="109114"/>
                  <a:pt x="46743" y="108691"/>
                  <a:pt x="42225" y="108691"/>
                </a:cubicBezTo>
                <a:cubicBezTo>
                  <a:pt x="13665" y="108691"/>
                  <a:pt x="1" y="125595"/>
                  <a:pt x="1" y="125595"/>
                </a:cubicBezTo>
                <a:lnTo>
                  <a:pt x="237057" y="125595"/>
                </a:lnTo>
                <a:lnTo>
                  <a:pt x="2370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87600"/>
            <a:ext cx="7704000" cy="59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6"/>
              </a:buClr>
              <a:buSzPts val="3200"/>
              <a:buFont typeface="Convergence"/>
              <a:buNone/>
              <a:defRPr sz="3200" b="1">
                <a:solidFill>
                  <a:schemeClr val="accent6"/>
                </a:solidFill>
                <a:latin typeface="Convergence"/>
                <a:ea typeface="Convergence"/>
                <a:cs typeface="Convergence"/>
                <a:sym typeface="Convergence"/>
              </a:defRPr>
            </a:lvl1pPr>
            <a:lvl2pPr lvl="1" algn="ctr" rtl="0">
              <a:spcBef>
                <a:spcPts val="0"/>
              </a:spcBef>
              <a:spcAft>
                <a:spcPts val="0"/>
              </a:spcAft>
              <a:buClr>
                <a:schemeClr val="accent6"/>
              </a:buClr>
              <a:buSzPts val="3600"/>
              <a:buFont typeface="Convergence"/>
              <a:buNone/>
              <a:defRPr sz="3600" b="1">
                <a:solidFill>
                  <a:schemeClr val="accent6"/>
                </a:solidFill>
                <a:latin typeface="Convergence"/>
                <a:ea typeface="Convergence"/>
                <a:cs typeface="Convergence"/>
                <a:sym typeface="Convergence"/>
              </a:defRPr>
            </a:lvl2pPr>
            <a:lvl3pPr lvl="2" algn="ctr" rtl="0">
              <a:spcBef>
                <a:spcPts val="0"/>
              </a:spcBef>
              <a:spcAft>
                <a:spcPts val="0"/>
              </a:spcAft>
              <a:buClr>
                <a:schemeClr val="accent6"/>
              </a:buClr>
              <a:buSzPts val="3600"/>
              <a:buFont typeface="Convergence"/>
              <a:buNone/>
              <a:defRPr sz="3600" b="1">
                <a:solidFill>
                  <a:schemeClr val="accent6"/>
                </a:solidFill>
                <a:latin typeface="Convergence"/>
                <a:ea typeface="Convergence"/>
                <a:cs typeface="Convergence"/>
                <a:sym typeface="Convergence"/>
              </a:defRPr>
            </a:lvl3pPr>
            <a:lvl4pPr lvl="3" algn="ctr" rtl="0">
              <a:spcBef>
                <a:spcPts val="0"/>
              </a:spcBef>
              <a:spcAft>
                <a:spcPts val="0"/>
              </a:spcAft>
              <a:buClr>
                <a:schemeClr val="accent6"/>
              </a:buClr>
              <a:buSzPts val="3600"/>
              <a:buFont typeface="Convergence"/>
              <a:buNone/>
              <a:defRPr sz="3600" b="1">
                <a:solidFill>
                  <a:schemeClr val="accent6"/>
                </a:solidFill>
                <a:latin typeface="Convergence"/>
                <a:ea typeface="Convergence"/>
                <a:cs typeface="Convergence"/>
                <a:sym typeface="Convergence"/>
              </a:defRPr>
            </a:lvl4pPr>
            <a:lvl5pPr lvl="4" algn="ctr" rtl="0">
              <a:spcBef>
                <a:spcPts val="0"/>
              </a:spcBef>
              <a:spcAft>
                <a:spcPts val="0"/>
              </a:spcAft>
              <a:buClr>
                <a:schemeClr val="accent6"/>
              </a:buClr>
              <a:buSzPts val="3600"/>
              <a:buFont typeface="Convergence"/>
              <a:buNone/>
              <a:defRPr sz="3600" b="1">
                <a:solidFill>
                  <a:schemeClr val="accent6"/>
                </a:solidFill>
                <a:latin typeface="Convergence"/>
                <a:ea typeface="Convergence"/>
                <a:cs typeface="Convergence"/>
                <a:sym typeface="Convergence"/>
              </a:defRPr>
            </a:lvl5pPr>
            <a:lvl6pPr lvl="5" algn="ctr" rtl="0">
              <a:spcBef>
                <a:spcPts val="0"/>
              </a:spcBef>
              <a:spcAft>
                <a:spcPts val="0"/>
              </a:spcAft>
              <a:buClr>
                <a:schemeClr val="accent6"/>
              </a:buClr>
              <a:buSzPts val="3600"/>
              <a:buFont typeface="Convergence"/>
              <a:buNone/>
              <a:defRPr sz="3600" b="1">
                <a:solidFill>
                  <a:schemeClr val="accent6"/>
                </a:solidFill>
                <a:latin typeface="Convergence"/>
                <a:ea typeface="Convergence"/>
                <a:cs typeface="Convergence"/>
                <a:sym typeface="Convergence"/>
              </a:defRPr>
            </a:lvl6pPr>
            <a:lvl7pPr lvl="6" algn="ctr" rtl="0">
              <a:spcBef>
                <a:spcPts val="0"/>
              </a:spcBef>
              <a:spcAft>
                <a:spcPts val="0"/>
              </a:spcAft>
              <a:buClr>
                <a:schemeClr val="accent6"/>
              </a:buClr>
              <a:buSzPts val="3600"/>
              <a:buFont typeface="Convergence"/>
              <a:buNone/>
              <a:defRPr sz="3600" b="1">
                <a:solidFill>
                  <a:schemeClr val="accent6"/>
                </a:solidFill>
                <a:latin typeface="Convergence"/>
                <a:ea typeface="Convergence"/>
                <a:cs typeface="Convergence"/>
                <a:sym typeface="Convergence"/>
              </a:defRPr>
            </a:lvl7pPr>
            <a:lvl8pPr lvl="7" algn="ctr" rtl="0">
              <a:spcBef>
                <a:spcPts val="0"/>
              </a:spcBef>
              <a:spcAft>
                <a:spcPts val="0"/>
              </a:spcAft>
              <a:buClr>
                <a:schemeClr val="accent6"/>
              </a:buClr>
              <a:buSzPts val="3600"/>
              <a:buFont typeface="Convergence"/>
              <a:buNone/>
              <a:defRPr sz="3600" b="1">
                <a:solidFill>
                  <a:schemeClr val="accent6"/>
                </a:solidFill>
                <a:latin typeface="Convergence"/>
                <a:ea typeface="Convergence"/>
                <a:cs typeface="Convergence"/>
                <a:sym typeface="Convergence"/>
              </a:defRPr>
            </a:lvl8pPr>
            <a:lvl9pPr lvl="8" algn="ctr" rtl="0">
              <a:spcBef>
                <a:spcPts val="0"/>
              </a:spcBef>
              <a:spcAft>
                <a:spcPts val="0"/>
              </a:spcAft>
              <a:buClr>
                <a:schemeClr val="accent6"/>
              </a:buClr>
              <a:buSzPts val="3600"/>
              <a:buFont typeface="Convergence"/>
              <a:buNone/>
              <a:defRPr sz="3600" b="1">
                <a:solidFill>
                  <a:schemeClr val="accent6"/>
                </a:solidFill>
                <a:latin typeface="Convergence"/>
                <a:ea typeface="Convergence"/>
                <a:cs typeface="Convergence"/>
                <a:sym typeface="Convergence"/>
              </a:defRPr>
            </a:lvl9pPr>
          </a:lstStyle>
          <a:p>
            <a:endParaRPr/>
          </a:p>
        </p:txBody>
      </p:sp>
      <p:sp>
        <p:nvSpPr>
          <p:cNvPr id="7" name="Google Shape;7;p1"/>
          <p:cNvSpPr txBox="1">
            <a:spLocks noGrp="1"/>
          </p:cNvSpPr>
          <p:nvPr>
            <p:ph type="body" idx="1"/>
          </p:nvPr>
        </p:nvSpPr>
        <p:spPr>
          <a:xfrm>
            <a:off x="720000" y="1300850"/>
            <a:ext cx="7704000" cy="3267900"/>
          </a:xfrm>
          <a:prstGeom prst="rect">
            <a:avLst/>
          </a:prstGeom>
          <a:noFill/>
          <a:ln>
            <a:noFill/>
          </a:ln>
        </p:spPr>
        <p:txBody>
          <a:bodyPr spcFirstLastPara="1" wrap="square" lIns="91425" tIns="91425" rIns="91425" bIns="91425" anchor="ctr" anchorCtr="0">
            <a:noAutofit/>
          </a:bodyPr>
          <a:lstStyle>
            <a:lvl1pPr marL="457200" lvl="0" indent="-323850">
              <a:lnSpc>
                <a:spcPct val="100000"/>
              </a:lnSpc>
              <a:spcBef>
                <a:spcPts val="0"/>
              </a:spcBef>
              <a:spcAft>
                <a:spcPts val="0"/>
              </a:spcAft>
              <a:buClr>
                <a:schemeClr val="lt2"/>
              </a:buClr>
              <a:buSzPts val="1500"/>
              <a:buFont typeface="Lato"/>
              <a:buChar char="●"/>
              <a:defRPr sz="1500">
                <a:solidFill>
                  <a:schemeClr val="dk1"/>
                </a:solidFill>
                <a:latin typeface="Lato"/>
                <a:ea typeface="Lato"/>
                <a:cs typeface="Lato"/>
                <a:sym typeface="Lato"/>
              </a:defRPr>
            </a:lvl1pPr>
            <a:lvl2pPr marL="914400" lvl="1" indent="-323850">
              <a:lnSpc>
                <a:spcPct val="100000"/>
              </a:lnSpc>
              <a:spcBef>
                <a:spcPts val="0"/>
              </a:spcBef>
              <a:spcAft>
                <a:spcPts val="0"/>
              </a:spcAft>
              <a:buClr>
                <a:schemeClr val="dk1"/>
              </a:buClr>
              <a:buSzPts val="1500"/>
              <a:buFont typeface="Lato"/>
              <a:buChar char="○"/>
              <a:defRPr sz="1500">
                <a:solidFill>
                  <a:schemeClr val="dk1"/>
                </a:solidFill>
                <a:latin typeface="Lato"/>
                <a:ea typeface="Lato"/>
                <a:cs typeface="Lato"/>
                <a:sym typeface="Lato"/>
              </a:defRPr>
            </a:lvl2pPr>
            <a:lvl3pPr marL="1371600" lvl="2" indent="-323850">
              <a:lnSpc>
                <a:spcPct val="100000"/>
              </a:lnSpc>
              <a:spcBef>
                <a:spcPts val="0"/>
              </a:spcBef>
              <a:spcAft>
                <a:spcPts val="0"/>
              </a:spcAft>
              <a:buClr>
                <a:schemeClr val="dk1"/>
              </a:buClr>
              <a:buSzPts val="1500"/>
              <a:buFont typeface="Lato"/>
              <a:buChar char="■"/>
              <a:defRPr sz="1500">
                <a:solidFill>
                  <a:schemeClr val="dk1"/>
                </a:solidFill>
                <a:latin typeface="Lato"/>
                <a:ea typeface="Lato"/>
                <a:cs typeface="Lato"/>
                <a:sym typeface="Lato"/>
              </a:defRPr>
            </a:lvl3pPr>
            <a:lvl4pPr marL="1828800" lvl="3" indent="-323850">
              <a:lnSpc>
                <a:spcPct val="100000"/>
              </a:lnSpc>
              <a:spcBef>
                <a:spcPts val="0"/>
              </a:spcBef>
              <a:spcAft>
                <a:spcPts val="0"/>
              </a:spcAft>
              <a:buClr>
                <a:schemeClr val="dk1"/>
              </a:buClr>
              <a:buSzPts val="1500"/>
              <a:buFont typeface="Lato"/>
              <a:buChar char="●"/>
              <a:defRPr sz="1500">
                <a:solidFill>
                  <a:schemeClr val="dk1"/>
                </a:solidFill>
                <a:latin typeface="Lato"/>
                <a:ea typeface="Lato"/>
                <a:cs typeface="Lato"/>
                <a:sym typeface="Lato"/>
              </a:defRPr>
            </a:lvl4pPr>
            <a:lvl5pPr marL="2286000" lvl="4" indent="-323850">
              <a:lnSpc>
                <a:spcPct val="100000"/>
              </a:lnSpc>
              <a:spcBef>
                <a:spcPts val="0"/>
              </a:spcBef>
              <a:spcAft>
                <a:spcPts val="0"/>
              </a:spcAft>
              <a:buClr>
                <a:schemeClr val="dk1"/>
              </a:buClr>
              <a:buSzPts val="1500"/>
              <a:buFont typeface="Lato"/>
              <a:buChar char="○"/>
              <a:defRPr sz="1500">
                <a:solidFill>
                  <a:schemeClr val="dk1"/>
                </a:solidFill>
                <a:latin typeface="Lato"/>
                <a:ea typeface="Lato"/>
                <a:cs typeface="Lato"/>
                <a:sym typeface="Lato"/>
              </a:defRPr>
            </a:lvl5pPr>
            <a:lvl6pPr marL="2743200" lvl="5" indent="-323850">
              <a:lnSpc>
                <a:spcPct val="100000"/>
              </a:lnSpc>
              <a:spcBef>
                <a:spcPts val="0"/>
              </a:spcBef>
              <a:spcAft>
                <a:spcPts val="0"/>
              </a:spcAft>
              <a:buClr>
                <a:schemeClr val="dk1"/>
              </a:buClr>
              <a:buSzPts val="1500"/>
              <a:buFont typeface="Lato"/>
              <a:buChar char="■"/>
              <a:defRPr sz="1500">
                <a:solidFill>
                  <a:schemeClr val="dk1"/>
                </a:solidFill>
                <a:latin typeface="Lato"/>
                <a:ea typeface="Lato"/>
                <a:cs typeface="Lato"/>
                <a:sym typeface="Lato"/>
              </a:defRPr>
            </a:lvl6pPr>
            <a:lvl7pPr marL="3200400" lvl="6" indent="-323850">
              <a:lnSpc>
                <a:spcPct val="100000"/>
              </a:lnSpc>
              <a:spcBef>
                <a:spcPts val="0"/>
              </a:spcBef>
              <a:spcAft>
                <a:spcPts val="0"/>
              </a:spcAft>
              <a:buClr>
                <a:schemeClr val="dk1"/>
              </a:buClr>
              <a:buSzPts val="1500"/>
              <a:buFont typeface="Lato"/>
              <a:buChar char="●"/>
              <a:defRPr sz="1500">
                <a:solidFill>
                  <a:schemeClr val="dk1"/>
                </a:solidFill>
                <a:latin typeface="Lato"/>
                <a:ea typeface="Lato"/>
                <a:cs typeface="Lato"/>
                <a:sym typeface="Lato"/>
              </a:defRPr>
            </a:lvl7pPr>
            <a:lvl8pPr marL="3657600" lvl="7" indent="-323850">
              <a:lnSpc>
                <a:spcPct val="100000"/>
              </a:lnSpc>
              <a:spcBef>
                <a:spcPts val="0"/>
              </a:spcBef>
              <a:spcAft>
                <a:spcPts val="0"/>
              </a:spcAft>
              <a:buClr>
                <a:schemeClr val="dk1"/>
              </a:buClr>
              <a:buSzPts val="1500"/>
              <a:buFont typeface="Lato"/>
              <a:buChar char="○"/>
              <a:defRPr sz="1500">
                <a:solidFill>
                  <a:schemeClr val="dk1"/>
                </a:solidFill>
                <a:latin typeface="Lato"/>
                <a:ea typeface="Lato"/>
                <a:cs typeface="Lato"/>
                <a:sym typeface="Lato"/>
              </a:defRPr>
            </a:lvl8pPr>
            <a:lvl9pPr marL="4114800" lvl="8" indent="-323850">
              <a:lnSpc>
                <a:spcPct val="100000"/>
              </a:lnSpc>
              <a:spcBef>
                <a:spcPts val="0"/>
              </a:spcBef>
              <a:spcAft>
                <a:spcPts val="0"/>
              </a:spcAft>
              <a:buClr>
                <a:schemeClr val="dk1"/>
              </a:buClr>
              <a:buSzPts val="1500"/>
              <a:buFont typeface="Lato"/>
              <a:buChar char="■"/>
              <a:defRPr sz="1500">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74"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m.wikipedia.org/wiki/Interventional_cardiology" TargetMode="External"/><Relationship Id="rId7" Type="http://schemas.openxmlformats.org/officeDocument/2006/relationships/image" Target="../media/image14.jpeg"/><Relationship Id="rId2" Type="http://schemas.openxmlformats.org/officeDocument/2006/relationships/hyperlink" Target="https://en.m.wikipedia.org/wiki/Coronary_catheterization" TargetMode="External"/><Relationship Id="rId1" Type="http://schemas.openxmlformats.org/officeDocument/2006/relationships/slideLayout" Target="../slideLayouts/slideLayout2.xml"/><Relationship Id="rId6" Type="http://schemas.openxmlformats.org/officeDocument/2006/relationships/hyperlink" Target="https://en.m.wikipedia.org/wiki/Coronary_stent" TargetMode="External"/><Relationship Id="rId5" Type="http://schemas.openxmlformats.org/officeDocument/2006/relationships/hyperlink" Target="https://en.m.wikipedia.org/wiki/Balloon_catheter" TargetMode="External"/><Relationship Id="rId4" Type="http://schemas.openxmlformats.org/officeDocument/2006/relationships/hyperlink" Target="https://en.m.wikipedia.org/wiki/Angioplasty"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5"/>
          <p:cNvSpPr txBox="1">
            <a:spLocks noGrp="1"/>
          </p:cNvSpPr>
          <p:nvPr>
            <p:ph type="ctrTitle"/>
          </p:nvPr>
        </p:nvSpPr>
        <p:spPr>
          <a:xfrm>
            <a:off x="3882057" y="1016425"/>
            <a:ext cx="5432064" cy="232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6000" dirty="0"/>
              <a:t>MI</a:t>
            </a:r>
            <a:r>
              <a:rPr lang="x-none" sz="6000" dirty="0"/>
              <a:t> </a:t>
            </a:r>
            <a:r>
              <a:rPr lang="en-US" sz="6000" dirty="0"/>
              <a:t>M</a:t>
            </a:r>
            <a:r>
              <a:rPr lang="x-none" sz="6000" dirty="0"/>
              <a:t>anagement</a:t>
            </a:r>
            <a:br>
              <a:rPr lang="en-US" sz="6000" dirty="0"/>
            </a:br>
            <a:r>
              <a:rPr lang="x-none" sz="6000" dirty="0"/>
              <a:t> </a:t>
            </a:r>
            <a:endParaRPr dirty="0"/>
          </a:p>
        </p:txBody>
      </p:sp>
      <p:grpSp>
        <p:nvGrpSpPr>
          <p:cNvPr id="238" name="Google Shape;238;p35"/>
          <p:cNvGrpSpPr/>
          <p:nvPr/>
        </p:nvGrpSpPr>
        <p:grpSpPr>
          <a:xfrm>
            <a:off x="1175043" y="804477"/>
            <a:ext cx="2104731" cy="3534547"/>
            <a:chOff x="1175043" y="804477"/>
            <a:chExt cx="2104731" cy="3534547"/>
          </a:xfrm>
        </p:grpSpPr>
        <p:grpSp>
          <p:nvGrpSpPr>
            <p:cNvPr id="239" name="Google Shape;239;p35"/>
            <p:cNvGrpSpPr/>
            <p:nvPr/>
          </p:nvGrpSpPr>
          <p:grpSpPr>
            <a:xfrm>
              <a:off x="1175043" y="804477"/>
              <a:ext cx="2104731" cy="3534547"/>
              <a:chOff x="1175043" y="804879"/>
              <a:chExt cx="2104731" cy="3534547"/>
            </a:xfrm>
          </p:grpSpPr>
          <p:sp>
            <p:nvSpPr>
              <p:cNvPr id="240" name="Google Shape;240;p35"/>
              <p:cNvSpPr/>
              <p:nvPr/>
            </p:nvSpPr>
            <p:spPr>
              <a:xfrm>
                <a:off x="1429542" y="813135"/>
                <a:ext cx="588486" cy="1117608"/>
              </a:xfrm>
              <a:custGeom>
                <a:avLst/>
                <a:gdLst/>
                <a:ahLst/>
                <a:cxnLst/>
                <a:rect l="l" t="t" r="r" b="b"/>
                <a:pathLst>
                  <a:path w="26719" h="50760" extrusionOk="0">
                    <a:moveTo>
                      <a:pt x="14569" y="1"/>
                    </a:moveTo>
                    <a:cubicBezTo>
                      <a:pt x="10555" y="1"/>
                      <a:pt x="5435" y="2079"/>
                      <a:pt x="3706" y="3808"/>
                    </a:cubicBezTo>
                    <a:cubicBezTo>
                      <a:pt x="2438" y="5076"/>
                      <a:pt x="2048" y="6977"/>
                      <a:pt x="2682" y="8635"/>
                    </a:cubicBezTo>
                    <a:cubicBezTo>
                      <a:pt x="2682" y="8635"/>
                      <a:pt x="5120" y="15607"/>
                      <a:pt x="6241" y="20580"/>
                    </a:cubicBezTo>
                    <a:cubicBezTo>
                      <a:pt x="7411" y="25553"/>
                      <a:pt x="6826" y="31842"/>
                      <a:pt x="6826" y="31842"/>
                    </a:cubicBezTo>
                    <a:cubicBezTo>
                      <a:pt x="6534" y="34573"/>
                      <a:pt x="6046" y="37254"/>
                      <a:pt x="5412" y="39936"/>
                    </a:cubicBezTo>
                    <a:cubicBezTo>
                      <a:pt x="4535" y="42763"/>
                      <a:pt x="0" y="50759"/>
                      <a:pt x="0" y="50759"/>
                    </a:cubicBezTo>
                    <a:lnTo>
                      <a:pt x="14676" y="46615"/>
                    </a:lnTo>
                    <a:lnTo>
                      <a:pt x="26718" y="21848"/>
                    </a:lnTo>
                    <a:lnTo>
                      <a:pt x="24280" y="18288"/>
                    </a:lnTo>
                    <a:lnTo>
                      <a:pt x="22477" y="14437"/>
                    </a:lnTo>
                    <a:cubicBezTo>
                      <a:pt x="22038" y="11755"/>
                      <a:pt x="21453" y="9122"/>
                      <a:pt x="20770" y="6490"/>
                    </a:cubicBezTo>
                    <a:cubicBezTo>
                      <a:pt x="19990" y="4198"/>
                      <a:pt x="18771" y="2150"/>
                      <a:pt x="17211" y="395"/>
                    </a:cubicBezTo>
                    <a:cubicBezTo>
                      <a:pt x="16436" y="121"/>
                      <a:pt x="15534" y="1"/>
                      <a:pt x="145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1175043" y="1754670"/>
                <a:ext cx="664715" cy="1185136"/>
              </a:xfrm>
              <a:custGeom>
                <a:avLst/>
                <a:gdLst/>
                <a:ahLst/>
                <a:cxnLst/>
                <a:rect l="l" t="t" r="r" b="b"/>
                <a:pathLst>
                  <a:path w="30180" h="53827" extrusionOk="0">
                    <a:moveTo>
                      <a:pt x="25207" y="0"/>
                    </a:moveTo>
                    <a:cubicBezTo>
                      <a:pt x="25207" y="0"/>
                      <a:pt x="19356" y="2292"/>
                      <a:pt x="16236" y="3852"/>
                    </a:cubicBezTo>
                    <a:cubicBezTo>
                      <a:pt x="13116" y="5412"/>
                      <a:pt x="9995" y="9947"/>
                      <a:pt x="9995" y="9947"/>
                    </a:cubicBezTo>
                    <a:lnTo>
                      <a:pt x="8825" y="13506"/>
                    </a:lnTo>
                    <a:cubicBezTo>
                      <a:pt x="8825" y="13506"/>
                      <a:pt x="8289" y="15943"/>
                      <a:pt x="7411" y="16919"/>
                    </a:cubicBezTo>
                    <a:cubicBezTo>
                      <a:pt x="6582" y="17894"/>
                      <a:pt x="4974" y="19795"/>
                      <a:pt x="4974" y="19795"/>
                    </a:cubicBezTo>
                    <a:cubicBezTo>
                      <a:pt x="4583" y="20283"/>
                      <a:pt x="4388" y="20868"/>
                      <a:pt x="4437" y="21502"/>
                    </a:cubicBezTo>
                    <a:cubicBezTo>
                      <a:pt x="4535" y="22135"/>
                      <a:pt x="4778" y="22720"/>
                      <a:pt x="5120" y="23257"/>
                    </a:cubicBezTo>
                    <a:cubicBezTo>
                      <a:pt x="5120" y="23257"/>
                      <a:pt x="3023" y="25061"/>
                      <a:pt x="2682" y="26377"/>
                    </a:cubicBezTo>
                    <a:cubicBezTo>
                      <a:pt x="2536" y="27206"/>
                      <a:pt x="2438" y="28084"/>
                      <a:pt x="2438" y="28912"/>
                    </a:cubicBezTo>
                    <a:lnTo>
                      <a:pt x="3170" y="30911"/>
                    </a:lnTo>
                    <a:cubicBezTo>
                      <a:pt x="3170" y="30911"/>
                      <a:pt x="1171" y="33349"/>
                      <a:pt x="878" y="35348"/>
                    </a:cubicBezTo>
                    <a:cubicBezTo>
                      <a:pt x="683" y="36421"/>
                      <a:pt x="781" y="37542"/>
                      <a:pt x="1171" y="38615"/>
                    </a:cubicBezTo>
                    <a:lnTo>
                      <a:pt x="1853" y="40711"/>
                    </a:lnTo>
                    <a:cubicBezTo>
                      <a:pt x="1853" y="40711"/>
                      <a:pt x="0" y="44026"/>
                      <a:pt x="439" y="47001"/>
                    </a:cubicBezTo>
                    <a:cubicBezTo>
                      <a:pt x="683" y="48804"/>
                      <a:pt x="1317" y="50560"/>
                      <a:pt x="2292" y="52120"/>
                    </a:cubicBezTo>
                    <a:lnTo>
                      <a:pt x="3560" y="53826"/>
                    </a:lnTo>
                    <a:cubicBezTo>
                      <a:pt x="3560" y="53826"/>
                      <a:pt x="4535" y="48707"/>
                      <a:pt x="10093" y="42466"/>
                    </a:cubicBezTo>
                    <a:cubicBezTo>
                      <a:pt x="15651" y="36177"/>
                      <a:pt x="23500" y="31204"/>
                      <a:pt x="23500" y="31204"/>
                    </a:cubicBezTo>
                    <a:cubicBezTo>
                      <a:pt x="23500" y="31204"/>
                      <a:pt x="27498" y="24817"/>
                      <a:pt x="28327" y="21550"/>
                    </a:cubicBezTo>
                    <a:cubicBezTo>
                      <a:pt x="29205" y="18235"/>
                      <a:pt x="30082" y="15261"/>
                      <a:pt x="30082" y="15261"/>
                    </a:cubicBezTo>
                    <a:cubicBezTo>
                      <a:pt x="30082" y="15261"/>
                      <a:pt x="30180" y="7021"/>
                      <a:pt x="28912" y="5461"/>
                    </a:cubicBezTo>
                    <a:cubicBezTo>
                      <a:pt x="28083" y="4437"/>
                      <a:pt x="27108" y="3511"/>
                      <a:pt x="26084" y="2731"/>
                    </a:cubicBezTo>
                    <a:lnTo>
                      <a:pt x="252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2542024" y="1733203"/>
                <a:ext cx="736670" cy="641964"/>
              </a:xfrm>
              <a:custGeom>
                <a:avLst/>
                <a:gdLst/>
                <a:ahLst/>
                <a:cxnLst/>
                <a:rect l="l" t="t" r="r" b="b"/>
                <a:pathLst>
                  <a:path w="33447" h="29157" extrusionOk="0">
                    <a:moveTo>
                      <a:pt x="6534" y="0"/>
                    </a:moveTo>
                    <a:lnTo>
                      <a:pt x="4827" y="1999"/>
                    </a:lnTo>
                    <a:cubicBezTo>
                      <a:pt x="4587" y="2330"/>
                      <a:pt x="4217" y="2512"/>
                      <a:pt x="3832" y="2512"/>
                    </a:cubicBezTo>
                    <a:cubicBezTo>
                      <a:pt x="3592" y="2512"/>
                      <a:pt x="3346" y="2442"/>
                      <a:pt x="3121" y="2292"/>
                    </a:cubicBezTo>
                    <a:cubicBezTo>
                      <a:pt x="293" y="10093"/>
                      <a:pt x="1" y="24914"/>
                      <a:pt x="1" y="24914"/>
                    </a:cubicBezTo>
                    <a:lnTo>
                      <a:pt x="2292" y="24768"/>
                    </a:lnTo>
                    <a:cubicBezTo>
                      <a:pt x="3804" y="25109"/>
                      <a:pt x="5218" y="25694"/>
                      <a:pt x="6534" y="26474"/>
                    </a:cubicBezTo>
                    <a:cubicBezTo>
                      <a:pt x="8240" y="27596"/>
                      <a:pt x="10532" y="29156"/>
                      <a:pt x="10532" y="29156"/>
                    </a:cubicBezTo>
                    <a:cubicBezTo>
                      <a:pt x="10532" y="29156"/>
                      <a:pt x="12970" y="27060"/>
                      <a:pt x="13798" y="26036"/>
                    </a:cubicBezTo>
                    <a:cubicBezTo>
                      <a:pt x="14676" y="25061"/>
                      <a:pt x="15797" y="21063"/>
                      <a:pt x="15797" y="21063"/>
                    </a:cubicBezTo>
                    <a:lnTo>
                      <a:pt x="16529" y="20770"/>
                    </a:lnTo>
                    <a:lnTo>
                      <a:pt x="17796" y="19502"/>
                    </a:lnTo>
                    <a:cubicBezTo>
                      <a:pt x="17796" y="19502"/>
                      <a:pt x="19210" y="17650"/>
                      <a:pt x="20088" y="17504"/>
                    </a:cubicBezTo>
                    <a:cubicBezTo>
                      <a:pt x="20917" y="17357"/>
                      <a:pt x="23647" y="17211"/>
                      <a:pt x="23647" y="17211"/>
                    </a:cubicBezTo>
                    <a:lnTo>
                      <a:pt x="29059" y="19795"/>
                    </a:lnTo>
                    <a:lnTo>
                      <a:pt x="29741" y="20478"/>
                    </a:lnTo>
                    <a:cubicBezTo>
                      <a:pt x="30229" y="20868"/>
                      <a:pt x="30863" y="21063"/>
                      <a:pt x="31448" y="21063"/>
                    </a:cubicBezTo>
                    <a:cubicBezTo>
                      <a:pt x="32033" y="21063"/>
                      <a:pt x="32569" y="20624"/>
                      <a:pt x="32764" y="20088"/>
                    </a:cubicBezTo>
                    <a:cubicBezTo>
                      <a:pt x="32764" y="20088"/>
                      <a:pt x="33447" y="19356"/>
                      <a:pt x="33300" y="16675"/>
                    </a:cubicBezTo>
                    <a:cubicBezTo>
                      <a:pt x="33154" y="13944"/>
                      <a:pt x="31155" y="13262"/>
                      <a:pt x="31155" y="13262"/>
                    </a:cubicBezTo>
                    <a:lnTo>
                      <a:pt x="22916" y="11653"/>
                    </a:lnTo>
                    <a:lnTo>
                      <a:pt x="17211" y="10970"/>
                    </a:lnTo>
                    <a:lnTo>
                      <a:pt x="19942" y="9703"/>
                    </a:lnTo>
                    <a:lnTo>
                      <a:pt x="22916" y="8679"/>
                    </a:lnTo>
                    <a:lnTo>
                      <a:pt x="27742" y="8094"/>
                    </a:lnTo>
                    <a:cubicBezTo>
                      <a:pt x="27815" y="8108"/>
                      <a:pt x="27888" y="8115"/>
                      <a:pt x="27960" y="8115"/>
                    </a:cubicBezTo>
                    <a:cubicBezTo>
                      <a:pt x="28371" y="8115"/>
                      <a:pt x="28761" y="7889"/>
                      <a:pt x="29010" y="7557"/>
                    </a:cubicBezTo>
                    <a:cubicBezTo>
                      <a:pt x="29449" y="6924"/>
                      <a:pt x="29693" y="6192"/>
                      <a:pt x="29741" y="5412"/>
                    </a:cubicBezTo>
                    <a:cubicBezTo>
                      <a:pt x="29741" y="5412"/>
                      <a:pt x="29741" y="3267"/>
                      <a:pt x="28620" y="2438"/>
                    </a:cubicBezTo>
                    <a:cubicBezTo>
                      <a:pt x="28207" y="2163"/>
                      <a:pt x="27731" y="2012"/>
                      <a:pt x="27255" y="2012"/>
                    </a:cubicBezTo>
                    <a:cubicBezTo>
                      <a:pt x="26888" y="2012"/>
                      <a:pt x="26521" y="2101"/>
                      <a:pt x="26182" y="2292"/>
                    </a:cubicBezTo>
                    <a:cubicBezTo>
                      <a:pt x="24378" y="3072"/>
                      <a:pt x="22526" y="3657"/>
                      <a:pt x="20624" y="4096"/>
                    </a:cubicBezTo>
                    <a:cubicBezTo>
                      <a:pt x="19730" y="4342"/>
                      <a:pt x="18806" y="4465"/>
                      <a:pt x="17879" y="4465"/>
                    </a:cubicBezTo>
                    <a:cubicBezTo>
                      <a:pt x="16783" y="4465"/>
                      <a:pt x="15684" y="4293"/>
                      <a:pt x="14627" y="3950"/>
                    </a:cubicBezTo>
                    <a:cubicBezTo>
                      <a:pt x="14188" y="3365"/>
                      <a:pt x="13555" y="2877"/>
                      <a:pt x="12823" y="2536"/>
                    </a:cubicBezTo>
                    <a:cubicBezTo>
                      <a:pt x="12453" y="2458"/>
                      <a:pt x="12082" y="2419"/>
                      <a:pt x="11715" y="2419"/>
                    </a:cubicBezTo>
                    <a:cubicBezTo>
                      <a:pt x="11164" y="2419"/>
                      <a:pt x="10620" y="2506"/>
                      <a:pt x="10093" y="2682"/>
                    </a:cubicBezTo>
                    <a:cubicBezTo>
                      <a:pt x="9752" y="1999"/>
                      <a:pt x="9215" y="1463"/>
                      <a:pt x="8533" y="1122"/>
                    </a:cubicBezTo>
                    <a:cubicBezTo>
                      <a:pt x="7850" y="780"/>
                      <a:pt x="7216" y="390"/>
                      <a:pt x="6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1720558" y="885088"/>
                <a:ext cx="1357335" cy="1475040"/>
              </a:xfrm>
              <a:custGeom>
                <a:avLst/>
                <a:gdLst/>
                <a:ahLst/>
                <a:cxnLst/>
                <a:rect l="l" t="t" r="r" b="b"/>
                <a:pathLst>
                  <a:path w="61627" h="66994" extrusionOk="0">
                    <a:moveTo>
                      <a:pt x="21008" y="1"/>
                    </a:moveTo>
                    <a:cubicBezTo>
                      <a:pt x="20599" y="1"/>
                      <a:pt x="20221" y="28"/>
                      <a:pt x="19941" y="101"/>
                    </a:cubicBezTo>
                    <a:cubicBezTo>
                      <a:pt x="19258" y="248"/>
                      <a:pt x="18625" y="589"/>
                      <a:pt x="18088" y="1076"/>
                    </a:cubicBezTo>
                    <a:cubicBezTo>
                      <a:pt x="18088" y="2051"/>
                      <a:pt x="18137" y="2978"/>
                      <a:pt x="18234" y="3953"/>
                    </a:cubicBezTo>
                    <a:cubicBezTo>
                      <a:pt x="18381" y="4343"/>
                      <a:pt x="18527" y="8195"/>
                      <a:pt x="18527" y="8195"/>
                    </a:cubicBezTo>
                    <a:lnTo>
                      <a:pt x="17259" y="13606"/>
                    </a:lnTo>
                    <a:lnTo>
                      <a:pt x="12091" y="17019"/>
                    </a:lnTo>
                    <a:cubicBezTo>
                      <a:pt x="12091" y="17019"/>
                      <a:pt x="7557" y="21017"/>
                      <a:pt x="5558" y="23601"/>
                    </a:cubicBezTo>
                    <a:cubicBezTo>
                      <a:pt x="3559" y="26137"/>
                      <a:pt x="1316" y="31987"/>
                      <a:pt x="1316" y="31987"/>
                    </a:cubicBezTo>
                    <a:cubicBezTo>
                      <a:pt x="1316" y="31987"/>
                      <a:pt x="0" y="36375"/>
                      <a:pt x="439" y="39544"/>
                    </a:cubicBezTo>
                    <a:cubicBezTo>
                      <a:pt x="878" y="42665"/>
                      <a:pt x="2730" y="43250"/>
                      <a:pt x="4144" y="44956"/>
                    </a:cubicBezTo>
                    <a:cubicBezTo>
                      <a:pt x="5558" y="46663"/>
                      <a:pt x="5266" y="54756"/>
                      <a:pt x="5266" y="54756"/>
                    </a:cubicBezTo>
                    <a:cubicBezTo>
                      <a:pt x="5314" y="55341"/>
                      <a:pt x="5509" y="55926"/>
                      <a:pt x="5851" y="56462"/>
                    </a:cubicBezTo>
                    <a:cubicBezTo>
                      <a:pt x="6222" y="57081"/>
                      <a:pt x="7163" y="57484"/>
                      <a:pt x="8299" y="57484"/>
                    </a:cubicBezTo>
                    <a:cubicBezTo>
                      <a:pt x="8953" y="57484"/>
                      <a:pt x="9672" y="57350"/>
                      <a:pt x="10385" y="57047"/>
                    </a:cubicBezTo>
                    <a:cubicBezTo>
                      <a:pt x="11848" y="56316"/>
                      <a:pt x="13261" y="55487"/>
                      <a:pt x="14529" y="54463"/>
                    </a:cubicBezTo>
                    <a:lnTo>
                      <a:pt x="14529" y="54463"/>
                    </a:lnTo>
                    <a:lnTo>
                      <a:pt x="9117" y="61582"/>
                    </a:lnTo>
                    <a:cubicBezTo>
                      <a:pt x="9838" y="61376"/>
                      <a:pt x="10826" y="61289"/>
                      <a:pt x="11974" y="61289"/>
                    </a:cubicBezTo>
                    <a:cubicBezTo>
                      <a:pt x="17892" y="61289"/>
                      <a:pt x="28083" y="63581"/>
                      <a:pt x="28083" y="63581"/>
                    </a:cubicBezTo>
                    <a:lnTo>
                      <a:pt x="37493" y="66993"/>
                    </a:lnTo>
                    <a:lnTo>
                      <a:pt x="37346" y="64166"/>
                    </a:lnTo>
                    <a:cubicBezTo>
                      <a:pt x="37346" y="60021"/>
                      <a:pt x="37590" y="55877"/>
                      <a:pt x="38029" y="51782"/>
                    </a:cubicBezTo>
                    <a:cubicBezTo>
                      <a:pt x="38565" y="48076"/>
                      <a:pt x="39394" y="44420"/>
                      <a:pt x="40467" y="40812"/>
                    </a:cubicBezTo>
                    <a:cubicBezTo>
                      <a:pt x="41003" y="40958"/>
                      <a:pt x="41539" y="41056"/>
                      <a:pt x="42027" y="41104"/>
                    </a:cubicBezTo>
                    <a:cubicBezTo>
                      <a:pt x="42466" y="41104"/>
                      <a:pt x="43441" y="38228"/>
                      <a:pt x="43880" y="37253"/>
                    </a:cubicBezTo>
                    <a:cubicBezTo>
                      <a:pt x="44172" y="36375"/>
                      <a:pt x="44367" y="35449"/>
                      <a:pt x="44416" y="34571"/>
                    </a:cubicBezTo>
                    <a:lnTo>
                      <a:pt x="48706" y="31548"/>
                    </a:lnTo>
                    <a:lnTo>
                      <a:pt x="57239" y="27453"/>
                    </a:lnTo>
                    <a:lnTo>
                      <a:pt x="59384" y="27697"/>
                    </a:lnTo>
                    <a:lnTo>
                      <a:pt x="60798" y="26283"/>
                    </a:lnTo>
                    <a:cubicBezTo>
                      <a:pt x="61188" y="24869"/>
                      <a:pt x="61480" y="23358"/>
                      <a:pt x="61626" y="21895"/>
                    </a:cubicBezTo>
                    <a:cubicBezTo>
                      <a:pt x="61626" y="20481"/>
                      <a:pt x="60993" y="19116"/>
                      <a:pt x="59920" y="18189"/>
                    </a:cubicBezTo>
                    <a:cubicBezTo>
                      <a:pt x="59681" y="17982"/>
                      <a:pt x="59403" y="17900"/>
                      <a:pt x="59113" y="17900"/>
                    </a:cubicBezTo>
                    <a:cubicBezTo>
                      <a:pt x="58039" y="17900"/>
                      <a:pt x="56800" y="19018"/>
                      <a:pt x="56800" y="19018"/>
                    </a:cubicBezTo>
                    <a:lnTo>
                      <a:pt x="45830" y="23455"/>
                    </a:lnTo>
                    <a:lnTo>
                      <a:pt x="45147" y="21017"/>
                    </a:lnTo>
                    <a:lnTo>
                      <a:pt x="43685" y="18872"/>
                    </a:lnTo>
                    <a:cubicBezTo>
                      <a:pt x="43685" y="18872"/>
                      <a:pt x="43977" y="16337"/>
                      <a:pt x="44270" y="14874"/>
                    </a:cubicBezTo>
                    <a:cubicBezTo>
                      <a:pt x="44562" y="13460"/>
                      <a:pt x="46415" y="11608"/>
                      <a:pt x="46415" y="11608"/>
                    </a:cubicBezTo>
                    <a:lnTo>
                      <a:pt x="47390" y="11315"/>
                    </a:lnTo>
                    <a:lnTo>
                      <a:pt x="47536" y="10632"/>
                    </a:lnTo>
                    <a:cubicBezTo>
                      <a:pt x="47536" y="10632"/>
                      <a:pt x="47683" y="9950"/>
                      <a:pt x="46269" y="8780"/>
                    </a:cubicBezTo>
                    <a:cubicBezTo>
                      <a:pt x="45728" y="8341"/>
                      <a:pt x="45048" y="8089"/>
                      <a:pt x="44356" y="8089"/>
                    </a:cubicBezTo>
                    <a:cubicBezTo>
                      <a:pt x="44050" y="8089"/>
                      <a:pt x="43741" y="8138"/>
                      <a:pt x="43441" y="8243"/>
                    </a:cubicBezTo>
                    <a:cubicBezTo>
                      <a:pt x="43441" y="8243"/>
                      <a:pt x="43441" y="9072"/>
                      <a:pt x="42124" y="10681"/>
                    </a:cubicBezTo>
                    <a:cubicBezTo>
                      <a:pt x="40857" y="12241"/>
                      <a:pt x="38175" y="13216"/>
                      <a:pt x="38175" y="13216"/>
                    </a:cubicBezTo>
                    <a:lnTo>
                      <a:pt x="35152" y="11803"/>
                    </a:lnTo>
                    <a:lnTo>
                      <a:pt x="34909" y="9121"/>
                    </a:lnTo>
                    <a:lnTo>
                      <a:pt x="35884" y="5659"/>
                    </a:lnTo>
                    <a:lnTo>
                      <a:pt x="35738" y="4684"/>
                    </a:lnTo>
                    <a:cubicBezTo>
                      <a:pt x="35152" y="3953"/>
                      <a:pt x="34372" y="3368"/>
                      <a:pt x="33446" y="3124"/>
                    </a:cubicBezTo>
                    <a:cubicBezTo>
                      <a:pt x="33222" y="3072"/>
                      <a:pt x="32976" y="3051"/>
                      <a:pt x="32722" y="3051"/>
                    </a:cubicBezTo>
                    <a:cubicBezTo>
                      <a:pt x="31535" y="3051"/>
                      <a:pt x="30179" y="3514"/>
                      <a:pt x="30179" y="3514"/>
                    </a:cubicBezTo>
                    <a:lnTo>
                      <a:pt x="29741" y="5806"/>
                    </a:lnTo>
                    <a:lnTo>
                      <a:pt x="27644" y="9511"/>
                    </a:lnTo>
                    <a:lnTo>
                      <a:pt x="26182" y="6683"/>
                    </a:lnTo>
                    <a:cubicBezTo>
                      <a:pt x="26182" y="6683"/>
                      <a:pt x="25060" y="2246"/>
                      <a:pt x="24768" y="1223"/>
                    </a:cubicBezTo>
                    <a:cubicBezTo>
                      <a:pt x="24475" y="248"/>
                      <a:pt x="23744" y="248"/>
                      <a:pt x="23744" y="248"/>
                    </a:cubicBezTo>
                    <a:cubicBezTo>
                      <a:pt x="23744" y="248"/>
                      <a:pt x="22235" y="1"/>
                      <a:pt x="21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1702299" y="2062760"/>
                <a:ext cx="344713" cy="366063"/>
              </a:xfrm>
              <a:custGeom>
                <a:avLst/>
                <a:gdLst/>
                <a:ahLst/>
                <a:cxnLst/>
                <a:rect l="l" t="t" r="r" b="b"/>
                <a:pathLst>
                  <a:path w="15651" h="16626" extrusionOk="0">
                    <a:moveTo>
                      <a:pt x="15651" y="0"/>
                    </a:moveTo>
                    <a:cubicBezTo>
                      <a:pt x="15650" y="0"/>
                      <a:pt x="11214" y="3559"/>
                      <a:pt x="9117" y="3852"/>
                    </a:cubicBezTo>
                    <a:cubicBezTo>
                      <a:pt x="9014" y="3866"/>
                      <a:pt x="8913" y="3873"/>
                      <a:pt x="8815" y="3873"/>
                    </a:cubicBezTo>
                    <a:cubicBezTo>
                      <a:pt x="6889" y="3873"/>
                      <a:pt x="6095" y="1268"/>
                      <a:pt x="6095" y="1268"/>
                    </a:cubicBezTo>
                    <a:cubicBezTo>
                      <a:pt x="6095" y="1268"/>
                      <a:pt x="4827" y="6095"/>
                      <a:pt x="4144" y="8240"/>
                    </a:cubicBezTo>
                    <a:cubicBezTo>
                      <a:pt x="3413" y="10385"/>
                      <a:pt x="0" y="16626"/>
                      <a:pt x="0" y="16626"/>
                    </a:cubicBezTo>
                    <a:lnTo>
                      <a:pt x="5412" y="12092"/>
                    </a:lnTo>
                    <a:cubicBezTo>
                      <a:pt x="5558" y="11214"/>
                      <a:pt x="5900" y="10385"/>
                      <a:pt x="6387" y="9654"/>
                    </a:cubicBezTo>
                    <a:cubicBezTo>
                      <a:pt x="7118" y="8825"/>
                      <a:pt x="9410" y="8386"/>
                      <a:pt x="9410" y="8386"/>
                    </a:cubicBezTo>
                    <a:lnTo>
                      <a:pt x="13798" y="2828"/>
                    </a:lnTo>
                    <a:lnTo>
                      <a:pt x="15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1238409" y="2206601"/>
                <a:ext cx="1955468" cy="1715626"/>
              </a:xfrm>
              <a:custGeom>
                <a:avLst/>
                <a:gdLst/>
                <a:ahLst/>
                <a:cxnLst/>
                <a:rect l="l" t="t" r="r" b="b"/>
                <a:pathLst>
                  <a:path w="88784" h="77921" extrusionOk="0">
                    <a:moveTo>
                      <a:pt x="74985" y="0"/>
                    </a:moveTo>
                    <a:cubicBezTo>
                      <a:pt x="74498" y="1756"/>
                      <a:pt x="73571" y="3365"/>
                      <a:pt x="72304" y="4681"/>
                    </a:cubicBezTo>
                    <a:cubicBezTo>
                      <a:pt x="71329" y="5607"/>
                      <a:pt x="70500" y="6631"/>
                      <a:pt x="69720" y="7704"/>
                    </a:cubicBezTo>
                    <a:cubicBezTo>
                      <a:pt x="68355" y="6875"/>
                      <a:pt x="66990" y="5949"/>
                      <a:pt x="65722" y="4973"/>
                    </a:cubicBezTo>
                    <a:cubicBezTo>
                      <a:pt x="64601" y="3998"/>
                      <a:pt x="62163" y="3267"/>
                      <a:pt x="62163" y="3267"/>
                    </a:cubicBezTo>
                    <a:lnTo>
                      <a:pt x="59189" y="3413"/>
                    </a:lnTo>
                    <a:lnTo>
                      <a:pt x="59335" y="6972"/>
                    </a:lnTo>
                    <a:cubicBezTo>
                      <a:pt x="54801" y="4535"/>
                      <a:pt x="49828" y="3023"/>
                      <a:pt x="44708" y="2584"/>
                    </a:cubicBezTo>
                    <a:cubicBezTo>
                      <a:pt x="36030" y="1707"/>
                      <a:pt x="32471" y="1268"/>
                      <a:pt x="32471" y="1268"/>
                    </a:cubicBezTo>
                    <a:lnTo>
                      <a:pt x="30472" y="1853"/>
                    </a:lnTo>
                    <a:lnTo>
                      <a:pt x="27498" y="3121"/>
                    </a:lnTo>
                    <a:lnTo>
                      <a:pt x="26474" y="5559"/>
                    </a:lnTo>
                    <a:lnTo>
                      <a:pt x="17211" y="12969"/>
                    </a:lnTo>
                    <a:lnTo>
                      <a:pt x="9946" y="19064"/>
                    </a:lnTo>
                    <a:cubicBezTo>
                      <a:pt x="9946" y="19064"/>
                      <a:pt x="5704" y="22867"/>
                      <a:pt x="3852" y="26718"/>
                    </a:cubicBezTo>
                    <a:cubicBezTo>
                      <a:pt x="2048" y="30570"/>
                      <a:pt x="731" y="33983"/>
                      <a:pt x="731" y="33983"/>
                    </a:cubicBezTo>
                    <a:cubicBezTo>
                      <a:pt x="731" y="33983"/>
                      <a:pt x="0" y="38663"/>
                      <a:pt x="439" y="40711"/>
                    </a:cubicBezTo>
                    <a:cubicBezTo>
                      <a:pt x="878" y="42710"/>
                      <a:pt x="3120" y="47244"/>
                      <a:pt x="3120" y="47244"/>
                    </a:cubicBezTo>
                    <a:lnTo>
                      <a:pt x="7996" y="52217"/>
                    </a:lnTo>
                    <a:cubicBezTo>
                      <a:pt x="7996" y="52217"/>
                      <a:pt x="13798" y="56605"/>
                      <a:pt x="17113" y="57775"/>
                    </a:cubicBezTo>
                    <a:cubicBezTo>
                      <a:pt x="20428" y="58897"/>
                      <a:pt x="29643" y="61481"/>
                      <a:pt x="29643" y="61481"/>
                    </a:cubicBezTo>
                    <a:lnTo>
                      <a:pt x="39199" y="64601"/>
                    </a:lnTo>
                    <a:cubicBezTo>
                      <a:pt x="39199" y="64601"/>
                      <a:pt x="46707" y="66746"/>
                      <a:pt x="51437" y="70159"/>
                    </a:cubicBezTo>
                    <a:cubicBezTo>
                      <a:pt x="56117" y="73572"/>
                      <a:pt x="60066" y="75864"/>
                      <a:pt x="60066" y="75864"/>
                    </a:cubicBezTo>
                    <a:cubicBezTo>
                      <a:pt x="62495" y="77217"/>
                      <a:pt x="65217" y="77921"/>
                      <a:pt x="67992" y="77921"/>
                    </a:cubicBezTo>
                    <a:cubicBezTo>
                      <a:pt x="68615" y="77921"/>
                      <a:pt x="69240" y="77885"/>
                      <a:pt x="69866" y="77814"/>
                    </a:cubicBezTo>
                    <a:cubicBezTo>
                      <a:pt x="75717" y="77278"/>
                      <a:pt x="79666" y="72256"/>
                      <a:pt x="79666" y="72256"/>
                    </a:cubicBezTo>
                    <a:cubicBezTo>
                      <a:pt x="82689" y="67868"/>
                      <a:pt x="84883" y="62943"/>
                      <a:pt x="86248" y="57775"/>
                    </a:cubicBezTo>
                    <a:cubicBezTo>
                      <a:pt x="87515" y="52607"/>
                      <a:pt x="88295" y="47293"/>
                      <a:pt x="88491" y="41979"/>
                    </a:cubicBezTo>
                    <a:cubicBezTo>
                      <a:pt x="88783" y="36762"/>
                      <a:pt x="88295" y="31545"/>
                      <a:pt x="87077" y="26475"/>
                    </a:cubicBezTo>
                    <a:cubicBezTo>
                      <a:pt x="86150" y="22525"/>
                      <a:pt x="84931" y="18625"/>
                      <a:pt x="83517" y="14822"/>
                    </a:cubicBezTo>
                    <a:lnTo>
                      <a:pt x="78106" y="4145"/>
                    </a:lnTo>
                    <a:lnTo>
                      <a:pt x="7498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1561625" y="3450744"/>
                <a:ext cx="423100" cy="580139"/>
              </a:xfrm>
              <a:custGeom>
                <a:avLst/>
                <a:gdLst/>
                <a:ahLst/>
                <a:cxnLst/>
                <a:rect l="l" t="t" r="r" b="b"/>
                <a:pathLst>
                  <a:path w="19210" h="26349" extrusionOk="0">
                    <a:moveTo>
                      <a:pt x="0" y="1"/>
                    </a:moveTo>
                    <a:cubicBezTo>
                      <a:pt x="0" y="1"/>
                      <a:pt x="2536" y="6973"/>
                      <a:pt x="3803" y="10971"/>
                    </a:cubicBezTo>
                    <a:cubicBezTo>
                      <a:pt x="5120" y="14920"/>
                      <a:pt x="3657" y="21502"/>
                      <a:pt x="3657" y="21502"/>
                    </a:cubicBezTo>
                    <a:cubicBezTo>
                      <a:pt x="3121" y="24037"/>
                      <a:pt x="3949" y="24768"/>
                      <a:pt x="8240" y="25744"/>
                    </a:cubicBezTo>
                    <a:cubicBezTo>
                      <a:pt x="10219" y="26221"/>
                      <a:pt x="12486" y="26349"/>
                      <a:pt x="14340" y="26349"/>
                    </a:cubicBezTo>
                    <a:cubicBezTo>
                      <a:pt x="16459" y="26349"/>
                      <a:pt x="18040" y="26182"/>
                      <a:pt x="18040" y="26182"/>
                    </a:cubicBezTo>
                    <a:lnTo>
                      <a:pt x="18625" y="22623"/>
                    </a:lnTo>
                    <a:lnTo>
                      <a:pt x="19210" y="16236"/>
                    </a:lnTo>
                    <a:lnTo>
                      <a:pt x="18771" y="5998"/>
                    </a:lnTo>
                    <a:lnTo>
                      <a:pt x="5656" y="2292"/>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1906317" y="3581704"/>
                <a:ext cx="436007" cy="756918"/>
              </a:xfrm>
              <a:custGeom>
                <a:avLst/>
                <a:gdLst/>
                <a:ahLst/>
                <a:cxnLst/>
                <a:rect l="l" t="t" r="r" b="b"/>
                <a:pathLst>
                  <a:path w="19796" h="34378" extrusionOk="0">
                    <a:moveTo>
                      <a:pt x="2633" y="1"/>
                    </a:moveTo>
                    <a:lnTo>
                      <a:pt x="2633" y="1"/>
                    </a:lnTo>
                    <a:cubicBezTo>
                      <a:pt x="2634" y="1"/>
                      <a:pt x="3999" y="7656"/>
                      <a:pt x="3560" y="10240"/>
                    </a:cubicBezTo>
                    <a:cubicBezTo>
                      <a:pt x="3072" y="12824"/>
                      <a:pt x="2731" y="17943"/>
                      <a:pt x="2731" y="17943"/>
                    </a:cubicBezTo>
                    <a:lnTo>
                      <a:pt x="830" y="28035"/>
                    </a:lnTo>
                    <a:cubicBezTo>
                      <a:pt x="830" y="28035"/>
                      <a:pt x="1" y="29498"/>
                      <a:pt x="2731" y="30960"/>
                    </a:cubicBezTo>
                    <a:cubicBezTo>
                      <a:pt x="4974" y="32082"/>
                      <a:pt x="7314" y="32959"/>
                      <a:pt x="9703" y="33593"/>
                    </a:cubicBezTo>
                    <a:cubicBezTo>
                      <a:pt x="9703" y="33593"/>
                      <a:pt x="13182" y="34378"/>
                      <a:pt x="15718" y="34378"/>
                    </a:cubicBezTo>
                    <a:cubicBezTo>
                      <a:pt x="16214" y="34378"/>
                      <a:pt x="16674" y="34348"/>
                      <a:pt x="17065" y="34276"/>
                    </a:cubicBezTo>
                    <a:cubicBezTo>
                      <a:pt x="18381" y="34130"/>
                      <a:pt x="19503" y="33154"/>
                      <a:pt x="19795" y="31887"/>
                    </a:cubicBezTo>
                    <a:lnTo>
                      <a:pt x="18235" y="19601"/>
                    </a:lnTo>
                    <a:lnTo>
                      <a:pt x="17309" y="7997"/>
                    </a:lnTo>
                    <a:lnTo>
                      <a:pt x="17309" y="5852"/>
                    </a:lnTo>
                    <a:lnTo>
                      <a:pt x="263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1271700" y="2354050"/>
                <a:ext cx="1821471" cy="957931"/>
              </a:xfrm>
              <a:custGeom>
                <a:avLst/>
                <a:gdLst/>
                <a:ahLst/>
                <a:cxnLst/>
                <a:rect l="l" t="t" r="r" b="b"/>
                <a:pathLst>
                  <a:path w="85030" h="44738" extrusionOk="0">
                    <a:moveTo>
                      <a:pt x="37170" y="1"/>
                    </a:moveTo>
                    <a:cubicBezTo>
                      <a:pt x="36104" y="1"/>
                      <a:pt x="35041" y="66"/>
                      <a:pt x="33983" y="227"/>
                    </a:cubicBezTo>
                    <a:cubicBezTo>
                      <a:pt x="30277" y="861"/>
                      <a:pt x="26865" y="2664"/>
                      <a:pt x="23695" y="4615"/>
                    </a:cubicBezTo>
                    <a:cubicBezTo>
                      <a:pt x="16870" y="8808"/>
                      <a:pt x="9898" y="13634"/>
                      <a:pt x="5315" y="20314"/>
                    </a:cubicBezTo>
                    <a:cubicBezTo>
                      <a:pt x="0" y="27968"/>
                      <a:pt x="488" y="38353"/>
                      <a:pt x="9654" y="42936"/>
                    </a:cubicBezTo>
                    <a:cubicBezTo>
                      <a:pt x="11401" y="43819"/>
                      <a:pt x="13363" y="44258"/>
                      <a:pt x="15318" y="44258"/>
                    </a:cubicBezTo>
                    <a:cubicBezTo>
                      <a:pt x="18546" y="44258"/>
                      <a:pt x="21753" y="43062"/>
                      <a:pt x="23939" y="40694"/>
                    </a:cubicBezTo>
                    <a:cubicBezTo>
                      <a:pt x="25402" y="39085"/>
                      <a:pt x="26377" y="37134"/>
                      <a:pt x="27498" y="35330"/>
                    </a:cubicBezTo>
                    <a:cubicBezTo>
                      <a:pt x="31935" y="28456"/>
                      <a:pt x="39492" y="23922"/>
                      <a:pt x="47439" y="22118"/>
                    </a:cubicBezTo>
                    <a:cubicBezTo>
                      <a:pt x="50426" y="21446"/>
                      <a:pt x="53490" y="21030"/>
                      <a:pt x="56484" y="21030"/>
                    </a:cubicBezTo>
                    <a:cubicBezTo>
                      <a:pt x="63264" y="21030"/>
                      <a:pt x="69681" y="23163"/>
                      <a:pt x="74011" y="29285"/>
                    </a:cubicBezTo>
                    <a:cubicBezTo>
                      <a:pt x="76643" y="33185"/>
                      <a:pt x="78252" y="37768"/>
                      <a:pt x="78642" y="42497"/>
                    </a:cubicBezTo>
                    <a:cubicBezTo>
                      <a:pt x="78691" y="43180"/>
                      <a:pt x="78789" y="44009"/>
                      <a:pt x="79325" y="44448"/>
                    </a:cubicBezTo>
                    <a:cubicBezTo>
                      <a:pt x="79620" y="44644"/>
                      <a:pt x="79955" y="44738"/>
                      <a:pt x="80291" y="44738"/>
                    </a:cubicBezTo>
                    <a:cubicBezTo>
                      <a:pt x="80787" y="44738"/>
                      <a:pt x="81287" y="44533"/>
                      <a:pt x="81665" y="44155"/>
                    </a:cubicBezTo>
                    <a:cubicBezTo>
                      <a:pt x="82202" y="43521"/>
                      <a:pt x="82592" y="42741"/>
                      <a:pt x="82738" y="41912"/>
                    </a:cubicBezTo>
                    <a:cubicBezTo>
                      <a:pt x="84200" y="36988"/>
                      <a:pt x="85029" y="31820"/>
                      <a:pt x="84688" y="26750"/>
                    </a:cubicBezTo>
                    <a:cubicBezTo>
                      <a:pt x="84152" y="21094"/>
                      <a:pt x="82445" y="15633"/>
                      <a:pt x="79715" y="10709"/>
                    </a:cubicBezTo>
                    <a:cubicBezTo>
                      <a:pt x="76351" y="5005"/>
                      <a:pt x="68843" y="3835"/>
                      <a:pt x="62943" y="3054"/>
                    </a:cubicBezTo>
                    <a:lnTo>
                      <a:pt x="43685" y="568"/>
                    </a:lnTo>
                    <a:cubicBezTo>
                      <a:pt x="41525" y="273"/>
                      <a:pt x="39344" y="1"/>
                      <a:pt x="37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1430092" y="2415943"/>
                <a:ext cx="810212" cy="653810"/>
              </a:xfrm>
              <a:custGeom>
                <a:avLst/>
                <a:gdLst/>
                <a:ahLst/>
                <a:cxnLst/>
                <a:rect l="l" t="t" r="r" b="b"/>
                <a:pathLst>
                  <a:path w="36786" h="29695" extrusionOk="0">
                    <a:moveTo>
                      <a:pt x="24563" y="1"/>
                    </a:moveTo>
                    <a:cubicBezTo>
                      <a:pt x="12835" y="1"/>
                      <a:pt x="0" y="12167"/>
                      <a:pt x="4071" y="23987"/>
                    </a:cubicBezTo>
                    <a:cubicBezTo>
                      <a:pt x="5160" y="27175"/>
                      <a:pt x="8320" y="29695"/>
                      <a:pt x="11506" y="29695"/>
                    </a:cubicBezTo>
                    <a:cubicBezTo>
                      <a:pt x="12169" y="29695"/>
                      <a:pt x="12834" y="29586"/>
                      <a:pt x="13481" y="29350"/>
                    </a:cubicBezTo>
                    <a:cubicBezTo>
                      <a:pt x="15333" y="28668"/>
                      <a:pt x="16698" y="27156"/>
                      <a:pt x="17966" y="25742"/>
                    </a:cubicBezTo>
                    <a:cubicBezTo>
                      <a:pt x="20696" y="22671"/>
                      <a:pt x="23475" y="19551"/>
                      <a:pt x="26986" y="17454"/>
                    </a:cubicBezTo>
                    <a:cubicBezTo>
                      <a:pt x="28985" y="16235"/>
                      <a:pt x="31227" y="15455"/>
                      <a:pt x="33178" y="14139"/>
                    </a:cubicBezTo>
                    <a:cubicBezTo>
                      <a:pt x="35128" y="12774"/>
                      <a:pt x="36786" y="10677"/>
                      <a:pt x="36737" y="8337"/>
                    </a:cubicBezTo>
                    <a:cubicBezTo>
                      <a:pt x="36688" y="5850"/>
                      <a:pt x="34787" y="3803"/>
                      <a:pt x="32739" y="2389"/>
                    </a:cubicBezTo>
                    <a:cubicBezTo>
                      <a:pt x="30258" y="735"/>
                      <a:pt x="27444" y="1"/>
                      <a:pt x="24563" y="1"/>
                    </a:cubicBezTo>
                    <a:close/>
                  </a:path>
                </a:pathLst>
              </a:custGeom>
              <a:solidFill>
                <a:srgbClr val="FFFFFF">
                  <a:alpha val="3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1495044" y="2696094"/>
                <a:ext cx="1733191" cy="1225428"/>
              </a:xfrm>
              <a:custGeom>
                <a:avLst/>
                <a:gdLst/>
                <a:ahLst/>
                <a:cxnLst/>
                <a:rect l="l" t="t" r="r" b="b"/>
                <a:pathLst>
                  <a:path w="78692" h="55657" extrusionOk="0">
                    <a:moveTo>
                      <a:pt x="74840" y="1"/>
                    </a:moveTo>
                    <a:cubicBezTo>
                      <a:pt x="75425" y="11702"/>
                      <a:pt x="73962" y="21794"/>
                      <a:pt x="69330" y="32618"/>
                    </a:cubicBezTo>
                    <a:cubicBezTo>
                      <a:pt x="67721" y="36323"/>
                      <a:pt x="65771" y="40029"/>
                      <a:pt x="62748" y="42662"/>
                    </a:cubicBezTo>
                    <a:cubicBezTo>
                      <a:pt x="60067" y="44915"/>
                      <a:pt x="56705" y="46116"/>
                      <a:pt x="53254" y="46116"/>
                    </a:cubicBezTo>
                    <a:cubicBezTo>
                      <a:pt x="52375" y="46116"/>
                      <a:pt x="51490" y="46038"/>
                      <a:pt x="50608" y="45880"/>
                    </a:cubicBezTo>
                    <a:cubicBezTo>
                      <a:pt x="48512" y="45538"/>
                      <a:pt x="46464" y="44904"/>
                      <a:pt x="44563" y="44027"/>
                    </a:cubicBezTo>
                    <a:cubicBezTo>
                      <a:pt x="43002" y="43295"/>
                      <a:pt x="41101" y="42954"/>
                      <a:pt x="40126" y="41443"/>
                    </a:cubicBezTo>
                    <a:cubicBezTo>
                      <a:pt x="38517" y="38956"/>
                      <a:pt x="37591" y="36177"/>
                      <a:pt x="37347" y="33301"/>
                    </a:cubicBezTo>
                    <a:cubicBezTo>
                      <a:pt x="37054" y="34715"/>
                      <a:pt x="36713" y="36275"/>
                      <a:pt x="35689" y="37299"/>
                    </a:cubicBezTo>
                    <a:cubicBezTo>
                      <a:pt x="35348" y="37591"/>
                      <a:pt x="34958" y="37884"/>
                      <a:pt x="34519" y="38079"/>
                    </a:cubicBezTo>
                    <a:cubicBezTo>
                      <a:pt x="33510" y="38474"/>
                      <a:pt x="32422" y="38671"/>
                      <a:pt x="31326" y="38671"/>
                    </a:cubicBezTo>
                    <a:cubicBezTo>
                      <a:pt x="31204" y="38671"/>
                      <a:pt x="31082" y="38669"/>
                      <a:pt x="30960" y="38664"/>
                    </a:cubicBezTo>
                    <a:cubicBezTo>
                      <a:pt x="27645" y="38517"/>
                      <a:pt x="24427" y="37542"/>
                      <a:pt x="21209" y="36519"/>
                    </a:cubicBezTo>
                    <a:cubicBezTo>
                      <a:pt x="17747" y="35446"/>
                      <a:pt x="13993" y="33739"/>
                      <a:pt x="10385" y="33447"/>
                    </a:cubicBezTo>
                    <a:cubicBezTo>
                      <a:pt x="6875" y="33154"/>
                      <a:pt x="3316" y="33398"/>
                      <a:pt x="1" y="31887"/>
                    </a:cubicBezTo>
                    <a:lnTo>
                      <a:pt x="1" y="31887"/>
                    </a:lnTo>
                    <a:cubicBezTo>
                      <a:pt x="9508" y="37640"/>
                      <a:pt x="20526" y="39200"/>
                      <a:pt x="30667" y="43393"/>
                    </a:cubicBezTo>
                    <a:cubicBezTo>
                      <a:pt x="36372" y="45684"/>
                      <a:pt x="41247" y="48756"/>
                      <a:pt x="46318" y="52071"/>
                    </a:cubicBezTo>
                    <a:cubicBezTo>
                      <a:pt x="47293" y="52656"/>
                      <a:pt x="48219" y="53290"/>
                      <a:pt x="49243" y="53827"/>
                    </a:cubicBezTo>
                    <a:cubicBezTo>
                      <a:pt x="51239" y="54802"/>
                      <a:pt x="53637" y="55657"/>
                      <a:pt x="55889" y="55657"/>
                    </a:cubicBezTo>
                    <a:cubicBezTo>
                      <a:pt x="56113" y="55657"/>
                      <a:pt x="56336" y="55648"/>
                      <a:pt x="56556" y="55631"/>
                    </a:cubicBezTo>
                    <a:cubicBezTo>
                      <a:pt x="61676" y="55289"/>
                      <a:pt x="66015" y="51974"/>
                      <a:pt x="68745" y="47830"/>
                    </a:cubicBezTo>
                    <a:cubicBezTo>
                      <a:pt x="78691" y="33057"/>
                      <a:pt x="77619" y="16626"/>
                      <a:pt x="74840" y="1"/>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2534492" y="2281658"/>
                <a:ext cx="579918" cy="430574"/>
              </a:xfrm>
              <a:custGeom>
                <a:avLst/>
                <a:gdLst/>
                <a:ahLst/>
                <a:cxnLst/>
                <a:rect l="l" t="t" r="r" b="b"/>
                <a:pathLst>
                  <a:path w="26330" h="19556" extrusionOk="0">
                    <a:moveTo>
                      <a:pt x="1172" y="4100"/>
                    </a:moveTo>
                    <a:lnTo>
                      <a:pt x="2634" y="4831"/>
                    </a:lnTo>
                    <a:cubicBezTo>
                      <a:pt x="2386" y="4707"/>
                      <a:pt x="2154" y="4562"/>
                      <a:pt x="1941" y="4400"/>
                    </a:cubicBezTo>
                    <a:lnTo>
                      <a:pt x="1941" y="4400"/>
                    </a:lnTo>
                    <a:cubicBezTo>
                      <a:pt x="1686" y="4297"/>
                      <a:pt x="1430" y="4197"/>
                      <a:pt x="1172" y="4100"/>
                    </a:cubicBezTo>
                    <a:close/>
                    <a:moveTo>
                      <a:pt x="26101" y="15251"/>
                    </a:moveTo>
                    <a:cubicBezTo>
                      <a:pt x="26178" y="15451"/>
                      <a:pt x="26254" y="15651"/>
                      <a:pt x="26329" y="15850"/>
                    </a:cubicBezTo>
                    <a:cubicBezTo>
                      <a:pt x="26265" y="15643"/>
                      <a:pt x="26188" y="15444"/>
                      <a:pt x="26101" y="15251"/>
                    </a:cubicBezTo>
                    <a:close/>
                    <a:moveTo>
                      <a:pt x="1519" y="0"/>
                    </a:moveTo>
                    <a:cubicBezTo>
                      <a:pt x="1110" y="0"/>
                      <a:pt x="700" y="34"/>
                      <a:pt x="294" y="102"/>
                    </a:cubicBezTo>
                    <a:cubicBezTo>
                      <a:pt x="1" y="1776"/>
                      <a:pt x="642" y="3415"/>
                      <a:pt x="1941" y="4400"/>
                    </a:cubicBezTo>
                    <a:lnTo>
                      <a:pt x="1941" y="4400"/>
                    </a:lnTo>
                    <a:cubicBezTo>
                      <a:pt x="8997" y="7268"/>
                      <a:pt x="14698" y="12685"/>
                      <a:pt x="17992" y="19555"/>
                    </a:cubicBezTo>
                    <a:cubicBezTo>
                      <a:pt x="17309" y="17459"/>
                      <a:pt x="17017" y="15216"/>
                      <a:pt x="17114" y="13022"/>
                    </a:cubicBezTo>
                    <a:cubicBezTo>
                      <a:pt x="17163" y="11998"/>
                      <a:pt x="17358" y="10828"/>
                      <a:pt x="18236" y="10292"/>
                    </a:cubicBezTo>
                    <a:cubicBezTo>
                      <a:pt x="18536" y="10114"/>
                      <a:pt x="18859" y="10040"/>
                      <a:pt x="19191" y="10040"/>
                    </a:cubicBezTo>
                    <a:cubicBezTo>
                      <a:pt x="20046" y="10040"/>
                      <a:pt x="20960" y="10531"/>
                      <a:pt x="21697" y="11023"/>
                    </a:cubicBezTo>
                    <a:cubicBezTo>
                      <a:pt x="23420" y="12171"/>
                      <a:pt x="25262" y="13399"/>
                      <a:pt x="26101" y="15251"/>
                    </a:cubicBezTo>
                    <a:lnTo>
                      <a:pt x="26101" y="15251"/>
                    </a:lnTo>
                    <a:cubicBezTo>
                      <a:pt x="24787" y="11828"/>
                      <a:pt x="23224" y="8331"/>
                      <a:pt x="20137" y="6489"/>
                    </a:cubicBezTo>
                    <a:cubicBezTo>
                      <a:pt x="16481" y="4295"/>
                      <a:pt x="11654" y="4977"/>
                      <a:pt x="7949" y="2832"/>
                    </a:cubicBezTo>
                    <a:cubicBezTo>
                      <a:pt x="6778" y="2198"/>
                      <a:pt x="5803" y="1272"/>
                      <a:pt x="4584" y="687"/>
                    </a:cubicBezTo>
                    <a:cubicBezTo>
                      <a:pt x="3634" y="229"/>
                      <a:pt x="2581" y="0"/>
                      <a:pt x="1519" y="0"/>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1224445" y="2822761"/>
                <a:ext cx="681894" cy="738577"/>
              </a:xfrm>
              <a:custGeom>
                <a:avLst/>
                <a:gdLst/>
                <a:ahLst/>
                <a:cxnLst/>
                <a:rect l="l" t="t" r="r" b="b"/>
                <a:pathLst>
                  <a:path w="30960" h="33545" extrusionOk="0">
                    <a:moveTo>
                      <a:pt x="4778" y="1"/>
                    </a:moveTo>
                    <a:cubicBezTo>
                      <a:pt x="1463" y="2536"/>
                      <a:pt x="0" y="7070"/>
                      <a:pt x="488" y="11215"/>
                    </a:cubicBezTo>
                    <a:cubicBezTo>
                      <a:pt x="975" y="15408"/>
                      <a:pt x="3169" y="19211"/>
                      <a:pt x="6046" y="22282"/>
                    </a:cubicBezTo>
                    <a:cubicBezTo>
                      <a:pt x="7460" y="23794"/>
                      <a:pt x="9069" y="25110"/>
                      <a:pt x="10873" y="26183"/>
                    </a:cubicBezTo>
                    <a:cubicBezTo>
                      <a:pt x="12384" y="26963"/>
                      <a:pt x="13944" y="27645"/>
                      <a:pt x="15553" y="28181"/>
                    </a:cubicBezTo>
                    <a:cubicBezTo>
                      <a:pt x="20624" y="30034"/>
                      <a:pt x="25792" y="31838"/>
                      <a:pt x="30960" y="33545"/>
                    </a:cubicBezTo>
                    <a:lnTo>
                      <a:pt x="18625" y="28377"/>
                    </a:lnTo>
                    <a:cubicBezTo>
                      <a:pt x="16869" y="27645"/>
                      <a:pt x="15163" y="26865"/>
                      <a:pt x="13554" y="25939"/>
                    </a:cubicBezTo>
                    <a:cubicBezTo>
                      <a:pt x="5024" y="20888"/>
                      <a:pt x="1245" y="10574"/>
                      <a:pt x="4447" y="1233"/>
                    </a:cubicBezTo>
                    <a:lnTo>
                      <a:pt x="4447" y="1233"/>
                    </a:lnTo>
                    <a:cubicBezTo>
                      <a:pt x="4810" y="966"/>
                      <a:pt x="4964" y="483"/>
                      <a:pt x="4778" y="1"/>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2764323" y="3361661"/>
                <a:ext cx="153558" cy="210421"/>
              </a:xfrm>
              <a:custGeom>
                <a:avLst/>
                <a:gdLst/>
                <a:ahLst/>
                <a:cxnLst/>
                <a:rect l="l" t="t" r="r" b="b"/>
                <a:pathLst>
                  <a:path w="6972" h="9557" extrusionOk="0">
                    <a:moveTo>
                      <a:pt x="1761" y="7324"/>
                    </a:moveTo>
                    <a:cubicBezTo>
                      <a:pt x="1547" y="7532"/>
                      <a:pt x="1370" y="7766"/>
                      <a:pt x="1257" y="8031"/>
                    </a:cubicBezTo>
                    <a:lnTo>
                      <a:pt x="1257" y="8031"/>
                    </a:lnTo>
                    <a:cubicBezTo>
                      <a:pt x="1430" y="7799"/>
                      <a:pt x="1597" y="7563"/>
                      <a:pt x="1761" y="7324"/>
                    </a:cubicBezTo>
                    <a:close/>
                    <a:moveTo>
                      <a:pt x="5802" y="0"/>
                    </a:moveTo>
                    <a:lnTo>
                      <a:pt x="5217" y="1170"/>
                    </a:lnTo>
                    <a:cubicBezTo>
                      <a:pt x="4140" y="3254"/>
                      <a:pt x="3088" y="5388"/>
                      <a:pt x="1761" y="7324"/>
                    </a:cubicBezTo>
                    <a:lnTo>
                      <a:pt x="1761" y="7324"/>
                    </a:lnTo>
                    <a:cubicBezTo>
                      <a:pt x="2066" y="7028"/>
                      <a:pt x="2447" y="6785"/>
                      <a:pt x="2828" y="6582"/>
                    </a:cubicBezTo>
                    <a:cubicBezTo>
                      <a:pt x="3359" y="6240"/>
                      <a:pt x="3950" y="6046"/>
                      <a:pt x="4554" y="6046"/>
                    </a:cubicBezTo>
                    <a:cubicBezTo>
                      <a:pt x="4725" y="6046"/>
                      <a:pt x="4898" y="6062"/>
                      <a:pt x="5071" y="6094"/>
                    </a:cubicBezTo>
                    <a:cubicBezTo>
                      <a:pt x="5704" y="6290"/>
                      <a:pt x="6192" y="6777"/>
                      <a:pt x="6436" y="7411"/>
                    </a:cubicBezTo>
                    <a:cubicBezTo>
                      <a:pt x="6679" y="7996"/>
                      <a:pt x="6826" y="8630"/>
                      <a:pt x="6826" y="9312"/>
                    </a:cubicBezTo>
                    <a:cubicBezTo>
                      <a:pt x="6972" y="7752"/>
                      <a:pt x="6923" y="6192"/>
                      <a:pt x="6582" y="4681"/>
                    </a:cubicBezTo>
                    <a:cubicBezTo>
                      <a:pt x="6338" y="3120"/>
                      <a:pt x="6046" y="1560"/>
                      <a:pt x="5802" y="0"/>
                    </a:cubicBezTo>
                    <a:close/>
                    <a:moveTo>
                      <a:pt x="1257" y="8031"/>
                    </a:moveTo>
                    <a:cubicBezTo>
                      <a:pt x="865" y="8559"/>
                      <a:pt x="448" y="9069"/>
                      <a:pt x="0" y="9556"/>
                    </a:cubicBezTo>
                    <a:lnTo>
                      <a:pt x="1170" y="8288"/>
                    </a:lnTo>
                    <a:cubicBezTo>
                      <a:pt x="1192" y="8200"/>
                      <a:pt x="1222" y="8114"/>
                      <a:pt x="1257" y="8031"/>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2928607" y="2654239"/>
                <a:ext cx="95588" cy="235103"/>
              </a:xfrm>
              <a:custGeom>
                <a:avLst/>
                <a:gdLst/>
                <a:ahLst/>
                <a:cxnLst/>
                <a:rect l="l" t="t" r="r" b="b"/>
                <a:pathLst>
                  <a:path w="4340" h="10678" extrusionOk="0">
                    <a:moveTo>
                      <a:pt x="1" y="0"/>
                    </a:moveTo>
                    <a:lnTo>
                      <a:pt x="1" y="0"/>
                    </a:lnTo>
                    <a:cubicBezTo>
                      <a:pt x="586" y="1756"/>
                      <a:pt x="927" y="3560"/>
                      <a:pt x="976" y="5412"/>
                    </a:cubicBezTo>
                    <a:lnTo>
                      <a:pt x="1414" y="10678"/>
                    </a:lnTo>
                    <a:cubicBezTo>
                      <a:pt x="1523" y="10272"/>
                      <a:pt x="1556" y="9851"/>
                      <a:pt x="1522" y="9432"/>
                    </a:cubicBezTo>
                    <a:lnTo>
                      <a:pt x="1522" y="9432"/>
                    </a:lnTo>
                    <a:lnTo>
                      <a:pt x="1658" y="10093"/>
                    </a:lnTo>
                    <a:cubicBezTo>
                      <a:pt x="1561" y="9264"/>
                      <a:pt x="1463" y="8435"/>
                      <a:pt x="1414" y="7606"/>
                    </a:cubicBezTo>
                    <a:cubicBezTo>
                      <a:pt x="1219" y="6631"/>
                      <a:pt x="1414" y="5705"/>
                      <a:pt x="1902" y="4827"/>
                    </a:cubicBezTo>
                    <a:cubicBezTo>
                      <a:pt x="2224" y="4358"/>
                      <a:pt x="2811" y="4065"/>
                      <a:pt x="3366" y="4065"/>
                    </a:cubicBezTo>
                    <a:cubicBezTo>
                      <a:pt x="3733" y="4065"/>
                      <a:pt x="4087" y="4194"/>
                      <a:pt x="4340" y="4486"/>
                    </a:cubicBezTo>
                    <a:cubicBezTo>
                      <a:pt x="3218" y="2731"/>
                      <a:pt x="1707" y="1219"/>
                      <a:pt x="1" y="0"/>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2190880" y="2897906"/>
                <a:ext cx="402705" cy="353205"/>
              </a:xfrm>
              <a:custGeom>
                <a:avLst/>
                <a:gdLst/>
                <a:ahLst/>
                <a:cxnLst/>
                <a:rect l="l" t="t" r="r" b="b"/>
                <a:pathLst>
                  <a:path w="18284" h="16042" extrusionOk="0">
                    <a:moveTo>
                      <a:pt x="18177" y="4482"/>
                    </a:moveTo>
                    <a:lnTo>
                      <a:pt x="18177" y="4482"/>
                    </a:lnTo>
                    <a:cubicBezTo>
                      <a:pt x="18212" y="4500"/>
                      <a:pt x="18248" y="4517"/>
                      <a:pt x="18284" y="4535"/>
                    </a:cubicBezTo>
                    <a:cubicBezTo>
                      <a:pt x="18248" y="4517"/>
                      <a:pt x="18213" y="4500"/>
                      <a:pt x="18177" y="4482"/>
                    </a:cubicBezTo>
                    <a:close/>
                    <a:moveTo>
                      <a:pt x="1" y="1"/>
                    </a:moveTo>
                    <a:lnTo>
                      <a:pt x="1" y="1"/>
                    </a:lnTo>
                    <a:cubicBezTo>
                      <a:pt x="2789" y="4618"/>
                      <a:pt x="4849" y="9707"/>
                      <a:pt x="6100" y="14985"/>
                    </a:cubicBezTo>
                    <a:lnTo>
                      <a:pt x="6100" y="14985"/>
                    </a:lnTo>
                    <a:cubicBezTo>
                      <a:pt x="5497" y="12325"/>
                      <a:pt x="4894" y="9697"/>
                      <a:pt x="4291" y="7070"/>
                    </a:cubicBezTo>
                    <a:cubicBezTo>
                      <a:pt x="4145" y="6485"/>
                      <a:pt x="4096" y="5754"/>
                      <a:pt x="4633" y="5461"/>
                    </a:cubicBezTo>
                    <a:cubicBezTo>
                      <a:pt x="4754" y="5413"/>
                      <a:pt x="4901" y="5388"/>
                      <a:pt x="5053" y="5388"/>
                    </a:cubicBezTo>
                    <a:cubicBezTo>
                      <a:pt x="5205" y="5388"/>
                      <a:pt x="5364" y="5413"/>
                      <a:pt x="5510" y="5461"/>
                    </a:cubicBezTo>
                    <a:cubicBezTo>
                      <a:pt x="8484" y="6144"/>
                      <a:pt x="10971" y="8192"/>
                      <a:pt x="12190" y="10971"/>
                    </a:cubicBezTo>
                    <a:lnTo>
                      <a:pt x="12823" y="10727"/>
                    </a:lnTo>
                    <a:cubicBezTo>
                      <a:pt x="11556" y="9752"/>
                      <a:pt x="9118" y="5754"/>
                      <a:pt x="10629" y="4243"/>
                    </a:cubicBezTo>
                    <a:cubicBezTo>
                      <a:pt x="11117" y="3852"/>
                      <a:pt x="11751" y="3609"/>
                      <a:pt x="12385" y="3560"/>
                    </a:cubicBezTo>
                    <a:cubicBezTo>
                      <a:pt x="12850" y="3492"/>
                      <a:pt x="13318" y="3458"/>
                      <a:pt x="13786" y="3458"/>
                    </a:cubicBezTo>
                    <a:cubicBezTo>
                      <a:pt x="15288" y="3458"/>
                      <a:pt x="16786" y="3806"/>
                      <a:pt x="18177" y="4482"/>
                    </a:cubicBezTo>
                    <a:lnTo>
                      <a:pt x="18177" y="4482"/>
                    </a:lnTo>
                    <a:cubicBezTo>
                      <a:pt x="12311" y="1608"/>
                      <a:pt x="6252" y="1455"/>
                      <a:pt x="1" y="1"/>
                    </a:cubicBezTo>
                    <a:close/>
                    <a:moveTo>
                      <a:pt x="6100" y="14985"/>
                    </a:moveTo>
                    <a:lnTo>
                      <a:pt x="6100" y="14985"/>
                    </a:lnTo>
                    <a:cubicBezTo>
                      <a:pt x="6180" y="15337"/>
                      <a:pt x="6259" y="15689"/>
                      <a:pt x="6339" y="16041"/>
                    </a:cubicBezTo>
                    <a:cubicBezTo>
                      <a:pt x="6263" y="15689"/>
                      <a:pt x="6183" y="15337"/>
                      <a:pt x="6100" y="14985"/>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1909532" y="2936789"/>
                <a:ext cx="403784" cy="461377"/>
              </a:xfrm>
              <a:custGeom>
                <a:avLst/>
                <a:gdLst/>
                <a:ahLst/>
                <a:cxnLst/>
                <a:rect l="l" t="t" r="r" b="b"/>
                <a:pathLst>
                  <a:path w="18333" h="20955" extrusionOk="0">
                    <a:moveTo>
                      <a:pt x="12413" y="1"/>
                    </a:moveTo>
                    <a:cubicBezTo>
                      <a:pt x="12183" y="1"/>
                      <a:pt x="11978" y="91"/>
                      <a:pt x="11800" y="234"/>
                    </a:cubicBezTo>
                    <a:cubicBezTo>
                      <a:pt x="5900" y="4085"/>
                      <a:pt x="1707" y="9985"/>
                      <a:pt x="1" y="16762"/>
                    </a:cubicBezTo>
                    <a:cubicBezTo>
                      <a:pt x="1220" y="13788"/>
                      <a:pt x="2926" y="11009"/>
                      <a:pt x="5120" y="8620"/>
                    </a:cubicBezTo>
                    <a:cubicBezTo>
                      <a:pt x="5315" y="8327"/>
                      <a:pt x="5608" y="8132"/>
                      <a:pt x="5949" y="7986"/>
                    </a:cubicBezTo>
                    <a:cubicBezTo>
                      <a:pt x="5985" y="7983"/>
                      <a:pt x="6020" y="7982"/>
                      <a:pt x="6055" y="7982"/>
                    </a:cubicBezTo>
                    <a:cubicBezTo>
                      <a:pt x="6642" y="7982"/>
                      <a:pt x="7130" y="8360"/>
                      <a:pt x="7314" y="8912"/>
                    </a:cubicBezTo>
                    <a:cubicBezTo>
                      <a:pt x="7509" y="9497"/>
                      <a:pt x="7558" y="10082"/>
                      <a:pt x="7607" y="10667"/>
                    </a:cubicBezTo>
                    <a:cubicBezTo>
                      <a:pt x="7879" y="13059"/>
                      <a:pt x="9581" y="14981"/>
                      <a:pt x="10925" y="17005"/>
                    </a:cubicBezTo>
                    <a:lnTo>
                      <a:pt x="10925" y="17005"/>
                    </a:lnTo>
                    <a:cubicBezTo>
                      <a:pt x="9376" y="13985"/>
                      <a:pt x="8591" y="10640"/>
                      <a:pt x="8679" y="7255"/>
                    </a:cubicBezTo>
                    <a:cubicBezTo>
                      <a:pt x="8679" y="6036"/>
                      <a:pt x="8972" y="4622"/>
                      <a:pt x="10093" y="4134"/>
                    </a:cubicBezTo>
                    <a:cubicBezTo>
                      <a:pt x="10332" y="4023"/>
                      <a:pt x="10575" y="3974"/>
                      <a:pt x="10819" y="3974"/>
                    </a:cubicBezTo>
                    <a:cubicBezTo>
                      <a:pt x="11966" y="3974"/>
                      <a:pt x="13115" y="5079"/>
                      <a:pt x="13799" y="6084"/>
                    </a:cubicBezTo>
                    <a:cubicBezTo>
                      <a:pt x="15846" y="9058"/>
                      <a:pt x="17358" y="12374"/>
                      <a:pt x="18333" y="15884"/>
                    </a:cubicBezTo>
                    <a:cubicBezTo>
                      <a:pt x="17699" y="10424"/>
                      <a:pt x="15895" y="5158"/>
                      <a:pt x="13067" y="478"/>
                    </a:cubicBezTo>
                    <a:cubicBezTo>
                      <a:pt x="12970" y="283"/>
                      <a:pt x="12824" y="136"/>
                      <a:pt x="12677" y="39"/>
                    </a:cubicBezTo>
                    <a:cubicBezTo>
                      <a:pt x="12586" y="13"/>
                      <a:pt x="12498" y="1"/>
                      <a:pt x="12413" y="1"/>
                    </a:cubicBezTo>
                    <a:close/>
                    <a:moveTo>
                      <a:pt x="10925" y="17005"/>
                    </a:moveTo>
                    <a:lnTo>
                      <a:pt x="10925" y="17005"/>
                    </a:lnTo>
                    <a:cubicBezTo>
                      <a:pt x="11094" y="17334"/>
                      <a:pt x="11272" y="17660"/>
                      <a:pt x="11458" y="17981"/>
                    </a:cubicBezTo>
                    <a:lnTo>
                      <a:pt x="12580" y="20955"/>
                    </a:lnTo>
                    <a:cubicBezTo>
                      <a:pt x="12432" y="19514"/>
                      <a:pt x="11745" y="18240"/>
                      <a:pt x="10925" y="17005"/>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2325783" y="3297238"/>
                <a:ext cx="72374" cy="250141"/>
              </a:xfrm>
              <a:custGeom>
                <a:avLst/>
                <a:gdLst/>
                <a:ahLst/>
                <a:cxnLst/>
                <a:rect l="l" t="t" r="r" b="b"/>
                <a:pathLst>
                  <a:path w="3286" h="11361" extrusionOk="0">
                    <a:moveTo>
                      <a:pt x="165" y="1"/>
                    </a:moveTo>
                    <a:lnTo>
                      <a:pt x="165" y="1"/>
                    </a:lnTo>
                    <a:cubicBezTo>
                      <a:pt x="0" y="2571"/>
                      <a:pt x="81" y="5164"/>
                      <a:pt x="406" y="7719"/>
                    </a:cubicBezTo>
                    <a:lnTo>
                      <a:pt x="406" y="7719"/>
                    </a:lnTo>
                    <a:cubicBezTo>
                      <a:pt x="407" y="7698"/>
                      <a:pt x="408" y="7677"/>
                      <a:pt x="409" y="7655"/>
                    </a:cubicBezTo>
                    <a:cubicBezTo>
                      <a:pt x="409" y="6729"/>
                      <a:pt x="604" y="5656"/>
                      <a:pt x="1433" y="5315"/>
                    </a:cubicBezTo>
                    <a:cubicBezTo>
                      <a:pt x="1629" y="5270"/>
                      <a:pt x="1825" y="5248"/>
                      <a:pt x="2020" y="5248"/>
                    </a:cubicBezTo>
                    <a:cubicBezTo>
                      <a:pt x="2454" y="5248"/>
                      <a:pt x="2882" y="5357"/>
                      <a:pt x="3286" y="5559"/>
                    </a:cubicBezTo>
                    <a:cubicBezTo>
                      <a:pt x="1872" y="3901"/>
                      <a:pt x="848" y="2048"/>
                      <a:pt x="165" y="1"/>
                    </a:cubicBezTo>
                    <a:close/>
                    <a:moveTo>
                      <a:pt x="406" y="7719"/>
                    </a:moveTo>
                    <a:cubicBezTo>
                      <a:pt x="365" y="8675"/>
                      <a:pt x="462" y="9676"/>
                      <a:pt x="653" y="10629"/>
                    </a:cubicBezTo>
                    <a:lnTo>
                      <a:pt x="1043" y="11361"/>
                    </a:lnTo>
                    <a:cubicBezTo>
                      <a:pt x="774" y="10160"/>
                      <a:pt x="562" y="8944"/>
                      <a:pt x="406" y="7719"/>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2899622" y="2858187"/>
                <a:ext cx="195450" cy="396139"/>
              </a:xfrm>
              <a:custGeom>
                <a:avLst/>
                <a:gdLst/>
                <a:ahLst/>
                <a:cxnLst/>
                <a:rect l="l" t="t" r="r" b="b"/>
                <a:pathLst>
                  <a:path w="8874" h="17992" extrusionOk="0">
                    <a:moveTo>
                      <a:pt x="4832" y="7099"/>
                    </a:moveTo>
                    <a:cubicBezTo>
                      <a:pt x="5248" y="8017"/>
                      <a:pt x="5702" y="8919"/>
                      <a:pt x="6192" y="9801"/>
                    </a:cubicBezTo>
                    <a:cubicBezTo>
                      <a:pt x="5739" y="8894"/>
                      <a:pt x="5285" y="7987"/>
                      <a:pt x="4832" y="7099"/>
                    </a:cubicBezTo>
                    <a:close/>
                    <a:moveTo>
                      <a:pt x="398" y="17077"/>
                    </a:moveTo>
                    <a:lnTo>
                      <a:pt x="0" y="17943"/>
                    </a:lnTo>
                    <a:cubicBezTo>
                      <a:pt x="177" y="17672"/>
                      <a:pt x="305" y="17381"/>
                      <a:pt x="398" y="17077"/>
                    </a:cubicBezTo>
                    <a:close/>
                    <a:moveTo>
                      <a:pt x="2438" y="1"/>
                    </a:moveTo>
                    <a:cubicBezTo>
                      <a:pt x="1122" y="4535"/>
                      <a:pt x="536" y="9264"/>
                      <a:pt x="634" y="13994"/>
                    </a:cubicBezTo>
                    <a:cubicBezTo>
                      <a:pt x="634" y="15029"/>
                      <a:pt x="690" y="16121"/>
                      <a:pt x="398" y="17077"/>
                    </a:cubicBezTo>
                    <a:lnTo>
                      <a:pt x="398" y="17077"/>
                    </a:lnTo>
                    <a:lnTo>
                      <a:pt x="829" y="16139"/>
                    </a:lnTo>
                    <a:cubicBezTo>
                      <a:pt x="1170" y="15408"/>
                      <a:pt x="829" y="14530"/>
                      <a:pt x="829" y="13750"/>
                    </a:cubicBezTo>
                    <a:cubicBezTo>
                      <a:pt x="786" y="13024"/>
                      <a:pt x="1267" y="12185"/>
                      <a:pt x="1912" y="12185"/>
                    </a:cubicBezTo>
                    <a:cubicBezTo>
                      <a:pt x="2003" y="12185"/>
                      <a:pt x="2097" y="12202"/>
                      <a:pt x="2194" y="12238"/>
                    </a:cubicBezTo>
                    <a:cubicBezTo>
                      <a:pt x="2340" y="12336"/>
                      <a:pt x="2487" y="12433"/>
                      <a:pt x="2633" y="12531"/>
                    </a:cubicBezTo>
                    <a:lnTo>
                      <a:pt x="8874" y="17992"/>
                    </a:lnTo>
                    <a:cubicBezTo>
                      <a:pt x="7362" y="15310"/>
                      <a:pt x="4339" y="13652"/>
                      <a:pt x="3169" y="10825"/>
                    </a:cubicBezTo>
                    <a:cubicBezTo>
                      <a:pt x="2730" y="9654"/>
                      <a:pt x="2487" y="8436"/>
                      <a:pt x="2438" y="7217"/>
                    </a:cubicBezTo>
                    <a:cubicBezTo>
                      <a:pt x="2340" y="6729"/>
                      <a:pt x="2340" y="6290"/>
                      <a:pt x="2487" y="5852"/>
                    </a:cubicBezTo>
                    <a:cubicBezTo>
                      <a:pt x="2621" y="5450"/>
                      <a:pt x="3000" y="5212"/>
                      <a:pt x="3399" y="5212"/>
                    </a:cubicBezTo>
                    <a:cubicBezTo>
                      <a:pt x="3436" y="5212"/>
                      <a:pt x="3473" y="5214"/>
                      <a:pt x="3511" y="5218"/>
                    </a:cubicBezTo>
                    <a:cubicBezTo>
                      <a:pt x="3901" y="5315"/>
                      <a:pt x="4144" y="5705"/>
                      <a:pt x="4291" y="6047"/>
                    </a:cubicBezTo>
                    <a:cubicBezTo>
                      <a:pt x="4471" y="6394"/>
                      <a:pt x="4652" y="6745"/>
                      <a:pt x="4832" y="7099"/>
                    </a:cubicBezTo>
                    <a:lnTo>
                      <a:pt x="4832" y="7099"/>
                    </a:lnTo>
                    <a:cubicBezTo>
                      <a:pt x="3798" y="4818"/>
                      <a:pt x="2994" y="2434"/>
                      <a:pt x="2438" y="1"/>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2780423" y="2620948"/>
                <a:ext cx="164306" cy="198620"/>
              </a:xfrm>
              <a:custGeom>
                <a:avLst/>
                <a:gdLst/>
                <a:ahLst/>
                <a:cxnLst/>
                <a:rect l="l" t="t" r="r" b="b"/>
                <a:pathLst>
                  <a:path w="7460" h="9021" extrusionOk="0">
                    <a:moveTo>
                      <a:pt x="2269" y="5384"/>
                    </a:moveTo>
                    <a:cubicBezTo>
                      <a:pt x="1730" y="5851"/>
                      <a:pt x="1276" y="6411"/>
                      <a:pt x="919" y="7043"/>
                    </a:cubicBezTo>
                    <a:lnTo>
                      <a:pt x="919" y="7043"/>
                    </a:lnTo>
                    <a:cubicBezTo>
                      <a:pt x="1390" y="6505"/>
                      <a:pt x="1840" y="5951"/>
                      <a:pt x="2269" y="5384"/>
                    </a:cubicBezTo>
                    <a:close/>
                    <a:moveTo>
                      <a:pt x="919" y="7043"/>
                    </a:moveTo>
                    <a:cubicBezTo>
                      <a:pt x="621" y="7383"/>
                      <a:pt x="315" y="7718"/>
                      <a:pt x="0" y="8046"/>
                    </a:cubicBezTo>
                    <a:lnTo>
                      <a:pt x="634" y="7607"/>
                    </a:lnTo>
                    <a:cubicBezTo>
                      <a:pt x="721" y="7413"/>
                      <a:pt x="816" y="7225"/>
                      <a:pt x="919" y="7043"/>
                    </a:cubicBezTo>
                    <a:close/>
                    <a:moveTo>
                      <a:pt x="5510" y="1"/>
                    </a:moveTo>
                    <a:cubicBezTo>
                      <a:pt x="4628" y="1890"/>
                      <a:pt x="3543" y="3697"/>
                      <a:pt x="2269" y="5384"/>
                    </a:cubicBezTo>
                    <a:lnTo>
                      <a:pt x="2269" y="5384"/>
                    </a:lnTo>
                    <a:cubicBezTo>
                      <a:pt x="2709" y="5003"/>
                      <a:pt x="3206" y="4684"/>
                      <a:pt x="3754" y="4438"/>
                    </a:cubicBezTo>
                    <a:cubicBezTo>
                      <a:pt x="3961" y="4320"/>
                      <a:pt x="4204" y="4255"/>
                      <a:pt x="4449" y="4255"/>
                    </a:cubicBezTo>
                    <a:cubicBezTo>
                      <a:pt x="4609" y="4255"/>
                      <a:pt x="4771" y="4282"/>
                      <a:pt x="4925" y="4340"/>
                    </a:cubicBezTo>
                    <a:cubicBezTo>
                      <a:pt x="5217" y="4438"/>
                      <a:pt x="5461" y="4681"/>
                      <a:pt x="5656" y="4974"/>
                    </a:cubicBezTo>
                    <a:cubicBezTo>
                      <a:pt x="6485" y="6193"/>
                      <a:pt x="7021" y="7558"/>
                      <a:pt x="7265" y="9021"/>
                    </a:cubicBezTo>
                    <a:cubicBezTo>
                      <a:pt x="7460" y="7802"/>
                      <a:pt x="7411" y="6583"/>
                      <a:pt x="7070" y="5413"/>
                    </a:cubicBezTo>
                    <a:cubicBezTo>
                      <a:pt x="6631" y="3560"/>
                      <a:pt x="6143" y="1756"/>
                      <a:pt x="5510" y="1"/>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1832225" y="2725091"/>
                <a:ext cx="278132" cy="427250"/>
              </a:xfrm>
              <a:custGeom>
                <a:avLst/>
                <a:gdLst/>
                <a:ahLst/>
                <a:cxnLst/>
                <a:rect l="l" t="t" r="r" b="b"/>
                <a:pathLst>
                  <a:path w="12628" h="19405" extrusionOk="0">
                    <a:moveTo>
                      <a:pt x="10214" y="4785"/>
                    </a:moveTo>
                    <a:cubicBezTo>
                      <a:pt x="10919" y="5100"/>
                      <a:pt x="11628" y="5404"/>
                      <a:pt x="12336" y="5705"/>
                    </a:cubicBezTo>
                    <a:cubicBezTo>
                      <a:pt x="12401" y="5705"/>
                      <a:pt x="12466" y="5726"/>
                      <a:pt x="12516" y="5726"/>
                    </a:cubicBezTo>
                    <a:cubicBezTo>
                      <a:pt x="12541" y="5726"/>
                      <a:pt x="12563" y="5721"/>
                      <a:pt x="12579" y="5705"/>
                    </a:cubicBezTo>
                    <a:cubicBezTo>
                      <a:pt x="12621" y="5663"/>
                      <a:pt x="12627" y="5549"/>
                      <a:pt x="12566" y="5549"/>
                    </a:cubicBezTo>
                    <a:cubicBezTo>
                      <a:pt x="12556" y="5549"/>
                      <a:pt x="12544" y="5552"/>
                      <a:pt x="12531" y="5558"/>
                    </a:cubicBezTo>
                    <a:lnTo>
                      <a:pt x="12336" y="5558"/>
                    </a:lnTo>
                    <a:cubicBezTo>
                      <a:pt x="12287" y="5120"/>
                      <a:pt x="11751" y="4925"/>
                      <a:pt x="11312" y="4876"/>
                    </a:cubicBezTo>
                    <a:cubicBezTo>
                      <a:pt x="10953" y="4837"/>
                      <a:pt x="10585" y="4802"/>
                      <a:pt x="10214" y="4785"/>
                    </a:cubicBezTo>
                    <a:close/>
                    <a:moveTo>
                      <a:pt x="2341" y="0"/>
                    </a:moveTo>
                    <a:lnTo>
                      <a:pt x="2341" y="0"/>
                    </a:lnTo>
                    <a:cubicBezTo>
                      <a:pt x="3755" y="3218"/>
                      <a:pt x="3852" y="6826"/>
                      <a:pt x="2633" y="10093"/>
                    </a:cubicBezTo>
                    <a:cubicBezTo>
                      <a:pt x="1463" y="13115"/>
                      <a:pt x="586" y="16236"/>
                      <a:pt x="1" y="19405"/>
                    </a:cubicBezTo>
                    <a:cubicBezTo>
                      <a:pt x="976" y="14773"/>
                      <a:pt x="2975" y="10434"/>
                      <a:pt x="5851" y="6728"/>
                    </a:cubicBezTo>
                    <a:cubicBezTo>
                      <a:pt x="6241" y="6192"/>
                      <a:pt x="6680" y="5753"/>
                      <a:pt x="7216" y="5363"/>
                    </a:cubicBezTo>
                    <a:cubicBezTo>
                      <a:pt x="7978" y="4906"/>
                      <a:pt x="8854" y="4773"/>
                      <a:pt x="9737" y="4773"/>
                    </a:cubicBezTo>
                    <a:cubicBezTo>
                      <a:pt x="9896" y="4773"/>
                      <a:pt x="10055" y="4777"/>
                      <a:pt x="10214" y="4785"/>
                    </a:cubicBezTo>
                    <a:lnTo>
                      <a:pt x="10214" y="4785"/>
                    </a:lnTo>
                    <a:cubicBezTo>
                      <a:pt x="7373" y="3515"/>
                      <a:pt x="4606" y="2071"/>
                      <a:pt x="2341" y="0"/>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1558410" y="2516365"/>
                <a:ext cx="325375" cy="297831"/>
              </a:xfrm>
              <a:custGeom>
                <a:avLst/>
                <a:gdLst/>
                <a:ahLst/>
                <a:cxnLst/>
                <a:rect l="l" t="t" r="r" b="b"/>
                <a:pathLst>
                  <a:path w="14773" h="13527" extrusionOk="0">
                    <a:moveTo>
                      <a:pt x="6508" y="0"/>
                    </a:moveTo>
                    <a:cubicBezTo>
                      <a:pt x="6419" y="0"/>
                      <a:pt x="6330" y="22"/>
                      <a:pt x="6241" y="70"/>
                    </a:cubicBezTo>
                    <a:cubicBezTo>
                      <a:pt x="3608" y="4166"/>
                      <a:pt x="1511" y="8603"/>
                      <a:pt x="0" y="13186"/>
                    </a:cubicBezTo>
                    <a:lnTo>
                      <a:pt x="146" y="13527"/>
                    </a:lnTo>
                    <a:cubicBezTo>
                      <a:pt x="634" y="11089"/>
                      <a:pt x="2048" y="8993"/>
                      <a:pt x="3462" y="6945"/>
                    </a:cubicBezTo>
                    <a:cubicBezTo>
                      <a:pt x="4388" y="5677"/>
                      <a:pt x="5509" y="4263"/>
                      <a:pt x="7021" y="4215"/>
                    </a:cubicBezTo>
                    <a:cubicBezTo>
                      <a:pt x="7996" y="4263"/>
                      <a:pt x="8873" y="4702"/>
                      <a:pt x="9507" y="5385"/>
                    </a:cubicBezTo>
                    <a:cubicBezTo>
                      <a:pt x="10141" y="6116"/>
                      <a:pt x="10677" y="6847"/>
                      <a:pt x="11116" y="7676"/>
                    </a:cubicBezTo>
                    <a:cubicBezTo>
                      <a:pt x="12189" y="9383"/>
                      <a:pt x="13408" y="10992"/>
                      <a:pt x="14773" y="12454"/>
                    </a:cubicBezTo>
                    <a:lnTo>
                      <a:pt x="12676" y="7189"/>
                    </a:lnTo>
                    <a:cubicBezTo>
                      <a:pt x="12238" y="5824"/>
                      <a:pt x="11555" y="4507"/>
                      <a:pt x="10629" y="3435"/>
                    </a:cubicBezTo>
                    <a:cubicBezTo>
                      <a:pt x="9702" y="2508"/>
                      <a:pt x="8483" y="1923"/>
                      <a:pt x="7703" y="948"/>
                    </a:cubicBezTo>
                    <a:cubicBezTo>
                      <a:pt x="7378" y="542"/>
                      <a:pt x="6952" y="0"/>
                      <a:pt x="6508" y="0"/>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1266314" y="1771425"/>
                <a:ext cx="605665" cy="957981"/>
              </a:xfrm>
              <a:custGeom>
                <a:avLst/>
                <a:gdLst/>
                <a:ahLst/>
                <a:cxnLst/>
                <a:rect l="l" t="t" r="r" b="b"/>
                <a:pathLst>
                  <a:path w="27499" h="43510" extrusionOk="0">
                    <a:moveTo>
                      <a:pt x="20158" y="0"/>
                    </a:moveTo>
                    <a:cubicBezTo>
                      <a:pt x="20072" y="0"/>
                      <a:pt x="19984" y="7"/>
                      <a:pt x="19893" y="20"/>
                    </a:cubicBezTo>
                    <a:cubicBezTo>
                      <a:pt x="17809" y="193"/>
                      <a:pt x="15840" y="1063"/>
                      <a:pt x="14333" y="2525"/>
                    </a:cubicBezTo>
                    <a:lnTo>
                      <a:pt x="14333" y="2525"/>
                    </a:lnTo>
                    <a:lnTo>
                      <a:pt x="15456" y="1336"/>
                    </a:lnTo>
                    <a:lnTo>
                      <a:pt x="15456" y="1336"/>
                    </a:lnTo>
                    <a:cubicBezTo>
                      <a:pt x="13945" y="2165"/>
                      <a:pt x="8630" y="5870"/>
                      <a:pt x="11556" y="7869"/>
                    </a:cubicBezTo>
                    <a:cubicBezTo>
                      <a:pt x="12144" y="8251"/>
                      <a:pt x="12856" y="8368"/>
                      <a:pt x="13585" y="8368"/>
                    </a:cubicBezTo>
                    <a:cubicBezTo>
                      <a:pt x="14065" y="8368"/>
                      <a:pt x="14553" y="8317"/>
                      <a:pt x="15017" y="8259"/>
                    </a:cubicBezTo>
                    <a:lnTo>
                      <a:pt x="15017" y="8259"/>
                    </a:lnTo>
                    <a:cubicBezTo>
                      <a:pt x="12336" y="9673"/>
                      <a:pt x="9995" y="11672"/>
                      <a:pt x="8143" y="14110"/>
                    </a:cubicBezTo>
                    <a:cubicBezTo>
                      <a:pt x="7997" y="14256"/>
                      <a:pt x="7899" y="14500"/>
                      <a:pt x="7899" y="14744"/>
                    </a:cubicBezTo>
                    <a:cubicBezTo>
                      <a:pt x="7997" y="15085"/>
                      <a:pt x="8435" y="15182"/>
                      <a:pt x="8777" y="15182"/>
                    </a:cubicBezTo>
                    <a:cubicBezTo>
                      <a:pt x="9277" y="15217"/>
                      <a:pt x="9778" y="15233"/>
                      <a:pt x="10279" y="15233"/>
                    </a:cubicBezTo>
                    <a:cubicBezTo>
                      <a:pt x="11192" y="15233"/>
                      <a:pt x="12105" y="15179"/>
                      <a:pt x="13018" y="15085"/>
                    </a:cubicBezTo>
                    <a:lnTo>
                      <a:pt x="13018" y="15085"/>
                    </a:lnTo>
                    <a:cubicBezTo>
                      <a:pt x="9849" y="16158"/>
                      <a:pt x="7460" y="18693"/>
                      <a:pt x="5169" y="21179"/>
                    </a:cubicBezTo>
                    <a:cubicBezTo>
                      <a:pt x="3852" y="22593"/>
                      <a:pt x="2438" y="24202"/>
                      <a:pt x="2390" y="26104"/>
                    </a:cubicBezTo>
                    <a:cubicBezTo>
                      <a:pt x="2731" y="26152"/>
                      <a:pt x="3075" y="26177"/>
                      <a:pt x="3420" y="26177"/>
                    </a:cubicBezTo>
                    <a:cubicBezTo>
                      <a:pt x="4453" y="26177"/>
                      <a:pt x="5486" y="25957"/>
                      <a:pt x="6436" y="25519"/>
                    </a:cubicBezTo>
                    <a:lnTo>
                      <a:pt x="6436" y="25519"/>
                    </a:lnTo>
                    <a:cubicBezTo>
                      <a:pt x="3267" y="26981"/>
                      <a:pt x="635" y="31613"/>
                      <a:pt x="2487" y="34928"/>
                    </a:cubicBezTo>
                    <a:cubicBezTo>
                      <a:pt x="1366" y="36245"/>
                      <a:pt x="342" y="37756"/>
                      <a:pt x="196" y="39463"/>
                    </a:cubicBezTo>
                    <a:cubicBezTo>
                      <a:pt x="1" y="41169"/>
                      <a:pt x="976" y="43070"/>
                      <a:pt x="2633" y="43509"/>
                    </a:cubicBezTo>
                    <a:cubicBezTo>
                      <a:pt x="6729" y="34343"/>
                      <a:pt x="18820" y="31125"/>
                      <a:pt x="23598" y="22252"/>
                    </a:cubicBezTo>
                    <a:cubicBezTo>
                      <a:pt x="27499" y="15036"/>
                      <a:pt x="25646" y="7187"/>
                      <a:pt x="21355" y="751"/>
                    </a:cubicBezTo>
                    <a:cubicBezTo>
                      <a:pt x="21258" y="507"/>
                      <a:pt x="21063" y="312"/>
                      <a:pt x="20819" y="117"/>
                    </a:cubicBezTo>
                    <a:cubicBezTo>
                      <a:pt x="20605" y="46"/>
                      <a:pt x="20391" y="0"/>
                      <a:pt x="20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1651818" y="1568952"/>
                <a:ext cx="211572" cy="867401"/>
              </a:xfrm>
              <a:custGeom>
                <a:avLst/>
                <a:gdLst/>
                <a:ahLst/>
                <a:cxnLst/>
                <a:rect l="l" t="t" r="r" b="b"/>
                <a:pathLst>
                  <a:path w="9606" h="39396" extrusionOk="0">
                    <a:moveTo>
                      <a:pt x="4096" y="1"/>
                    </a:moveTo>
                    <a:cubicBezTo>
                      <a:pt x="3965" y="676"/>
                      <a:pt x="3843" y="1366"/>
                      <a:pt x="3743" y="2062"/>
                    </a:cubicBezTo>
                    <a:lnTo>
                      <a:pt x="3743" y="2062"/>
                    </a:lnTo>
                    <a:cubicBezTo>
                      <a:pt x="3974" y="1779"/>
                      <a:pt x="4206" y="1499"/>
                      <a:pt x="4437" y="1220"/>
                    </a:cubicBezTo>
                    <a:lnTo>
                      <a:pt x="4096" y="1"/>
                    </a:lnTo>
                    <a:close/>
                    <a:moveTo>
                      <a:pt x="3743" y="2062"/>
                    </a:moveTo>
                    <a:cubicBezTo>
                      <a:pt x="2564" y="3509"/>
                      <a:pt x="1433" y="5024"/>
                      <a:pt x="781" y="6778"/>
                    </a:cubicBezTo>
                    <a:cubicBezTo>
                      <a:pt x="1" y="8874"/>
                      <a:pt x="50" y="11410"/>
                      <a:pt x="1366" y="13165"/>
                    </a:cubicBezTo>
                    <a:cubicBezTo>
                      <a:pt x="2243" y="14189"/>
                      <a:pt x="3462" y="14920"/>
                      <a:pt x="4047" y="16090"/>
                    </a:cubicBezTo>
                    <a:cubicBezTo>
                      <a:pt x="4486" y="17065"/>
                      <a:pt x="4681" y="18187"/>
                      <a:pt x="4632" y="19259"/>
                    </a:cubicBezTo>
                    <a:cubicBezTo>
                      <a:pt x="4584" y="26085"/>
                      <a:pt x="3560" y="32862"/>
                      <a:pt x="1561" y="39395"/>
                    </a:cubicBezTo>
                    <a:cubicBezTo>
                      <a:pt x="3755" y="36031"/>
                      <a:pt x="5559" y="32423"/>
                      <a:pt x="6924" y="28669"/>
                    </a:cubicBezTo>
                    <a:cubicBezTo>
                      <a:pt x="8728" y="23550"/>
                      <a:pt x="9606" y="17455"/>
                      <a:pt x="6583" y="12921"/>
                    </a:cubicBezTo>
                    <a:cubicBezTo>
                      <a:pt x="5998" y="12092"/>
                      <a:pt x="5315" y="11312"/>
                      <a:pt x="4779" y="10434"/>
                    </a:cubicBezTo>
                    <a:cubicBezTo>
                      <a:pt x="3322" y="7993"/>
                      <a:pt x="3328" y="4980"/>
                      <a:pt x="3743" y="2062"/>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1670077" y="885154"/>
                <a:ext cx="287801" cy="745006"/>
              </a:xfrm>
              <a:custGeom>
                <a:avLst/>
                <a:gdLst/>
                <a:ahLst/>
                <a:cxnLst/>
                <a:rect l="l" t="t" r="r" b="b"/>
                <a:pathLst>
                  <a:path w="13067" h="33837" extrusionOk="0">
                    <a:moveTo>
                      <a:pt x="6290" y="1"/>
                    </a:moveTo>
                    <a:cubicBezTo>
                      <a:pt x="5022" y="2536"/>
                      <a:pt x="2731" y="4437"/>
                      <a:pt x="1" y="5315"/>
                    </a:cubicBezTo>
                    <a:lnTo>
                      <a:pt x="488" y="5315"/>
                    </a:lnTo>
                    <a:cubicBezTo>
                      <a:pt x="2828" y="14627"/>
                      <a:pt x="3657" y="24232"/>
                      <a:pt x="2926" y="33837"/>
                    </a:cubicBezTo>
                    <a:cubicBezTo>
                      <a:pt x="4535" y="27694"/>
                      <a:pt x="8874" y="22672"/>
                      <a:pt x="13067" y="17894"/>
                    </a:cubicBezTo>
                    <a:cubicBezTo>
                      <a:pt x="8435" y="13408"/>
                      <a:pt x="10532" y="4925"/>
                      <a:pt x="62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1515791" y="833634"/>
                <a:ext cx="263837" cy="163458"/>
              </a:xfrm>
              <a:custGeom>
                <a:avLst/>
                <a:gdLst/>
                <a:ahLst/>
                <a:cxnLst/>
                <a:rect l="l" t="t" r="r" b="b"/>
                <a:pathLst>
                  <a:path w="11979" h="7424" extrusionOk="0">
                    <a:moveTo>
                      <a:pt x="2764" y="1999"/>
                    </a:moveTo>
                    <a:lnTo>
                      <a:pt x="2764" y="1999"/>
                    </a:lnTo>
                    <a:cubicBezTo>
                      <a:pt x="2866" y="2045"/>
                      <a:pt x="2968" y="2064"/>
                      <a:pt x="3069" y="2064"/>
                    </a:cubicBezTo>
                    <a:cubicBezTo>
                      <a:pt x="3123" y="2064"/>
                      <a:pt x="3177" y="2058"/>
                      <a:pt x="3231" y="2049"/>
                    </a:cubicBezTo>
                    <a:lnTo>
                      <a:pt x="3231" y="2049"/>
                    </a:lnTo>
                    <a:lnTo>
                      <a:pt x="2764" y="1999"/>
                    </a:lnTo>
                    <a:close/>
                    <a:moveTo>
                      <a:pt x="9736" y="1"/>
                    </a:moveTo>
                    <a:cubicBezTo>
                      <a:pt x="8858" y="1"/>
                      <a:pt x="7981" y="147"/>
                      <a:pt x="7201" y="488"/>
                    </a:cubicBezTo>
                    <a:cubicBezTo>
                      <a:pt x="6079" y="732"/>
                      <a:pt x="5007" y="1171"/>
                      <a:pt x="4032" y="1707"/>
                    </a:cubicBezTo>
                    <a:cubicBezTo>
                      <a:pt x="3781" y="1832"/>
                      <a:pt x="3509" y="1998"/>
                      <a:pt x="3231" y="2049"/>
                    </a:cubicBezTo>
                    <a:lnTo>
                      <a:pt x="3231" y="2049"/>
                    </a:lnTo>
                    <a:lnTo>
                      <a:pt x="3690" y="2097"/>
                    </a:lnTo>
                    <a:cubicBezTo>
                      <a:pt x="3673" y="2097"/>
                      <a:pt x="3655" y="2097"/>
                      <a:pt x="3638" y="2097"/>
                    </a:cubicBezTo>
                    <a:cubicBezTo>
                      <a:pt x="804" y="2097"/>
                      <a:pt x="1" y="6053"/>
                      <a:pt x="2618" y="7168"/>
                    </a:cubicBezTo>
                    <a:cubicBezTo>
                      <a:pt x="3081" y="7338"/>
                      <a:pt x="3568" y="7423"/>
                      <a:pt x="4056" y="7423"/>
                    </a:cubicBezTo>
                    <a:cubicBezTo>
                      <a:pt x="4543" y="7423"/>
                      <a:pt x="5031" y="7338"/>
                      <a:pt x="5494" y="7168"/>
                    </a:cubicBezTo>
                    <a:cubicBezTo>
                      <a:pt x="7444" y="6582"/>
                      <a:pt x="9200" y="5559"/>
                      <a:pt x="10613" y="4145"/>
                    </a:cubicBezTo>
                    <a:cubicBezTo>
                      <a:pt x="11345" y="3413"/>
                      <a:pt x="11979" y="2487"/>
                      <a:pt x="11735" y="1512"/>
                    </a:cubicBezTo>
                    <a:cubicBezTo>
                      <a:pt x="11442" y="683"/>
                      <a:pt x="10662" y="49"/>
                      <a:pt x="97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1728125" y="1233991"/>
                <a:ext cx="560270" cy="520226"/>
              </a:xfrm>
              <a:custGeom>
                <a:avLst/>
                <a:gdLst/>
                <a:ahLst/>
                <a:cxnLst/>
                <a:rect l="l" t="t" r="r" b="b"/>
                <a:pathLst>
                  <a:path w="27450" h="25494" extrusionOk="0">
                    <a:moveTo>
                      <a:pt x="20009" y="0"/>
                    </a:moveTo>
                    <a:cubicBezTo>
                      <a:pt x="18803" y="0"/>
                      <a:pt x="17583" y="192"/>
                      <a:pt x="16431" y="553"/>
                    </a:cubicBezTo>
                    <a:cubicBezTo>
                      <a:pt x="14432" y="1187"/>
                      <a:pt x="12482" y="2796"/>
                      <a:pt x="10873" y="4112"/>
                    </a:cubicBezTo>
                    <a:cubicBezTo>
                      <a:pt x="7363" y="6940"/>
                      <a:pt x="5510" y="11133"/>
                      <a:pt x="3950" y="15228"/>
                    </a:cubicBezTo>
                    <a:cubicBezTo>
                      <a:pt x="2780" y="18446"/>
                      <a:pt x="1" y="22444"/>
                      <a:pt x="4389" y="24930"/>
                    </a:cubicBezTo>
                    <a:cubicBezTo>
                      <a:pt x="5079" y="25321"/>
                      <a:pt x="5834" y="25494"/>
                      <a:pt x="6603" y="25494"/>
                    </a:cubicBezTo>
                    <a:cubicBezTo>
                      <a:pt x="8331" y="25494"/>
                      <a:pt x="10127" y="24619"/>
                      <a:pt x="11409" y="23370"/>
                    </a:cubicBezTo>
                    <a:cubicBezTo>
                      <a:pt x="13213" y="21518"/>
                      <a:pt x="14286" y="19080"/>
                      <a:pt x="15553" y="16886"/>
                    </a:cubicBezTo>
                    <a:cubicBezTo>
                      <a:pt x="17845" y="12985"/>
                      <a:pt x="21014" y="9621"/>
                      <a:pt x="24719" y="7135"/>
                    </a:cubicBezTo>
                    <a:cubicBezTo>
                      <a:pt x="25987" y="6306"/>
                      <a:pt x="27450" y="5185"/>
                      <a:pt x="27206" y="3722"/>
                    </a:cubicBezTo>
                    <a:cubicBezTo>
                      <a:pt x="27011" y="3039"/>
                      <a:pt x="26621" y="2454"/>
                      <a:pt x="26036" y="2064"/>
                    </a:cubicBezTo>
                    <a:cubicBezTo>
                      <a:pt x="24395" y="644"/>
                      <a:pt x="22223" y="0"/>
                      <a:pt x="20009" y="0"/>
                    </a:cubicBezTo>
                    <a:close/>
                  </a:path>
                </a:pathLst>
              </a:custGeom>
              <a:solidFill>
                <a:srgbClr val="FFFFFF">
                  <a:alpha val="3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1874116" y="1401509"/>
                <a:ext cx="407000" cy="745006"/>
              </a:xfrm>
              <a:custGeom>
                <a:avLst/>
                <a:gdLst/>
                <a:ahLst/>
                <a:cxnLst/>
                <a:rect l="l" t="t" r="r" b="b"/>
                <a:pathLst>
                  <a:path w="18479" h="33837" extrusionOk="0">
                    <a:moveTo>
                      <a:pt x="18478" y="0"/>
                    </a:moveTo>
                    <a:lnTo>
                      <a:pt x="18478" y="0"/>
                    </a:lnTo>
                    <a:cubicBezTo>
                      <a:pt x="18144" y="146"/>
                      <a:pt x="17830" y="310"/>
                      <a:pt x="17536" y="491"/>
                    </a:cubicBezTo>
                    <a:lnTo>
                      <a:pt x="17536" y="491"/>
                    </a:lnTo>
                    <a:cubicBezTo>
                      <a:pt x="17844" y="318"/>
                      <a:pt x="18159" y="154"/>
                      <a:pt x="18478" y="0"/>
                    </a:cubicBezTo>
                    <a:close/>
                    <a:moveTo>
                      <a:pt x="1185" y="17138"/>
                    </a:moveTo>
                    <a:cubicBezTo>
                      <a:pt x="848" y="17138"/>
                      <a:pt x="511" y="17221"/>
                      <a:pt x="195" y="17406"/>
                    </a:cubicBezTo>
                    <a:lnTo>
                      <a:pt x="0" y="17503"/>
                    </a:lnTo>
                    <a:cubicBezTo>
                      <a:pt x="531" y="17430"/>
                      <a:pt x="1050" y="17318"/>
                      <a:pt x="1553" y="17170"/>
                    </a:cubicBezTo>
                    <a:lnTo>
                      <a:pt x="1553" y="17170"/>
                    </a:lnTo>
                    <a:cubicBezTo>
                      <a:pt x="1431" y="17149"/>
                      <a:pt x="1308" y="17138"/>
                      <a:pt x="1185" y="17138"/>
                    </a:cubicBezTo>
                    <a:close/>
                    <a:moveTo>
                      <a:pt x="17536" y="491"/>
                    </a:moveTo>
                    <a:lnTo>
                      <a:pt x="17536" y="491"/>
                    </a:lnTo>
                    <a:cubicBezTo>
                      <a:pt x="15398" y="1694"/>
                      <a:pt x="13540" y="3367"/>
                      <a:pt x="12091" y="5412"/>
                    </a:cubicBezTo>
                    <a:cubicBezTo>
                      <a:pt x="10385" y="7655"/>
                      <a:pt x="9068" y="10141"/>
                      <a:pt x="7557" y="12530"/>
                    </a:cubicBezTo>
                    <a:cubicBezTo>
                      <a:pt x="6177" y="14803"/>
                      <a:pt x="4054" y="16434"/>
                      <a:pt x="1553" y="17170"/>
                    </a:cubicBezTo>
                    <a:lnTo>
                      <a:pt x="1553" y="17170"/>
                    </a:lnTo>
                    <a:cubicBezTo>
                      <a:pt x="2597" y="17350"/>
                      <a:pt x="3566" y="18270"/>
                      <a:pt x="3803" y="19356"/>
                    </a:cubicBezTo>
                    <a:cubicBezTo>
                      <a:pt x="4144" y="20916"/>
                      <a:pt x="3364" y="22525"/>
                      <a:pt x="2292" y="23695"/>
                    </a:cubicBezTo>
                    <a:cubicBezTo>
                      <a:pt x="2490" y="23559"/>
                      <a:pt x="2699" y="23500"/>
                      <a:pt x="2910" y="23500"/>
                    </a:cubicBezTo>
                    <a:cubicBezTo>
                      <a:pt x="3685" y="23500"/>
                      <a:pt x="4482" y="24304"/>
                      <a:pt x="4827" y="25109"/>
                    </a:cubicBezTo>
                    <a:cubicBezTo>
                      <a:pt x="5997" y="28083"/>
                      <a:pt x="4486" y="31447"/>
                      <a:pt x="2438" y="33836"/>
                    </a:cubicBezTo>
                    <a:cubicBezTo>
                      <a:pt x="4583" y="33105"/>
                      <a:pt x="6143" y="31252"/>
                      <a:pt x="7557" y="29497"/>
                    </a:cubicBezTo>
                    <a:cubicBezTo>
                      <a:pt x="10824" y="25450"/>
                      <a:pt x="14090" y="21355"/>
                      <a:pt x="16821" y="16918"/>
                    </a:cubicBezTo>
                    <a:cubicBezTo>
                      <a:pt x="14822" y="15455"/>
                      <a:pt x="13798" y="12920"/>
                      <a:pt x="13603" y="10434"/>
                    </a:cubicBezTo>
                    <a:cubicBezTo>
                      <a:pt x="13379" y="6803"/>
                      <a:pt x="14185" y="2555"/>
                      <a:pt x="17536" y="4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2255325" y="1395058"/>
                <a:ext cx="724843" cy="449003"/>
              </a:xfrm>
              <a:custGeom>
                <a:avLst/>
                <a:gdLst/>
                <a:ahLst/>
                <a:cxnLst/>
                <a:rect l="l" t="t" r="r" b="b"/>
                <a:pathLst>
                  <a:path w="32910" h="20393" extrusionOk="0">
                    <a:moveTo>
                      <a:pt x="31008" y="0"/>
                    </a:moveTo>
                    <a:lnTo>
                      <a:pt x="11165" y="7655"/>
                    </a:lnTo>
                    <a:cubicBezTo>
                      <a:pt x="9761" y="8224"/>
                      <a:pt x="6262" y="10358"/>
                      <a:pt x="3997" y="10358"/>
                    </a:cubicBezTo>
                    <a:cubicBezTo>
                      <a:pt x="3351" y="10358"/>
                      <a:pt x="2806" y="10184"/>
                      <a:pt x="2438" y="9752"/>
                    </a:cubicBezTo>
                    <a:cubicBezTo>
                      <a:pt x="1853" y="9020"/>
                      <a:pt x="1658" y="8045"/>
                      <a:pt x="1853" y="7070"/>
                    </a:cubicBezTo>
                    <a:cubicBezTo>
                      <a:pt x="1999" y="6144"/>
                      <a:pt x="2389" y="5266"/>
                      <a:pt x="2584" y="4340"/>
                    </a:cubicBezTo>
                    <a:lnTo>
                      <a:pt x="2584" y="4340"/>
                    </a:lnTo>
                    <a:cubicBezTo>
                      <a:pt x="878" y="6339"/>
                      <a:pt x="0" y="8874"/>
                      <a:pt x="49" y="11458"/>
                    </a:cubicBezTo>
                    <a:cubicBezTo>
                      <a:pt x="146" y="15553"/>
                      <a:pt x="2633" y="19454"/>
                      <a:pt x="6826" y="20283"/>
                    </a:cubicBezTo>
                    <a:cubicBezTo>
                      <a:pt x="7094" y="20356"/>
                      <a:pt x="7374" y="20392"/>
                      <a:pt x="7655" y="20392"/>
                    </a:cubicBezTo>
                    <a:cubicBezTo>
                      <a:pt x="7935" y="20392"/>
                      <a:pt x="8215" y="20356"/>
                      <a:pt x="8483" y="20283"/>
                    </a:cubicBezTo>
                    <a:cubicBezTo>
                      <a:pt x="9264" y="19990"/>
                      <a:pt x="9946" y="19503"/>
                      <a:pt x="10434" y="18869"/>
                    </a:cubicBezTo>
                    <a:cubicBezTo>
                      <a:pt x="16772" y="12384"/>
                      <a:pt x="24134" y="6290"/>
                      <a:pt x="32910" y="4193"/>
                    </a:cubicBezTo>
                    <a:cubicBezTo>
                      <a:pt x="31837" y="3072"/>
                      <a:pt x="31155" y="1609"/>
                      <a:pt x="31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2259620" y="1661271"/>
                <a:ext cx="355461" cy="383787"/>
              </a:xfrm>
              <a:custGeom>
                <a:avLst/>
                <a:gdLst/>
                <a:ahLst/>
                <a:cxnLst/>
                <a:rect l="l" t="t" r="r" b="b"/>
                <a:pathLst>
                  <a:path w="16139" h="17431" extrusionOk="0">
                    <a:moveTo>
                      <a:pt x="0" y="1"/>
                    </a:moveTo>
                    <a:cubicBezTo>
                      <a:pt x="24" y="133"/>
                      <a:pt x="50" y="264"/>
                      <a:pt x="79" y="395"/>
                    </a:cubicBezTo>
                    <a:lnTo>
                      <a:pt x="79" y="395"/>
                    </a:lnTo>
                    <a:cubicBezTo>
                      <a:pt x="52" y="263"/>
                      <a:pt x="26" y="132"/>
                      <a:pt x="0" y="1"/>
                    </a:cubicBezTo>
                    <a:close/>
                    <a:moveTo>
                      <a:pt x="79" y="395"/>
                    </a:moveTo>
                    <a:cubicBezTo>
                      <a:pt x="389" y="1965"/>
                      <a:pt x="685" y="3550"/>
                      <a:pt x="985" y="5130"/>
                    </a:cubicBezTo>
                    <a:lnTo>
                      <a:pt x="985" y="5130"/>
                    </a:lnTo>
                    <a:cubicBezTo>
                      <a:pt x="1393" y="7554"/>
                      <a:pt x="1855" y="9999"/>
                      <a:pt x="2974" y="12238"/>
                    </a:cubicBezTo>
                    <a:cubicBezTo>
                      <a:pt x="4144" y="14627"/>
                      <a:pt x="6241" y="16724"/>
                      <a:pt x="8825" y="17358"/>
                    </a:cubicBezTo>
                    <a:cubicBezTo>
                      <a:pt x="8995" y="17406"/>
                      <a:pt x="9166" y="17431"/>
                      <a:pt x="9337" y="17431"/>
                    </a:cubicBezTo>
                    <a:cubicBezTo>
                      <a:pt x="9507" y="17431"/>
                      <a:pt x="9678" y="17406"/>
                      <a:pt x="9849" y="17358"/>
                    </a:cubicBezTo>
                    <a:cubicBezTo>
                      <a:pt x="10190" y="17163"/>
                      <a:pt x="10531" y="16919"/>
                      <a:pt x="10775" y="16578"/>
                    </a:cubicBezTo>
                    <a:cubicBezTo>
                      <a:pt x="14237" y="12287"/>
                      <a:pt x="16089" y="6973"/>
                      <a:pt x="16138" y="1512"/>
                    </a:cubicBezTo>
                    <a:lnTo>
                      <a:pt x="16138" y="1512"/>
                    </a:lnTo>
                    <a:lnTo>
                      <a:pt x="11750" y="5998"/>
                    </a:lnTo>
                    <a:cubicBezTo>
                      <a:pt x="11068" y="6875"/>
                      <a:pt x="10190" y="7558"/>
                      <a:pt x="9166" y="7997"/>
                    </a:cubicBezTo>
                    <a:cubicBezTo>
                      <a:pt x="8718" y="8169"/>
                      <a:pt x="8256" y="8247"/>
                      <a:pt x="7792" y="8247"/>
                    </a:cubicBezTo>
                    <a:cubicBezTo>
                      <a:pt x="6286" y="8247"/>
                      <a:pt x="4752" y="7431"/>
                      <a:pt x="3559" y="6388"/>
                    </a:cubicBezTo>
                    <a:cubicBezTo>
                      <a:pt x="1807" y="4820"/>
                      <a:pt x="578" y="2684"/>
                      <a:pt x="79" y="395"/>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1912770" y="1778294"/>
                <a:ext cx="332908" cy="483064"/>
              </a:xfrm>
              <a:custGeom>
                <a:avLst/>
                <a:gdLst/>
                <a:ahLst/>
                <a:cxnLst/>
                <a:rect l="l" t="t" r="r" b="b"/>
                <a:pathLst>
                  <a:path w="15115" h="21940" extrusionOk="0">
                    <a:moveTo>
                      <a:pt x="15114" y="1073"/>
                    </a:moveTo>
                    <a:cubicBezTo>
                      <a:pt x="14608" y="1816"/>
                      <a:pt x="14119" y="2570"/>
                      <a:pt x="13648" y="3336"/>
                    </a:cubicBezTo>
                    <a:lnTo>
                      <a:pt x="13648" y="3336"/>
                    </a:lnTo>
                    <a:cubicBezTo>
                      <a:pt x="13582" y="3463"/>
                      <a:pt x="13515" y="3590"/>
                      <a:pt x="13447" y="3716"/>
                    </a:cubicBezTo>
                    <a:lnTo>
                      <a:pt x="13447" y="3716"/>
                    </a:lnTo>
                    <a:lnTo>
                      <a:pt x="15114" y="1073"/>
                    </a:lnTo>
                    <a:close/>
                    <a:moveTo>
                      <a:pt x="15066" y="0"/>
                    </a:moveTo>
                    <a:lnTo>
                      <a:pt x="15066" y="0"/>
                    </a:lnTo>
                    <a:cubicBezTo>
                      <a:pt x="14285" y="1512"/>
                      <a:pt x="13359" y="2974"/>
                      <a:pt x="12335" y="4339"/>
                    </a:cubicBezTo>
                    <a:lnTo>
                      <a:pt x="0" y="21257"/>
                    </a:lnTo>
                    <a:cubicBezTo>
                      <a:pt x="1377" y="21131"/>
                      <a:pt x="2759" y="21066"/>
                      <a:pt x="4141" y="21066"/>
                    </a:cubicBezTo>
                    <a:cubicBezTo>
                      <a:pt x="7017" y="21066"/>
                      <a:pt x="9893" y="21347"/>
                      <a:pt x="12725" y="21940"/>
                    </a:cubicBezTo>
                    <a:cubicBezTo>
                      <a:pt x="11263" y="20770"/>
                      <a:pt x="9069" y="20672"/>
                      <a:pt x="8094" y="19063"/>
                    </a:cubicBezTo>
                    <a:cubicBezTo>
                      <a:pt x="7362" y="17845"/>
                      <a:pt x="7752" y="16284"/>
                      <a:pt x="8191" y="14968"/>
                    </a:cubicBezTo>
                    <a:cubicBezTo>
                      <a:pt x="9291" y="11701"/>
                      <a:pt x="10691" y="8542"/>
                      <a:pt x="12362" y="5533"/>
                    </a:cubicBezTo>
                    <a:lnTo>
                      <a:pt x="12362" y="5533"/>
                    </a:lnTo>
                    <a:cubicBezTo>
                      <a:pt x="12752" y="4941"/>
                      <a:pt x="13114" y="4335"/>
                      <a:pt x="13447" y="3716"/>
                    </a:cubicBezTo>
                    <a:lnTo>
                      <a:pt x="13447" y="3716"/>
                    </a:lnTo>
                    <a:lnTo>
                      <a:pt x="12921" y="4551"/>
                    </a:lnTo>
                    <a:lnTo>
                      <a:pt x="12921" y="4551"/>
                    </a:lnTo>
                    <a:cubicBezTo>
                      <a:pt x="13158" y="4143"/>
                      <a:pt x="13400" y="3738"/>
                      <a:pt x="13648" y="3336"/>
                    </a:cubicBezTo>
                    <a:lnTo>
                      <a:pt x="13648" y="3336"/>
                    </a:lnTo>
                    <a:cubicBezTo>
                      <a:pt x="14205" y="2256"/>
                      <a:pt x="14677" y="1140"/>
                      <a:pt x="15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1714831" y="1615123"/>
                <a:ext cx="218356" cy="280723"/>
              </a:xfrm>
              <a:custGeom>
                <a:avLst/>
                <a:gdLst/>
                <a:ahLst/>
                <a:cxnLst/>
                <a:rect l="l" t="t" r="r" b="b"/>
                <a:pathLst>
                  <a:path w="9914" h="12750" extrusionOk="0">
                    <a:moveTo>
                      <a:pt x="1284" y="0"/>
                    </a:moveTo>
                    <a:cubicBezTo>
                      <a:pt x="1100" y="867"/>
                      <a:pt x="1001" y="1747"/>
                      <a:pt x="979" y="2634"/>
                    </a:cubicBezTo>
                    <a:lnTo>
                      <a:pt x="979" y="2634"/>
                    </a:lnTo>
                    <a:cubicBezTo>
                      <a:pt x="1" y="6343"/>
                      <a:pt x="1725" y="10341"/>
                      <a:pt x="5233" y="12140"/>
                    </a:cubicBezTo>
                    <a:cubicBezTo>
                      <a:pt x="5883" y="12547"/>
                      <a:pt x="6669" y="12750"/>
                      <a:pt x="7449" y="12750"/>
                    </a:cubicBezTo>
                    <a:cubicBezTo>
                      <a:pt x="7604" y="12750"/>
                      <a:pt x="7760" y="12742"/>
                      <a:pt x="7915" y="12725"/>
                    </a:cubicBezTo>
                    <a:cubicBezTo>
                      <a:pt x="8841" y="12579"/>
                      <a:pt x="9621" y="11897"/>
                      <a:pt x="9865" y="10970"/>
                    </a:cubicBezTo>
                    <a:cubicBezTo>
                      <a:pt x="9914" y="9995"/>
                      <a:pt x="9377" y="9020"/>
                      <a:pt x="8500" y="8532"/>
                    </a:cubicBezTo>
                    <a:cubicBezTo>
                      <a:pt x="7671" y="8045"/>
                      <a:pt x="6793" y="7655"/>
                      <a:pt x="5867" y="7265"/>
                    </a:cubicBezTo>
                    <a:cubicBezTo>
                      <a:pt x="3137" y="5900"/>
                      <a:pt x="1381" y="3072"/>
                      <a:pt x="1284" y="0"/>
                    </a:cubicBezTo>
                    <a:close/>
                  </a:path>
                </a:pathLst>
              </a:custGeom>
              <a:solidFill>
                <a:srgbClr val="FFFFFF">
                  <a:alpha val="3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1826851" y="1946816"/>
                <a:ext cx="143933" cy="154717"/>
              </a:xfrm>
              <a:custGeom>
                <a:avLst/>
                <a:gdLst/>
                <a:ahLst/>
                <a:cxnLst/>
                <a:rect l="l" t="t" r="r" b="b"/>
                <a:pathLst>
                  <a:path w="6535" h="7027" extrusionOk="0">
                    <a:moveTo>
                      <a:pt x="147" y="1"/>
                    </a:moveTo>
                    <a:cubicBezTo>
                      <a:pt x="1" y="488"/>
                      <a:pt x="50" y="976"/>
                      <a:pt x="147" y="1415"/>
                    </a:cubicBezTo>
                    <a:lnTo>
                      <a:pt x="732" y="488"/>
                    </a:lnTo>
                    <a:lnTo>
                      <a:pt x="732" y="488"/>
                    </a:lnTo>
                    <a:cubicBezTo>
                      <a:pt x="488" y="1853"/>
                      <a:pt x="196" y="3267"/>
                      <a:pt x="586" y="4584"/>
                    </a:cubicBezTo>
                    <a:cubicBezTo>
                      <a:pt x="914" y="5850"/>
                      <a:pt x="2055" y="7027"/>
                      <a:pt x="3401" y="7027"/>
                    </a:cubicBezTo>
                    <a:cubicBezTo>
                      <a:pt x="3454" y="7027"/>
                      <a:pt x="3507" y="7025"/>
                      <a:pt x="3560" y="7021"/>
                    </a:cubicBezTo>
                    <a:cubicBezTo>
                      <a:pt x="4730" y="6924"/>
                      <a:pt x="5656" y="5900"/>
                      <a:pt x="6095" y="4779"/>
                    </a:cubicBezTo>
                    <a:cubicBezTo>
                      <a:pt x="6436" y="4145"/>
                      <a:pt x="6534" y="3365"/>
                      <a:pt x="6436" y="2633"/>
                    </a:cubicBezTo>
                    <a:cubicBezTo>
                      <a:pt x="6339" y="1902"/>
                      <a:pt x="5851" y="1268"/>
                      <a:pt x="5169" y="976"/>
                    </a:cubicBezTo>
                    <a:cubicBezTo>
                      <a:pt x="4779" y="878"/>
                      <a:pt x="4389" y="830"/>
                      <a:pt x="3999" y="830"/>
                    </a:cubicBezTo>
                    <a:cubicBezTo>
                      <a:pt x="2682" y="732"/>
                      <a:pt x="1366" y="488"/>
                      <a:pt x="147" y="1"/>
                    </a:cubicBezTo>
                    <a:close/>
                  </a:path>
                </a:pathLst>
              </a:custGeom>
              <a:solidFill>
                <a:srgbClr val="FFFFFF">
                  <a:alpha val="3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2087803" y="893741"/>
                <a:ext cx="282427" cy="362364"/>
              </a:xfrm>
              <a:custGeom>
                <a:avLst/>
                <a:gdLst/>
                <a:ahLst/>
                <a:cxnLst/>
                <a:rect l="l" t="t" r="r" b="b"/>
                <a:pathLst>
                  <a:path w="12823" h="16458" extrusionOk="0">
                    <a:moveTo>
                      <a:pt x="1853" y="1561"/>
                    </a:moveTo>
                    <a:lnTo>
                      <a:pt x="1853" y="1853"/>
                    </a:lnTo>
                    <a:lnTo>
                      <a:pt x="2684" y="2110"/>
                    </a:lnTo>
                    <a:lnTo>
                      <a:pt x="2684" y="2110"/>
                    </a:lnTo>
                    <a:cubicBezTo>
                      <a:pt x="2388" y="1972"/>
                      <a:pt x="2107" y="1789"/>
                      <a:pt x="1853" y="1561"/>
                    </a:cubicBezTo>
                    <a:close/>
                    <a:moveTo>
                      <a:pt x="2684" y="2110"/>
                    </a:moveTo>
                    <a:lnTo>
                      <a:pt x="2684" y="2110"/>
                    </a:lnTo>
                    <a:cubicBezTo>
                      <a:pt x="2963" y="2240"/>
                      <a:pt x="3256" y="2330"/>
                      <a:pt x="3556" y="2380"/>
                    </a:cubicBezTo>
                    <a:lnTo>
                      <a:pt x="3556" y="2380"/>
                    </a:lnTo>
                    <a:lnTo>
                      <a:pt x="2684" y="2110"/>
                    </a:lnTo>
                    <a:close/>
                    <a:moveTo>
                      <a:pt x="7947" y="1"/>
                    </a:moveTo>
                    <a:cubicBezTo>
                      <a:pt x="7314" y="1025"/>
                      <a:pt x="6338" y="1853"/>
                      <a:pt x="5217" y="2244"/>
                    </a:cubicBezTo>
                    <a:cubicBezTo>
                      <a:pt x="4853" y="2365"/>
                      <a:pt x="4479" y="2425"/>
                      <a:pt x="4109" y="2425"/>
                    </a:cubicBezTo>
                    <a:cubicBezTo>
                      <a:pt x="3923" y="2425"/>
                      <a:pt x="3738" y="2410"/>
                      <a:pt x="3556" y="2380"/>
                    </a:cubicBezTo>
                    <a:lnTo>
                      <a:pt x="3556" y="2380"/>
                    </a:lnTo>
                    <a:lnTo>
                      <a:pt x="4535" y="2682"/>
                    </a:lnTo>
                    <a:cubicBezTo>
                      <a:pt x="4681" y="2682"/>
                      <a:pt x="4827" y="2780"/>
                      <a:pt x="4973" y="2877"/>
                    </a:cubicBezTo>
                    <a:cubicBezTo>
                      <a:pt x="5168" y="3072"/>
                      <a:pt x="5266" y="3316"/>
                      <a:pt x="5266" y="3560"/>
                    </a:cubicBezTo>
                    <a:cubicBezTo>
                      <a:pt x="5802" y="6875"/>
                      <a:pt x="6729" y="10142"/>
                      <a:pt x="8045" y="13213"/>
                    </a:cubicBezTo>
                    <a:cubicBezTo>
                      <a:pt x="7119" y="14432"/>
                      <a:pt x="5753" y="15212"/>
                      <a:pt x="4291" y="15359"/>
                    </a:cubicBezTo>
                    <a:cubicBezTo>
                      <a:pt x="4203" y="15364"/>
                      <a:pt x="4116" y="15367"/>
                      <a:pt x="4029" y="15367"/>
                    </a:cubicBezTo>
                    <a:cubicBezTo>
                      <a:pt x="2569" y="15367"/>
                      <a:pt x="1227" y="14602"/>
                      <a:pt x="537" y="13360"/>
                    </a:cubicBezTo>
                    <a:lnTo>
                      <a:pt x="537" y="13360"/>
                    </a:lnTo>
                    <a:cubicBezTo>
                      <a:pt x="0" y="14432"/>
                      <a:pt x="829" y="15797"/>
                      <a:pt x="1951" y="16236"/>
                    </a:cubicBezTo>
                    <a:cubicBezTo>
                      <a:pt x="2355" y="16395"/>
                      <a:pt x="2779" y="16458"/>
                      <a:pt x="3207" y="16458"/>
                    </a:cubicBezTo>
                    <a:cubicBezTo>
                      <a:pt x="3967" y="16458"/>
                      <a:pt x="4744" y="16259"/>
                      <a:pt x="5461" y="16041"/>
                    </a:cubicBezTo>
                    <a:cubicBezTo>
                      <a:pt x="8094" y="15261"/>
                      <a:pt x="10580" y="14091"/>
                      <a:pt x="12823" y="12580"/>
                    </a:cubicBezTo>
                    <a:cubicBezTo>
                      <a:pt x="9898" y="9021"/>
                      <a:pt x="8191" y="4584"/>
                      <a:pt x="79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2400293" y="1003234"/>
                <a:ext cx="107394" cy="165351"/>
              </a:xfrm>
              <a:custGeom>
                <a:avLst/>
                <a:gdLst/>
                <a:ahLst/>
                <a:cxnLst/>
                <a:rect l="l" t="t" r="r" b="b"/>
                <a:pathLst>
                  <a:path w="4876" h="7510" extrusionOk="0">
                    <a:moveTo>
                      <a:pt x="2194" y="732"/>
                    </a:moveTo>
                    <a:lnTo>
                      <a:pt x="2145" y="781"/>
                    </a:lnTo>
                    <a:cubicBezTo>
                      <a:pt x="2160" y="772"/>
                      <a:pt x="2176" y="763"/>
                      <a:pt x="2191" y="754"/>
                    </a:cubicBezTo>
                    <a:lnTo>
                      <a:pt x="2191" y="754"/>
                    </a:lnTo>
                    <a:cubicBezTo>
                      <a:pt x="2192" y="747"/>
                      <a:pt x="2193" y="740"/>
                      <a:pt x="2194" y="732"/>
                    </a:cubicBezTo>
                    <a:close/>
                    <a:moveTo>
                      <a:pt x="4876" y="1"/>
                    </a:moveTo>
                    <a:cubicBezTo>
                      <a:pt x="3918" y="1"/>
                      <a:pt x="3008" y="283"/>
                      <a:pt x="2191" y="754"/>
                    </a:cubicBezTo>
                    <a:lnTo>
                      <a:pt x="2191" y="754"/>
                    </a:lnTo>
                    <a:cubicBezTo>
                      <a:pt x="1848" y="3135"/>
                      <a:pt x="1118" y="5419"/>
                      <a:pt x="0" y="7509"/>
                    </a:cubicBezTo>
                    <a:cubicBezTo>
                      <a:pt x="1316" y="7265"/>
                      <a:pt x="2584" y="6827"/>
                      <a:pt x="3754" y="6144"/>
                    </a:cubicBezTo>
                    <a:cubicBezTo>
                      <a:pt x="3852" y="6046"/>
                      <a:pt x="3949" y="5949"/>
                      <a:pt x="4047" y="5851"/>
                    </a:cubicBezTo>
                    <a:cubicBezTo>
                      <a:pt x="4095" y="5705"/>
                      <a:pt x="4095" y="5510"/>
                      <a:pt x="4095" y="5364"/>
                    </a:cubicBezTo>
                    <a:cubicBezTo>
                      <a:pt x="3900" y="3511"/>
                      <a:pt x="4144" y="1707"/>
                      <a:pt x="4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2597329" y="1098790"/>
                <a:ext cx="149814" cy="193226"/>
              </a:xfrm>
              <a:custGeom>
                <a:avLst/>
                <a:gdLst/>
                <a:ahLst/>
                <a:cxnLst/>
                <a:rect l="l" t="t" r="r" b="b"/>
                <a:pathLst>
                  <a:path w="6802" h="8776" extrusionOk="0">
                    <a:moveTo>
                      <a:pt x="4169" y="0"/>
                    </a:moveTo>
                    <a:cubicBezTo>
                      <a:pt x="3329" y="1961"/>
                      <a:pt x="1997" y="3653"/>
                      <a:pt x="345" y="4906"/>
                    </a:cubicBezTo>
                    <a:lnTo>
                      <a:pt x="345" y="4906"/>
                    </a:lnTo>
                    <a:cubicBezTo>
                      <a:pt x="292" y="4870"/>
                      <a:pt x="210" y="4851"/>
                      <a:pt x="141" y="4851"/>
                    </a:cubicBezTo>
                    <a:cubicBezTo>
                      <a:pt x="62" y="4851"/>
                      <a:pt x="1" y="4876"/>
                      <a:pt x="25" y="4924"/>
                    </a:cubicBezTo>
                    <a:lnTo>
                      <a:pt x="122" y="5071"/>
                    </a:lnTo>
                    <a:cubicBezTo>
                      <a:pt x="197" y="5017"/>
                      <a:pt x="271" y="4962"/>
                      <a:pt x="345" y="4906"/>
                    </a:cubicBezTo>
                    <a:lnTo>
                      <a:pt x="345" y="4906"/>
                    </a:lnTo>
                    <a:cubicBezTo>
                      <a:pt x="353" y="4912"/>
                      <a:pt x="360" y="4918"/>
                      <a:pt x="366" y="4924"/>
                    </a:cubicBezTo>
                    <a:cubicBezTo>
                      <a:pt x="1634" y="6094"/>
                      <a:pt x="2707" y="7362"/>
                      <a:pt x="3730" y="8776"/>
                    </a:cubicBezTo>
                    <a:cubicBezTo>
                      <a:pt x="3292" y="6046"/>
                      <a:pt x="4510" y="3315"/>
                      <a:pt x="6802" y="1853"/>
                    </a:cubicBezTo>
                    <a:cubicBezTo>
                      <a:pt x="5778" y="1463"/>
                      <a:pt x="4852" y="829"/>
                      <a:pt x="4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2964970" y="1318063"/>
                <a:ext cx="88232" cy="139525"/>
              </a:xfrm>
              <a:custGeom>
                <a:avLst/>
                <a:gdLst/>
                <a:ahLst/>
                <a:cxnLst/>
                <a:rect l="l" t="t" r="r" b="b"/>
                <a:pathLst>
                  <a:path w="4006" h="6337" extrusionOk="0">
                    <a:moveTo>
                      <a:pt x="2162" y="0"/>
                    </a:moveTo>
                    <a:cubicBezTo>
                      <a:pt x="1473" y="0"/>
                      <a:pt x="825" y="402"/>
                      <a:pt x="561" y="1093"/>
                    </a:cubicBezTo>
                    <a:lnTo>
                      <a:pt x="561" y="1093"/>
                    </a:lnTo>
                    <a:cubicBezTo>
                      <a:pt x="168" y="1736"/>
                      <a:pt x="0" y="2534"/>
                      <a:pt x="56" y="3205"/>
                    </a:cubicBezTo>
                    <a:cubicBezTo>
                      <a:pt x="150" y="4187"/>
                      <a:pt x="647" y="6337"/>
                      <a:pt x="1979" y="6337"/>
                    </a:cubicBezTo>
                    <a:cubicBezTo>
                      <a:pt x="2036" y="6337"/>
                      <a:pt x="2093" y="6333"/>
                      <a:pt x="2152" y="6325"/>
                    </a:cubicBezTo>
                    <a:cubicBezTo>
                      <a:pt x="2884" y="6228"/>
                      <a:pt x="3274" y="5448"/>
                      <a:pt x="3518" y="4765"/>
                    </a:cubicBezTo>
                    <a:cubicBezTo>
                      <a:pt x="3664" y="4180"/>
                      <a:pt x="3810" y="3595"/>
                      <a:pt x="3859" y="3010"/>
                    </a:cubicBezTo>
                    <a:cubicBezTo>
                      <a:pt x="4005" y="2035"/>
                      <a:pt x="3908" y="865"/>
                      <a:pt x="3128" y="280"/>
                    </a:cubicBezTo>
                    <a:cubicBezTo>
                      <a:pt x="2820" y="89"/>
                      <a:pt x="2486" y="0"/>
                      <a:pt x="2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2527003" y="1826601"/>
                <a:ext cx="355461" cy="531877"/>
              </a:xfrm>
              <a:custGeom>
                <a:avLst/>
                <a:gdLst/>
                <a:ahLst/>
                <a:cxnLst/>
                <a:rect l="l" t="t" r="r" b="b"/>
                <a:pathLst>
                  <a:path w="16139" h="24157" extrusionOk="0">
                    <a:moveTo>
                      <a:pt x="3120" y="0"/>
                    </a:moveTo>
                    <a:cubicBezTo>
                      <a:pt x="1219" y="6046"/>
                      <a:pt x="195" y="12335"/>
                      <a:pt x="49" y="18722"/>
                    </a:cubicBezTo>
                    <a:cubicBezTo>
                      <a:pt x="0" y="19161"/>
                      <a:pt x="146" y="19648"/>
                      <a:pt x="439" y="19990"/>
                    </a:cubicBezTo>
                    <a:cubicBezTo>
                      <a:pt x="681" y="20151"/>
                      <a:pt x="991" y="20246"/>
                      <a:pt x="1284" y="20246"/>
                    </a:cubicBezTo>
                    <a:cubicBezTo>
                      <a:pt x="1344" y="20246"/>
                      <a:pt x="1404" y="20242"/>
                      <a:pt x="1463" y="20234"/>
                    </a:cubicBezTo>
                    <a:cubicBezTo>
                      <a:pt x="4291" y="20331"/>
                      <a:pt x="7021" y="21404"/>
                      <a:pt x="9215" y="23208"/>
                    </a:cubicBezTo>
                    <a:cubicBezTo>
                      <a:pt x="9605" y="23646"/>
                      <a:pt x="10092" y="23988"/>
                      <a:pt x="10629" y="24134"/>
                    </a:cubicBezTo>
                    <a:cubicBezTo>
                      <a:pt x="10716" y="24149"/>
                      <a:pt x="10803" y="24157"/>
                      <a:pt x="10888" y="24157"/>
                    </a:cubicBezTo>
                    <a:cubicBezTo>
                      <a:pt x="11611" y="24157"/>
                      <a:pt x="12256" y="23633"/>
                      <a:pt x="12823" y="23110"/>
                    </a:cubicBezTo>
                    <a:cubicBezTo>
                      <a:pt x="14529" y="21355"/>
                      <a:pt x="15651" y="19112"/>
                      <a:pt x="16138" y="16674"/>
                    </a:cubicBezTo>
                    <a:lnTo>
                      <a:pt x="16138" y="16674"/>
                    </a:lnTo>
                    <a:cubicBezTo>
                      <a:pt x="14845" y="17787"/>
                      <a:pt x="13183" y="18636"/>
                      <a:pt x="11578" y="18636"/>
                    </a:cubicBezTo>
                    <a:cubicBezTo>
                      <a:pt x="11004" y="18636"/>
                      <a:pt x="10437" y="18527"/>
                      <a:pt x="9897" y="18283"/>
                    </a:cubicBezTo>
                    <a:cubicBezTo>
                      <a:pt x="8727" y="17698"/>
                      <a:pt x="7801" y="16772"/>
                      <a:pt x="7167" y="15651"/>
                    </a:cubicBezTo>
                    <a:cubicBezTo>
                      <a:pt x="4242" y="11263"/>
                      <a:pt x="2828" y="5997"/>
                      <a:pt x="3218" y="731"/>
                    </a:cubicBezTo>
                    <a:lnTo>
                      <a:pt x="3120" y="0"/>
                    </a:ln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a:off x="2596800" y="1733467"/>
                <a:ext cx="262031" cy="279930"/>
              </a:xfrm>
              <a:custGeom>
                <a:avLst/>
                <a:gdLst/>
                <a:ahLst/>
                <a:cxnLst/>
                <a:rect l="l" t="t" r="r" b="b"/>
                <a:pathLst>
                  <a:path w="11897" h="12714" extrusionOk="0">
                    <a:moveTo>
                      <a:pt x="3876" y="1"/>
                    </a:moveTo>
                    <a:cubicBezTo>
                      <a:pt x="3815" y="1"/>
                      <a:pt x="3754" y="13"/>
                      <a:pt x="3706" y="37"/>
                    </a:cubicBezTo>
                    <a:cubicBezTo>
                      <a:pt x="3511" y="135"/>
                      <a:pt x="3364" y="281"/>
                      <a:pt x="3267" y="476"/>
                    </a:cubicBezTo>
                    <a:cubicBezTo>
                      <a:pt x="3023" y="1061"/>
                      <a:pt x="2682" y="1549"/>
                      <a:pt x="2243" y="1987"/>
                    </a:cubicBezTo>
                    <a:cubicBezTo>
                      <a:pt x="2010" y="2157"/>
                      <a:pt x="1722" y="2243"/>
                      <a:pt x="1447" y="2243"/>
                    </a:cubicBezTo>
                    <a:cubicBezTo>
                      <a:pt x="1088" y="2243"/>
                      <a:pt x="751" y="2096"/>
                      <a:pt x="585" y="1792"/>
                    </a:cubicBezTo>
                    <a:lnTo>
                      <a:pt x="0" y="5351"/>
                    </a:lnTo>
                    <a:lnTo>
                      <a:pt x="195" y="4864"/>
                    </a:lnTo>
                    <a:lnTo>
                      <a:pt x="3364" y="6327"/>
                    </a:lnTo>
                    <a:cubicBezTo>
                      <a:pt x="3608" y="6424"/>
                      <a:pt x="3852" y="6619"/>
                      <a:pt x="3998" y="6814"/>
                    </a:cubicBezTo>
                    <a:cubicBezTo>
                      <a:pt x="4144" y="7058"/>
                      <a:pt x="4193" y="7302"/>
                      <a:pt x="4193" y="7545"/>
                    </a:cubicBezTo>
                    <a:cubicBezTo>
                      <a:pt x="4486" y="9593"/>
                      <a:pt x="5607" y="11446"/>
                      <a:pt x="7265" y="12714"/>
                    </a:cubicBezTo>
                    <a:cubicBezTo>
                      <a:pt x="6192" y="10763"/>
                      <a:pt x="5705" y="8569"/>
                      <a:pt x="5802" y="6375"/>
                    </a:cubicBezTo>
                    <a:cubicBezTo>
                      <a:pt x="5802" y="6034"/>
                      <a:pt x="5900" y="5644"/>
                      <a:pt x="6046" y="5351"/>
                    </a:cubicBezTo>
                    <a:cubicBezTo>
                      <a:pt x="6351" y="4970"/>
                      <a:pt x="6805" y="4768"/>
                      <a:pt x="7292" y="4768"/>
                    </a:cubicBezTo>
                    <a:cubicBezTo>
                      <a:pt x="7428" y="4768"/>
                      <a:pt x="7566" y="4783"/>
                      <a:pt x="7704" y="4815"/>
                    </a:cubicBezTo>
                    <a:cubicBezTo>
                      <a:pt x="8240" y="5010"/>
                      <a:pt x="8776" y="5351"/>
                      <a:pt x="9215" y="5790"/>
                    </a:cubicBezTo>
                    <a:cubicBezTo>
                      <a:pt x="9751" y="4718"/>
                      <a:pt x="10726" y="3889"/>
                      <a:pt x="11896" y="3499"/>
                    </a:cubicBezTo>
                    <a:cubicBezTo>
                      <a:pt x="11159" y="2725"/>
                      <a:pt x="10144" y="2285"/>
                      <a:pt x="9102" y="2285"/>
                    </a:cubicBezTo>
                    <a:cubicBezTo>
                      <a:pt x="8766" y="2285"/>
                      <a:pt x="8427" y="2331"/>
                      <a:pt x="8094" y="2426"/>
                    </a:cubicBezTo>
                    <a:cubicBezTo>
                      <a:pt x="7972" y="2475"/>
                      <a:pt x="7838" y="2499"/>
                      <a:pt x="7704" y="2499"/>
                    </a:cubicBezTo>
                    <a:cubicBezTo>
                      <a:pt x="7569" y="2499"/>
                      <a:pt x="7435" y="2475"/>
                      <a:pt x="7313" y="2426"/>
                    </a:cubicBezTo>
                    <a:cubicBezTo>
                      <a:pt x="7167" y="2329"/>
                      <a:pt x="7070" y="2182"/>
                      <a:pt x="6972" y="1987"/>
                    </a:cubicBezTo>
                    <a:cubicBezTo>
                      <a:pt x="6387" y="866"/>
                      <a:pt x="5266" y="135"/>
                      <a:pt x="4047" y="37"/>
                    </a:cubicBezTo>
                    <a:cubicBezTo>
                      <a:pt x="3998" y="13"/>
                      <a:pt x="3937" y="1"/>
                      <a:pt x="3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2835177" y="1784723"/>
                <a:ext cx="282449" cy="91659"/>
              </a:xfrm>
              <a:custGeom>
                <a:avLst/>
                <a:gdLst/>
                <a:ahLst/>
                <a:cxnLst/>
                <a:rect l="l" t="t" r="r" b="b"/>
                <a:pathLst>
                  <a:path w="12824" h="4163" extrusionOk="0">
                    <a:moveTo>
                      <a:pt x="976" y="1707"/>
                    </a:moveTo>
                    <a:cubicBezTo>
                      <a:pt x="1003" y="1724"/>
                      <a:pt x="1030" y="1740"/>
                      <a:pt x="1058" y="1756"/>
                    </a:cubicBezTo>
                    <a:lnTo>
                      <a:pt x="1058" y="1756"/>
                    </a:lnTo>
                    <a:cubicBezTo>
                      <a:pt x="1063" y="1756"/>
                      <a:pt x="1068" y="1756"/>
                      <a:pt x="1073" y="1756"/>
                    </a:cubicBezTo>
                    <a:lnTo>
                      <a:pt x="976" y="1707"/>
                    </a:lnTo>
                    <a:close/>
                    <a:moveTo>
                      <a:pt x="12823" y="1"/>
                    </a:moveTo>
                    <a:lnTo>
                      <a:pt x="12823" y="1"/>
                    </a:lnTo>
                    <a:cubicBezTo>
                      <a:pt x="9612" y="1323"/>
                      <a:pt x="6172" y="2051"/>
                      <a:pt x="2724" y="2051"/>
                    </a:cubicBezTo>
                    <a:cubicBezTo>
                      <a:pt x="2613" y="2051"/>
                      <a:pt x="2501" y="2050"/>
                      <a:pt x="2390" y="2048"/>
                    </a:cubicBezTo>
                    <a:cubicBezTo>
                      <a:pt x="2321" y="2055"/>
                      <a:pt x="2252" y="2058"/>
                      <a:pt x="2185" y="2058"/>
                    </a:cubicBezTo>
                    <a:cubicBezTo>
                      <a:pt x="1765" y="2058"/>
                      <a:pt x="1381" y="1940"/>
                      <a:pt x="1058" y="1756"/>
                    </a:cubicBezTo>
                    <a:lnTo>
                      <a:pt x="1058" y="1756"/>
                    </a:lnTo>
                    <a:cubicBezTo>
                      <a:pt x="625" y="1763"/>
                      <a:pt x="243" y="2054"/>
                      <a:pt x="98" y="2487"/>
                    </a:cubicBezTo>
                    <a:cubicBezTo>
                      <a:pt x="1" y="3072"/>
                      <a:pt x="342" y="3706"/>
                      <a:pt x="927" y="3950"/>
                    </a:cubicBezTo>
                    <a:cubicBezTo>
                      <a:pt x="1337" y="4099"/>
                      <a:pt x="1804" y="4162"/>
                      <a:pt x="2262" y="4162"/>
                    </a:cubicBezTo>
                    <a:cubicBezTo>
                      <a:pt x="2403" y="4162"/>
                      <a:pt x="2544" y="4156"/>
                      <a:pt x="2682" y="4145"/>
                    </a:cubicBezTo>
                    <a:cubicBezTo>
                      <a:pt x="5120" y="3901"/>
                      <a:pt x="7509" y="3560"/>
                      <a:pt x="9898" y="3121"/>
                    </a:cubicBezTo>
                    <a:cubicBezTo>
                      <a:pt x="10824" y="2926"/>
                      <a:pt x="11946" y="2633"/>
                      <a:pt x="12336" y="1756"/>
                    </a:cubicBezTo>
                    <a:cubicBezTo>
                      <a:pt x="12531" y="1171"/>
                      <a:pt x="12385" y="488"/>
                      <a:pt x="128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2916802" y="1968283"/>
                <a:ext cx="322160" cy="88048"/>
              </a:xfrm>
              <a:custGeom>
                <a:avLst/>
                <a:gdLst/>
                <a:ahLst/>
                <a:cxnLst/>
                <a:rect l="l" t="t" r="r" b="b"/>
                <a:pathLst>
                  <a:path w="14627" h="3999" extrusionOk="0">
                    <a:moveTo>
                      <a:pt x="293" y="1"/>
                    </a:moveTo>
                    <a:cubicBezTo>
                      <a:pt x="293" y="635"/>
                      <a:pt x="195" y="1268"/>
                      <a:pt x="0" y="1853"/>
                    </a:cubicBezTo>
                    <a:lnTo>
                      <a:pt x="390" y="1756"/>
                    </a:lnTo>
                    <a:cubicBezTo>
                      <a:pt x="4437" y="2292"/>
                      <a:pt x="8484" y="2829"/>
                      <a:pt x="12384" y="3999"/>
                    </a:cubicBezTo>
                    <a:cubicBezTo>
                      <a:pt x="13115" y="3462"/>
                      <a:pt x="13652" y="2682"/>
                      <a:pt x="14627" y="2585"/>
                    </a:cubicBezTo>
                    <a:cubicBezTo>
                      <a:pt x="12725" y="2390"/>
                      <a:pt x="10824" y="2049"/>
                      <a:pt x="9020" y="1415"/>
                    </a:cubicBezTo>
                    <a:cubicBezTo>
                      <a:pt x="6143" y="683"/>
                      <a:pt x="3218" y="196"/>
                      <a:pt x="2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3197070" y="2058467"/>
                <a:ext cx="62309" cy="104275"/>
              </a:xfrm>
              <a:custGeom>
                <a:avLst/>
                <a:gdLst/>
                <a:ahLst/>
                <a:cxnLst/>
                <a:rect l="l" t="t" r="r" b="b"/>
                <a:pathLst>
                  <a:path w="2829" h="4736" extrusionOk="0">
                    <a:moveTo>
                      <a:pt x="1073" y="0"/>
                    </a:moveTo>
                    <a:lnTo>
                      <a:pt x="1073" y="0"/>
                    </a:lnTo>
                    <a:cubicBezTo>
                      <a:pt x="683" y="98"/>
                      <a:pt x="342" y="439"/>
                      <a:pt x="195" y="829"/>
                    </a:cubicBezTo>
                    <a:cubicBezTo>
                      <a:pt x="49" y="1219"/>
                      <a:pt x="0" y="1609"/>
                      <a:pt x="0" y="2048"/>
                    </a:cubicBezTo>
                    <a:cubicBezTo>
                      <a:pt x="0" y="2633"/>
                      <a:pt x="98" y="3267"/>
                      <a:pt x="293" y="3852"/>
                    </a:cubicBezTo>
                    <a:cubicBezTo>
                      <a:pt x="439" y="4242"/>
                      <a:pt x="732" y="4583"/>
                      <a:pt x="1122" y="4729"/>
                    </a:cubicBezTo>
                    <a:cubicBezTo>
                      <a:pt x="1167" y="4734"/>
                      <a:pt x="1212" y="4736"/>
                      <a:pt x="1257" y="4736"/>
                    </a:cubicBezTo>
                    <a:cubicBezTo>
                      <a:pt x="1746" y="4736"/>
                      <a:pt x="2215" y="4494"/>
                      <a:pt x="2438" y="4047"/>
                    </a:cubicBezTo>
                    <a:cubicBezTo>
                      <a:pt x="2731" y="3364"/>
                      <a:pt x="2828" y="2633"/>
                      <a:pt x="2682" y="1853"/>
                    </a:cubicBezTo>
                    <a:cubicBezTo>
                      <a:pt x="2731" y="1365"/>
                      <a:pt x="2584" y="829"/>
                      <a:pt x="2292" y="439"/>
                    </a:cubicBezTo>
                    <a:cubicBezTo>
                      <a:pt x="2082" y="169"/>
                      <a:pt x="1779" y="28"/>
                      <a:pt x="1475" y="28"/>
                    </a:cubicBezTo>
                    <a:cubicBezTo>
                      <a:pt x="1285" y="28"/>
                      <a:pt x="1095" y="83"/>
                      <a:pt x="927" y="195"/>
                    </a:cubicBezTo>
                    <a:lnTo>
                      <a:pt x="10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3127273" y="1807644"/>
                <a:ext cx="44050" cy="64049"/>
              </a:xfrm>
              <a:custGeom>
                <a:avLst/>
                <a:gdLst/>
                <a:ahLst/>
                <a:cxnLst/>
                <a:rect l="l" t="t" r="r" b="b"/>
                <a:pathLst>
                  <a:path w="2000" h="2909" extrusionOk="0">
                    <a:moveTo>
                      <a:pt x="1221" y="1"/>
                    </a:moveTo>
                    <a:cubicBezTo>
                      <a:pt x="1005" y="1"/>
                      <a:pt x="800" y="115"/>
                      <a:pt x="641" y="277"/>
                    </a:cubicBezTo>
                    <a:lnTo>
                      <a:pt x="641" y="277"/>
                    </a:lnTo>
                    <a:cubicBezTo>
                      <a:pt x="467" y="284"/>
                      <a:pt x="334" y="339"/>
                      <a:pt x="244" y="520"/>
                    </a:cubicBezTo>
                    <a:cubicBezTo>
                      <a:pt x="146" y="666"/>
                      <a:pt x="98" y="812"/>
                      <a:pt x="98" y="1007"/>
                    </a:cubicBezTo>
                    <a:cubicBezTo>
                      <a:pt x="0" y="1397"/>
                      <a:pt x="49" y="1836"/>
                      <a:pt x="146" y="2226"/>
                    </a:cubicBezTo>
                    <a:cubicBezTo>
                      <a:pt x="293" y="2665"/>
                      <a:pt x="683" y="2909"/>
                      <a:pt x="1122" y="2909"/>
                    </a:cubicBezTo>
                    <a:cubicBezTo>
                      <a:pt x="1463" y="2860"/>
                      <a:pt x="1755" y="2568"/>
                      <a:pt x="1902" y="2226"/>
                    </a:cubicBezTo>
                    <a:cubicBezTo>
                      <a:pt x="1999" y="1885"/>
                      <a:pt x="1999" y="1495"/>
                      <a:pt x="1950" y="1154"/>
                    </a:cubicBezTo>
                    <a:cubicBezTo>
                      <a:pt x="1902" y="715"/>
                      <a:pt x="1804" y="179"/>
                      <a:pt x="1414" y="32"/>
                    </a:cubicBezTo>
                    <a:cubicBezTo>
                      <a:pt x="1350" y="11"/>
                      <a:pt x="1285" y="1"/>
                      <a:pt x="1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2891032" y="1971520"/>
                <a:ext cx="68740" cy="218832"/>
              </a:xfrm>
              <a:custGeom>
                <a:avLst/>
                <a:gdLst/>
                <a:ahLst/>
                <a:cxnLst/>
                <a:rect l="l" t="t" r="r" b="b"/>
                <a:pathLst>
                  <a:path w="3121" h="9939" extrusionOk="0">
                    <a:moveTo>
                      <a:pt x="1853" y="0"/>
                    </a:moveTo>
                    <a:cubicBezTo>
                      <a:pt x="1658" y="49"/>
                      <a:pt x="1609" y="293"/>
                      <a:pt x="1560" y="488"/>
                    </a:cubicBezTo>
                    <a:cubicBezTo>
                      <a:pt x="1414" y="1219"/>
                      <a:pt x="1073" y="1853"/>
                      <a:pt x="536" y="2389"/>
                    </a:cubicBezTo>
                    <a:cubicBezTo>
                      <a:pt x="390" y="2487"/>
                      <a:pt x="293" y="2633"/>
                      <a:pt x="195" y="2779"/>
                    </a:cubicBezTo>
                    <a:cubicBezTo>
                      <a:pt x="49" y="3120"/>
                      <a:pt x="0" y="3510"/>
                      <a:pt x="98" y="3852"/>
                    </a:cubicBezTo>
                    <a:cubicBezTo>
                      <a:pt x="439" y="5851"/>
                      <a:pt x="439" y="7850"/>
                      <a:pt x="146" y="9849"/>
                    </a:cubicBezTo>
                    <a:cubicBezTo>
                      <a:pt x="234" y="9911"/>
                      <a:pt x="329" y="9939"/>
                      <a:pt x="425" y="9939"/>
                    </a:cubicBezTo>
                    <a:cubicBezTo>
                      <a:pt x="704" y="9939"/>
                      <a:pt x="1002" y="9712"/>
                      <a:pt x="1219" y="9459"/>
                    </a:cubicBezTo>
                    <a:lnTo>
                      <a:pt x="2828" y="7655"/>
                    </a:lnTo>
                    <a:cubicBezTo>
                      <a:pt x="2925" y="7557"/>
                      <a:pt x="3023" y="7411"/>
                      <a:pt x="3072" y="7265"/>
                    </a:cubicBezTo>
                    <a:cubicBezTo>
                      <a:pt x="3120" y="7021"/>
                      <a:pt x="2877" y="6777"/>
                      <a:pt x="2682" y="6582"/>
                    </a:cubicBezTo>
                    <a:cubicBezTo>
                      <a:pt x="780" y="4827"/>
                      <a:pt x="926" y="1755"/>
                      <a:pt x="2974" y="195"/>
                    </a:cubicBezTo>
                    <a:lnTo>
                      <a:pt x="2779" y="195"/>
                    </a:lnTo>
                    <a:cubicBezTo>
                      <a:pt x="2877" y="195"/>
                      <a:pt x="2828" y="341"/>
                      <a:pt x="2779" y="341"/>
                    </a:cubicBezTo>
                    <a:cubicBezTo>
                      <a:pt x="2682" y="341"/>
                      <a:pt x="2633" y="341"/>
                      <a:pt x="2584" y="293"/>
                    </a:cubicBezTo>
                    <a:lnTo>
                      <a:pt x="2145" y="98"/>
                    </a:lnTo>
                    <a:cubicBezTo>
                      <a:pt x="2048" y="49"/>
                      <a:pt x="1950" y="0"/>
                      <a:pt x="18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2724590" y="1913548"/>
                <a:ext cx="184702" cy="127812"/>
              </a:xfrm>
              <a:custGeom>
                <a:avLst/>
                <a:gdLst/>
                <a:ahLst/>
                <a:cxnLst/>
                <a:rect l="l" t="t" r="r" b="b"/>
                <a:pathLst>
                  <a:path w="8386" h="5805" extrusionOk="0">
                    <a:moveTo>
                      <a:pt x="3218" y="0"/>
                    </a:moveTo>
                    <a:lnTo>
                      <a:pt x="3218" y="0"/>
                    </a:lnTo>
                    <a:cubicBezTo>
                      <a:pt x="3241" y="98"/>
                      <a:pt x="3268" y="193"/>
                      <a:pt x="3298" y="287"/>
                    </a:cubicBezTo>
                    <a:lnTo>
                      <a:pt x="3298" y="287"/>
                    </a:lnTo>
                    <a:cubicBezTo>
                      <a:pt x="3272" y="191"/>
                      <a:pt x="3246" y="95"/>
                      <a:pt x="3218" y="0"/>
                    </a:cubicBezTo>
                    <a:close/>
                    <a:moveTo>
                      <a:pt x="0" y="0"/>
                    </a:moveTo>
                    <a:cubicBezTo>
                      <a:pt x="293" y="1755"/>
                      <a:pt x="1073" y="3413"/>
                      <a:pt x="2243" y="4778"/>
                    </a:cubicBezTo>
                    <a:cubicBezTo>
                      <a:pt x="2584" y="5168"/>
                      <a:pt x="2974" y="5461"/>
                      <a:pt x="3413" y="5656"/>
                    </a:cubicBezTo>
                    <a:cubicBezTo>
                      <a:pt x="3728" y="5750"/>
                      <a:pt x="4083" y="5804"/>
                      <a:pt x="4427" y="5804"/>
                    </a:cubicBezTo>
                    <a:cubicBezTo>
                      <a:pt x="4615" y="5804"/>
                      <a:pt x="4800" y="5788"/>
                      <a:pt x="4973" y="5753"/>
                    </a:cubicBezTo>
                    <a:cubicBezTo>
                      <a:pt x="5461" y="5753"/>
                      <a:pt x="5899" y="5656"/>
                      <a:pt x="6338" y="5510"/>
                    </a:cubicBezTo>
                    <a:cubicBezTo>
                      <a:pt x="7167" y="5071"/>
                      <a:pt x="7850" y="4339"/>
                      <a:pt x="8191" y="3413"/>
                    </a:cubicBezTo>
                    <a:cubicBezTo>
                      <a:pt x="8288" y="3267"/>
                      <a:pt x="8386" y="3023"/>
                      <a:pt x="8191" y="2877"/>
                    </a:cubicBezTo>
                    <a:cubicBezTo>
                      <a:pt x="8142" y="2852"/>
                      <a:pt x="8081" y="2840"/>
                      <a:pt x="8020" y="2840"/>
                    </a:cubicBezTo>
                    <a:cubicBezTo>
                      <a:pt x="7959" y="2840"/>
                      <a:pt x="7898" y="2852"/>
                      <a:pt x="7850" y="2877"/>
                    </a:cubicBezTo>
                    <a:cubicBezTo>
                      <a:pt x="7554" y="2946"/>
                      <a:pt x="7259" y="2978"/>
                      <a:pt x="6970" y="2978"/>
                    </a:cubicBezTo>
                    <a:cubicBezTo>
                      <a:pt x="5304" y="2978"/>
                      <a:pt x="3811" y="1890"/>
                      <a:pt x="3298" y="287"/>
                    </a:cubicBezTo>
                    <a:lnTo>
                      <a:pt x="3298" y="287"/>
                    </a:lnTo>
                    <a:cubicBezTo>
                      <a:pt x="3493" y="1030"/>
                      <a:pt x="3608" y="1807"/>
                      <a:pt x="3608" y="2584"/>
                    </a:cubicBezTo>
                    <a:cubicBezTo>
                      <a:pt x="3705" y="2974"/>
                      <a:pt x="3559" y="3413"/>
                      <a:pt x="3267" y="3754"/>
                    </a:cubicBezTo>
                    <a:cubicBezTo>
                      <a:pt x="3090" y="3873"/>
                      <a:pt x="2877" y="3937"/>
                      <a:pt x="2671" y="3937"/>
                    </a:cubicBezTo>
                    <a:cubicBezTo>
                      <a:pt x="2538" y="3937"/>
                      <a:pt x="2407" y="3910"/>
                      <a:pt x="2292" y="3852"/>
                    </a:cubicBezTo>
                    <a:cubicBezTo>
                      <a:pt x="1950" y="3657"/>
                      <a:pt x="1707" y="3413"/>
                      <a:pt x="1511" y="3121"/>
                    </a:cubicBezTo>
                    <a:cubicBezTo>
                      <a:pt x="975" y="2536"/>
                      <a:pt x="585" y="1853"/>
                      <a:pt x="293" y="1122"/>
                    </a:cubicBezTo>
                    <a:lnTo>
                      <a:pt x="0" y="0"/>
                    </a:ln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1564841" y="3455037"/>
                <a:ext cx="415590" cy="544273"/>
              </a:xfrm>
              <a:custGeom>
                <a:avLst/>
                <a:gdLst/>
                <a:ahLst/>
                <a:cxnLst/>
                <a:rect l="l" t="t" r="r" b="b"/>
                <a:pathLst>
                  <a:path w="18869" h="24720" extrusionOk="0">
                    <a:moveTo>
                      <a:pt x="4593" y="6993"/>
                    </a:moveTo>
                    <a:lnTo>
                      <a:pt x="4593" y="6993"/>
                    </a:lnTo>
                    <a:cubicBezTo>
                      <a:pt x="4346" y="7340"/>
                      <a:pt x="4135" y="7724"/>
                      <a:pt x="3963" y="8121"/>
                    </a:cubicBezTo>
                    <a:lnTo>
                      <a:pt x="3963" y="8121"/>
                    </a:lnTo>
                    <a:cubicBezTo>
                      <a:pt x="3782" y="8679"/>
                      <a:pt x="3673" y="9261"/>
                      <a:pt x="3639" y="9856"/>
                    </a:cubicBezTo>
                    <a:lnTo>
                      <a:pt x="3639" y="9856"/>
                    </a:lnTo>
                    <a:lnTo>
                      <a:pt x="4593" y="6993"/>
                    </a:lnTo>
                    <a:close/>
                    <a:moveTo>
                      <a:pt x="3459" y="9894"/>
                    </a:moveTo>
                    <a:cubicBezTo>
                      <a:pt x="3429" y="10117"/>
                      <a:pt x="3413" y="10331"/>
                      <a:pt x="3413" y="10532"/>
                    </a:cubicBezTo>
                    <a:lnTo>
                      <a:pt x="3522" y="10206"/>
                    </a:lnTo>
                    <a:lnTo>
                      <a:pt x="3522" y="10206"/>
                    </a:lnTo>
                    <a:cubicBezTo>
                      <a:pt x="3501" y="10102"/>
                      <a:pt x="3480" y="9998"/>
                      <a:pt x="3459" y="9894"/>
                    </a:cubicBezTo>
                    <a:close/>
                    <a:moveTo>
                      <a:pt x="3639" y="9856"/>
                    </a:moveTo>
                    <a:lnTo>
                      <a:pt x="3522" y="10206"/>
                    </a:lnTo>
                    <a:lnTo>
                      <a:pt x="3522" y="10206"/>
                    </a:lnTo>
                    <a:cubicBezTo>
                      <a:pt x="3569" y="10444"/>
                      <a:pt x="3614" y="10683"/>
                      <a:pt x="3657" y="10922"/>
                    </a:cubicBezTo>
                    <a:cubicBezTo>
                      <a:pt x="3625" y="10563"/>
                      <a:pt x="3619" y="10207"/>
                      <a:pt x="3639" y="9856"/>
                    </a:cubicBezTo>
                    <a:close/>
                    <a:moveTo>
                      <a:pt x="1" y="1"/>
                    </a:moveTo>
                    <a:lnTo>
                      <a:pt x="1" y="1"/>
                    </a:lnTo>
                    <a:cubicBezTo>
                      <a:pt x="1597" y="3149"/>
                      <a:pt x="2750" y="6459"/>
                      <a:pt x="3459" y="9894"/>
                    </a:cubicBezTo>
                    <a:lnTo>
                      <a:pt x="3459" y="9894"/>
                    </a:lnTo>
                    <a:cubicBezTo>
                      <a:pt x="3535" y="9329"/>
                      <a:pt x="3706" y="8711"/>
                      <a:pt x="3963" y="8121"/>
                    </a:cubicBezTo>
                    <a:lnTo>
                      <a:pt x="3963" y="8121"/>
                    </a:lnTo>
                    <a:cubicBezTo>
                      <a:pt x="4155" y="7528"/>
                      <a:pt x="4428" y="6963"/>
                      <a:pt x="4779" y="6436"/>
                    </a:cubicBezTo>
                    <a:lnTo>
                      <a:pt x="4779" y="6436"/>
                    </a:lnTo>
                    <a:lnTo>
                      <a:pt x="4593" y="6993"/>
                    </a:lnTo>
                    <a:lnTo>
                      <a:pt x="4593" y="6993"/>
                    </a:lnTo>
                    <a:cubicBezTo>
                      <a:pt x="5098" y="6284"/>
                      <a:pt x="5754" y="5734"/>
                      <a:pt x="6534" y="5559"/>
                    </a:cubicBezTo>
                    <a:cubicBezTo>
                      <a:pt x="6712" y="5519"/>
                      <a:pt x="6895" y="5501"/>
                      <a:pt x="7081" y="5501"/>
                    </a:cubicBezTo>
                    <a:cubicBezTo>
                      <a:pt x="8731" y="5501"/>
                      <a:pt x="10631" y="6955"/>
                      <a:pt x="11507" y="8094"/>
                    </a:cubicBezTo>
                    <a:cubicBezTo>
                      <a:pt x="12872" y="9849"/>
                      <a:pt x="13457" y="12043"/>
                      <a:pt x="13750" y="14189"/>
                    </a:cubicBezTo>
                    <a:cubicBezTo>
                      <a:pt x="14091" y="16675"/>
                      <a:pt x="14140" y="19210"/>
                      <a:pt x="13896" y="21697"/>
                    </a:cubicBezTo>
                    <a:cubicBezTo>
                      <a:pt x="13141" y="21591"/>
                      <a:pt x="12386" y="21539"/>
                      <a:pt x="11635" y="21539"/>
                    </a:cubicBezTo>
                    <a:cubicBezTo>
                      <a:pt x="9622" y="21539"/>
                      <a:pt x="7636" y="21913"/>
                      <a:pt x="5754" y="22623"/>
                    </a:cubicBezTo>
                    <a:cubicBezTo>
                      <a:pt x="6192" y="23696"/>
                      <a:pt x="7606" y="23940"/>
                      <a:pt x="8728" y="24037"/>
                    </a:cubicBezTo>
                    <a:lnTo>
                      <a:pt x="17699" y="24720"/>
                    </a:lnTo>
                    <a:cubicBezTo>
                      <a:pt x="18479" y="19503"/>
                      <a:pt x="18869" y="14237"/>
                      <a:pt x="18869" y="9021"/>
                    </a:cubicBezTo>
                    <a:cubicBezTo>
                      <a:pt x="18869" y="8143"/>
                      <a:pt x="18820" y="7168"/>
                      <a:pt x="18284" y="6583"/>
                    </a:cubicBezTo>
                    <a:cubicBezTo>
                      <a:pt x="17796" y="6144"/>
                      <a:pt x="17260" y="5851"/>
                      <a:pt x="16675" y="5754"/>
                    </a:cubicBezTo>
                    <a:cubicBezTo>
                      <a:pt x="11068" y="3901"/>
                      <a:pt x="5510" y="2000"/>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1701044" y="3473290"/>
                <a:ext cx="274035" cy="413313"/>
              </a:xfrm>
              <a:custGeom>
                <a:avLst/>
                <a:gdLst/>
                <a:ahLst/>
                <a:cxnLst/>
                <a:rect l="l" t="t" r="r" b="b"/>
                <a:pathLst>
                  <a:path w="12442" h="18772" extrusionOk="0">
                    <a:moveTo>
                      <a:pt x="57" y="1"/>
                    </a:moveTo>
                    <a:lnTo>
                      <a:pt x="57" y="1"/>
                    </a:lnTo>
                    <a:cubicBezTo>
                      <a:pt x="0" y="266"/>
                      <a:pt x="10" y="538"/>
                      <a:pt x="77" y="797"/>
                    </a:cubicBezTo>
                    <a:lnTo>
                      <a:pt x="77" y="797"/>
                    </a:lnTo>
                    <a:lnTo>
                      <a:pt x="57" y="1"/>
                    </a:lnTo>
                    <a:close/>
                    <a:moveTo>
                      <a:pt x="77" y="797"/>
                    </a:moveTo>
                    <a:lnTo>
                      <a:pt x="106" y="2000"/>
                    </a:lnTo>
                    <a:cubicBezTo>
                      <a:pt x="3714" y="3413"/>
                      <a:pt x="7419" y="5364"/>
                      <a:pt x="9369" y="8728"/>
                    </a:cubicBezTo>
                    <a:cubicBezTo>
                      <a:pt x="11125" y="11751"/>
                      <a:pt x="11125" y="15505"/>
                      <a:pt x="12441" y="18771"/>
                    </a:cubicBezTo>
                    <a:lnTo>
                      <a:pt x="12002" y="7899"/>
                    </a:lnTo>
                    <a:cubicBezTo>
                      <a:pt x="12100" y="6973"/>
                      <a:pt x="11856" y="5998"/>
                      <a:pt x="11368" y="5217"/>
                    </a:cubicBezTo>
                    <a:cubicBezTo>
                      <a:pt x="10442" y="4047"/>
                      <a:pt x="8736" y="4047"/>
                      <a:pt x="7224" y="3901"/>
                    </a:cubicBezTo>
                    <a:cubicBezTo>
                      <a:pt x="5664" y="3657"/>
                      <a:pt x="4153" y="3267"/>
                      <a:pt x="2690" y="2780"/>
                    </a:cubicBezTo>
                    <a:cubicBezTo>
                      <a:pt x="2007" y="2585"/>
                      <a:pt x="1374" y="2292"/>
                      <a:pt x="789" y="1853"/>
                    </a:cubicBezTo>
                    <a:cubicBezTo>
                      <a:pt x="431" y="1585"/>
                      <a:pt x="182" y="1207"/>
                      <a:pt x="77" y="797"/>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1963229" y="3581704"/>
                <a:ext cx="368346" cy="737080"/>
              </a:xfrm>
              <a:custGeom>
                <a:avLst/>
                <a:gdLst/>
                <a:ahLst/>
                <a:cxnLst/>
                <a:rect l="l" t="t" r="r" b="b"/>
                <a:pathLst>
                  <a:path w="16724" h="33477" extrusionOk="0">
                    <a:moveTo>
                      <a:pt x="537" y="1"/>
                    </a:moveTo>
                    <a:lnTo>
                      <a:pt x="537" y="1"/>
                    </a:lnTo>
                    <a:cubicBezTo>
                      <a:pt x="1073" y="4048"/>
                      <a:pt x="1171" y="8094"/>
                      <a:pt x="878" y="12190"/>
                    </a:cubicBezTo>
                    <a:lnTo>
                      <a:pt x="1220" y="9654"/>
                    </a:lnTo>
                    <a:cubicBezTo>
                      <a:pt x="1644" y="7650"/>
                      <a:pt x="3409" y="6346"/>
                      <a:pt x="5310" y="6346"/>
                    </a:cubicBezTo>
                    <a:cubicBezTo>
                      <a:pt x="5813" y="6346"/>
                      <a:pt x="6326" y="6438"/>
                      <a:pt x="6826" y="6632"/>
                    </a:cubicBezTo>
                    <a:cubicBezTo>
                      <a:pt x="9020" y="7704"/>
                      <a:pt x="9752" y="10386"/>
                      <a:pt x="10142" y="12726"/>
                    </a:cubicBezTo>
                    <a:cubicBezTo>
                      <a:pt x="11019" y="18382"/>
                      <a:pt x="11166" y="24135"/>
                      <a:pt x="10532" y="29790"/>
                    </a:cubicBezTo>
                    <a:cubicBezTo>
                      <a:pt x="7753" y="29010"/>
                      <a:pt x="4925" y="28523"/>
                      <a:pt x="2048" y="28376"/>
                    </a:cubicBezTo>
                    <a:cubicBezTo>
                      <a:pt x="1971" y="28372"/>
                      <a:pt x="1891" y="28369"/>
                      <a:pt x="1810" y="28369"/>
                    </a:cubicBezTo>
                    <a:cubicBezTo>
                      <a:pt x="1027" y="28369"/>
                      <a:pt x="138" y="28596"/>
                      <a:pt x="49" y="29303"/>
                    </a:cubicBezTo>
                    <a:cubicBezTo>
                      <a:pt x="1" y="29937"/>
                      <a:pt x="586" y="30424"/>
                      <a:pt x="1171" y="30717"/>
                    </a:cubicBezTo>
                    <a:cubicBezTo>
                      <a:pt x="4483" y="32548"/>
                      <a:pt x="8170" y="33477"/>
                      <a:pt x="11906" y="33477"/>
                    </a:cubicBezTo>
                    <a:cubicBezTo>
                      <a:pt x="12844" y="33477"/>
                      <a:pt x="13786" y="33418"/>
                      <a:pt x="14725" y="33301"/>
                    </a:cubicBezTo>
                    <a:cubicBezTo>
                      <a:pt x="15164" y="33301"/>
                      <a:pt x="15554" y="33154"/>
                      <a:pt x="15944" y="32959"/>
                    </a:cubicBezTo>
                    <a:cubicBezTo>
                      <a:pt x="16724" y="32374"/>
                      <a:pt x="16675" y="31253"/>
                      <a:pt x="16577" y="30327"/>
                    </a:cubicBezTo>
                    <a:cubicBezTo>
                      <a:pt x="15797" y="22672"/>
                      <a:pt x="15066" y="15164"/>
                      <a:pt x="15066" y="7460"/>
                    </a:cubicBezTo>
                    <a:cubicBezTo>
                      <a:pt x="15115" y="6924"/>
                      <a:pt x="15017" y="6437"/>
                      <a:pt x="14822" y="5949"/>
                    </a:cubicBezTo>
                    <a:cubicBezTo>
                      <a:pt x="14578" y="5657"/>
                      <a:pt x="14286" y="5364"/>
                      <a:pt x="13945" y="5218"/>
                    </a:cubicBezTo>
                    <a:cubicBezTo>
                      <a:pt x="12092" y="4096"/>
                      <a:pt x="9654" y="3463"/>
                      <a:pt x="7655" y="2585"/>
                    </a:cubicBezTo>
                    <a:cubicBezTo>
                      <a:pt x="5315" y="1561"/>
                      <a:pt x="2975" y="683"/>
                      <a:pt x="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1970762" y="3594716"/>
                <a:ext cx="328613" cy="340192"/>
              </a:xfrm>
              <a:custGeom>
                <a:avLst/>
                <a:gdLst/>
                <a:ahLst/>
                <a:cxnLst/>
                <a:rect l="l" t="t" r="r" b="b"/>
                <a:pathLst>
                  <a:path w="14920" h="15451" extrusionOk="0">
                    <a:moveTo>
                      <a:pt x="330" y="1"/>
                    </a:moveTo>
                    <a:cubicBezTo>
                      <a:pt x="193" y="1"/>
                      <a:pt x="69" y="52"/>
                      <a:pt x="0" y="190"/>
                    </a:cubicBezTo>
                    <a:cubicBezTo>
                      <a:pt x="0" y="288"/>
                      <a:pt x="0" y="385"/>
                      <a:pt x="0" y="483"/>
                    </a:cubicBezTo>
                    <a:cubicBezTo>
                      <a:pt x="244" y="2481"/>
                      <a:pt x="536" y="4529"/>
                      <a:pt x="926" y="6577"/>
                    </a:cubicBezTo>
                    <a:cubicBezTo>
                      <a:pt x="786" y="4575"/>
                      <a:pt x="1701" y="3876"/>
                      <a:pt x="3005" y="3876"/>
                    </a:cubicBezTo>
                    <a:cubicBezTo>
                      <a:pt x="5323" y="3876"/>
                      <a:pt x="8868" y="6084"/>
                      <a:pt x="9897" y="7113"/>
                    </a:cubicBezTo>
                    <a:cubicBezTo>
                      <a:pt x="12091" y="9453"/>
                      <a:pt x="13456" y="12476"/>
                      <a:pt x="14773" y="15450"/>
                    </a:cubicBezTo>
                    <a:cubicBezTo>
                      <a:pt x="14919" y="12818"/>
                      <a:pt x="14870" y="10185"/>
                      <a:pt x="14627" y="7552"/>
                    </a:cubicBezTo>
                    <a:cubicBezTo>
                      <a:pt x="14627" y="6967"/>
                      <a:pt x="14480" y="6333"/>
                      <a:pt x="14285" y="5797"/>
                    </a:cubicBezTo>
                    <a:cubicBezTo>
                      <a:pt x="13846" y="4822"/>
                      <a:pt x="12871" y="4285"/>
                      <a:pt x="11896" y="3798"/>
                    </a:cubicBezTo>
                    <a:cubicBezTo>
                      <a:pt x="10092" y="2872"/>
                      <a:pt x="8142" y="2091"/>
                      <a:pt x="6192" y="1506"/>
                    </a:cubicBezTo>
                    <a:cubicBezTo>
                      <a:pt x="4388" y="970"/>
                      <a:pt x="2438" y="873"/>
                      <a:pt x="780" y="141"/>
                    </a:cubicBezTo>
                    <a:cubicBezTo>
                      <a:pt x="652" y="64"/>
                      <a:pt x="482" y="1"/>
                      <a:pt x="330" y="1"/>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1995452" y="3771561"/>
                <a:ext cx="141775" cy="370533"/>
              </a:xfrm>
              <a:custGeom>
                <a:avLst/>
                <a:gdLst/>
                <a:ahLst/>
                <a:cxnLst/>
                <a:rect l="l" t="t" r="r" b="b"/>
                <a:pathLst>
                  <a:path w="6437" h="16829" extrusionOk="0">
                    <a:moveTo>
                      <a:pt x="3391" y="1"/>
                    </a:moveTo>
                    <a:cubicBezTo>
                      <a:pt x="2674" y="1"/>
                      <a:pt x="1989" y="825"/>
                      <a:pt x="1658" y="1909"/>
                    </a:cubicBezTo>
                    <a:cubicBezTo>
                      <a:pt x="1414" y="2689"/>
                      <a:pt x="1268" y="3567"/>
                      <a:pt x="1268" y="4444"/>
                    </a:cubicBezTo>
                    <a:cubicBezTo>
                      <a:pt x="1073" y="7223"/>
                      <a:pt x="1073" y="9807"/>
                      <a:pt x="537" y="12635"/>
                    </a:cubicBezTo>
                    <a:cubicBezTo>
                      <a:pt x="293" y="13610"/>
                      <a:pt x="98" y="14585"/>
                      <a:pt x="0" y="15609"/>
                    </a:cubicBezTo>
                    <a:cubicBezTo>
                      <a:pt x="0" y="15756"/>
                      <a:pt x="49" y="15951"/>
                      <a:pt x="147" y="16097"/>
                    </a:cubicBezTo>
                    <a:cubicBezTo>
                      <a:pt x="232" y="16154"/>
                      <a:pt x="335" y="16178"/>
                      <a:pt x="434" y="16178"/>
                    </a:cubicBezTo>
                    <a:cubicBezTo>
                      <a:pt x="505" y="16178"/>
                      <a:pt x="574" y="16166"/>
                      <a:pt x="634" y="16146"/>
                    </a:cubicBezTo>
                    <a:cubicBezTo>
                      <a:pt x="1541" y="16013"/>
                      <a:pt x="2507" y="15860"/>
                      <a:pt x="3429" y="15860"/>
                    </a:cubicBezTo>
                    <a:cubicBezTo>
                      <a:pt x="4541" y="15860"/>
                      <a:pt x="5588" y="16082"/>
                      <a:pt x="6387" y="16828"/>
                    </a:cubicBezTo>
                    <a:cubicBezTo>
                      <a:pt x="6241" y="14147"/>
                      <a:pt x="6436" y="11465"/>
                      <a:pt x="6387" y="8784"/>
                    </a:cubicBezTo>
                    <a:cubicBezTo>
                      <a:pt x="6339" y="6151"/>
                      <a:pt x="5948" y="3420"/>
                      <a:pt x="4681" y="1080"/>
                    </a:cubicBezTo>
                    <a:cubicBezTo>
                      <a:pt x="4290" y="316"/>
                      <a:pt x="3834" y="1"/>
                      <a:pt x="3391" y="1"/>
                    </a:cubicBezTo>
                    <a:close/>
                  </a:path>
                </a:pathLst>
              </a:custGeom>
              <a:solidFill>
                <a:srgbClr val="FFFFFF">
                  <a:alpha val="3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1673424" y="3628491"/>
                <a:ext cx="137788" cy="250625"/>
              </a:xfrm>
              <a:custGeom>
                <a:avLst/>
                <a:gdLst/>
                <a:ahLst/>
                <a:cxnLst/>
                <a:rect l="l" t="t" r="r" b="b"/>
                <a:pathLst>
                  <a:path w="6256" h="11383" extrusionOk="0">
                    <a:moveTo>
                      <a:pt x="2010" y="1"/>
                    </a:moveTo>
                    <a:cubicBezTo>
                      <a:pt x="1" y="1"/>
                      <a:pt x="895" y="5521"/>
                      <a:pt x="1067" y="6554"/>
                    </a:cubicBezTo>
                    <a:cubicBezTo>
                      <a:pt x="1311" y="8115"/>
                      <a:pt x="1409" y="9723"/>
                      <a:pt x="1360" y="11332"/>
                    </a:cubicBezTo>
                    <a:cubicBezTo>
                      <a:pt x="2040" y="11192"/>
                      <a:pt x="2719" y="11119"/>
                      <a:pt x="3399" y="11119"/>
                    </a:cubicBezTo>
                    <a:cubicBezTo>
                      <a:pt x="4133" y="11119"/>
                      <a:pt x="4868" y="11204"/>
                      <a:pt x="5602" y="11381"/>
                    </a:cubicBezTo>
                    <a:cubicBezTo>
                      <a:pt x="5607" y="11382"/>
                      <a:pt x="5613" y="11383"/>
                      <a:pt x="5618" y="11383"/>
                    </a:cubicBezTo>
                    <a:cubicBezTo>
                      <a:pt x="6256" y="11383"/>
                      <a:pt x="4526" y="2598"/>
                      <a:pt x="4139" y="1776"/>
                    </a:cubicBezTo>
                    <a:cubicBezTo>
                      <a:pt x="3895" y="1191"/>
                      <a:pt x="3505" y="655"/>
                      <a:pt x="2969" y="314"/>
                    </a:cubicBezTo>
                    <a:cubicBezTo>
                      <a:pt x="2593" y="97"/>
                      <a:pt x="2276" y="1"/>
                      <a:pt x="20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1971819" y="4206230"/>
                <a:ext cx="250226" cy="77546"/>
              </a:xfrm>
              <a:custGeom>
                <a:avLst/>
                <a:gdLst/>
                <a:ahLst/>
                <a:cxnLst/>
                <a:rect l="l" t="t" r="r" b="b"/>
                <a:pathLst>
                  <a:path w="11361" h="3522" extrusionOk="0">
                    <a:moveTo>
                      <a:pt x="1722" y="1"/>
                    </a:moveTo>
                    <a:cubicBezTo>
                      <a:pt x="1017" y="1"/>
                      <a:pt x="260" y="160"/>
                      <a:pt x="50" y="792"/>
                    </a:cubicBezTo>
                    <a:cubicBezTo>
                      <a:pt x="1" y="1279"/>
                      <a:pt x="147" y="1767"/>
                      <a:pt x="488" y="2157"/>
                    </a:cubicBezTo>
                    <a:cubicBezTo>
                      <a:pt x="924" y="2767"/>
                      <a:pt x="1516" y="3455"/>
                      <a:pt x="2193" y="3455"/>
                    </a:cubicBezTo>
                    <a:cubicBezTo>
                      <a:pt x="2274" y="3455"/>
                      <a:pt x="2356" y="3445"/>
                      <a:pt x="2439" y="3424"/>
                    </a:cubicBezTo>
                    <a:lnTo>
                      <a:pt x="2926" y="3522"/>
                    </a:lnTo>
                    <a:lnTo>
                      <a:pt x="11361" y="2352"/>
                    </a:lnTo>
                    <a:cubicBezTo>
                      <a:pt x="8387" y="1084"/>
                      <a:pt x="5266" y="304"/>
                      <a:pt x="2048" y="11"/>
                    </a:cubicBezTo>
                    <a:cubicBezTo>
                      <a:pt x="1942" y="5"/>
                      <a:pt x="1833" y="1"/>
                      <a:pt x="1722" y="1"/>
                    </a:cubicBezTo>
                    <a:close/>
                  </a:path>
                </a:pathLst>
              </a:custGeom>
              <a:solidFill>
                <a:srgbClr val="000000">
                  <a:alpha val="32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706594" y="3939180"/>
                <a:ext cx="258816" cy="62288"/>
              </a:xfrm>
              <a:custGeom>
                <a:avLst/>
                <a:gdLst/>
                <a:ahLst/>
                <a:cxnLst/>
                <a:rect l="l" t="t" r="r" b="b"/>
                <a:pathLst>
                  <a:path w="11751" h="2829" extrusionOk="0">
                    <a:moveTo>
                      <a:pt x="1365" y="0"/>
                    </a:moveTo>
                    <a:lnTo>
                      <a:pt x="1804" y="195"/>
                    </a:lnTo>
                    <a:cubicBezTo>
                      <a:pt x="1721" y="187"/>
                      <a:pt x="1637" y="183"/>
                      <a:pt x="1553" y="183"/>
                    </a:cubicBezTo>
                    <a:cubicBezTo>
                      <a:pt x="1151" y="183"/>
                      <a:pt x="754" y="278"/>
                      <a:pt x="390" y="439"/>
                    </a:cubicBezTo>
                    <a:cubicBezTo>
                      <a:pt x="244" y="537"/>
                      <a:pt x="49" y="634"/>
                      <a:pt x="0" y="829"/>
                    </a:cubicBezTo>
                    <a:cubicBezTo>
                      <a:pt x="0" y="976"/>
                      <a:pt x="244" y="1219"/>
                      <a:pt x="439" y="1317"/>
                    </a:cubicBezTo>
                    <a:cubicBezTo>
                      <a:pt x="3559" y="2828"/>
                      <a:pt x="7265" y="2194"/>
                      <a:pt x="10678" y="2682"/>
                    </a:cubicBezTo>
                    <a:cubicBezTo>
                      <a:pt x="10775" y="2706"/>
                      <a:pt x="10873" y="2719"/>
                      <a:pt x="10970" y="2719"/>
                    </a:cubicBezTo>
                    <a:cubicBezTo>
                      <a:pt x="11068" y="2719"/>
                      <a:pt x="11165" y="2706"/>
                      <a:pt x="11263" y="2682"/>
                    </a:cubicBezTo>
                    <a:cubicBezTo>
                      <a:pt x="11653" y="2536"/>
                      <a:pt x="11701" y="1999"/>
                      <a:pt x="11750" y="1609"/>
                    </a:cubicBezTo>
                    <a:cubicBezTo>
                      <a:pt x="11750" y="1414"/>
                      <a:pt x="11701" y="1219"/>
                      <a:pt x="11653" y="1024"/>
                    </a:cubicBezTo>
                    <a:cubicBezTo>
                      <a:pt x="11458" y="585"/>
                      <a:pt x="10873" y="488"/>
                      <a:pt x="10434" y="488"/>
                    </a:cubicBezTo>
                    <a:cubicBezTo>
                      <a:pt x="7411" y="244"/>
                      <a:pt x="4388" y="98"/>
                      <a:pt x="1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990078" y="2027334"/>
                <a:ext cx="547674" cy="330637"/>
              </a:xfrm>
              <a:custGeom>
                <a:avLst/>
                <a:gdLst/>
                <a:ahLst/>
                <a:cxnLst/>
                <a:rect l="l" t="t" r="r" b="b"/>
                <a:pathLst>
                  <a:path w="24866" h="15017" extrusionOk="0">
                    <a:moveTo>
                      <a:pt x="2351" y="9391"/>
                    </a:moveTo>
                    <a:cubicBezTo>
                      <a:pt x="1741" y="9394"/>
                      <a:pt x="1135" y="9433"/>
                      <a:pt x="537" y="9508"/>
                    </a:cubicBezTo>
                    <a:lnTo>
                      <a:pt x="1" y="9654"/>
                    </a:lnTo>
                    <a:cubicBezTo>
                      <a:pt x="782" y="9550"/>
                      <a:pt x="1566" y="9462"/>
                      <a:pt x="2351" y="9391"/>
                    </a:cubicBezTo>
                    <a:close/>
                    <a:moveTo>
                      <a:pt x="24866" y="0"/>
                    </a:moveTo>
                    <a:lnTo>
                      <a:pt x="24866" y="0"/>
                    </a:lnTo>
                    <a:cubicBezTo>
                      <a:pt x="23647" y="2779"/>
                      <a:pt x="22867" y="5753"/>
                      <a:pt x="22525" y="8776"/>
                    </a:cubicBezTo>
                    <a:cubicBezTo>
                      <a:pt x="22574" y="9361"/>
                      <a:pt x="22379" y="9946"/>
                      <a:pt x="21989" y="10385"/>
                    </a:cubicBezTo>
                    <a:cubicBezTo>
                      <a:pt x="21687" y="10662"/>
                      <a:pt x="21306" y="10757"/>
                      <a:pt x="20908" y="10757"/>
                    </a:cubicBezTo>
                    <a:cubicBezTo>
                      <a:pt x="20536" y="10757"/>
                      <a:pt x="20148" y="10674"/>
                      <a:pt x="19795" y="10580"/>
                    </a:cubicBezTo>
                    <a:cubicBezTo>
                      <a:pt x="15724" y="9631"/>
                      <a:pt x="11556" y="9163"/>
                      <a:pt x="7389" y="9163"/>
                    </a:cubicBezTo>
                    <a:cubicBezTo>
                      <a:pt x="5708" y="9163"/>
                      <a:pt x="4026" y="9239"/>
                      <a:pt x="2351" y="9391"/>
                    </a:cubicBezTo>
                    <a:lnTo>
                      <a:pt x="2351" y="9391"/>
                    </a:lnTo>
                    <a:cubicBezTo>
                      <a:pt x="2377" y="9391"/>
                      <a:pt x="2403" y="9391"/>
                      <a:pt x="2429" y="9391"/>
                    </a:cubicBezTo>
                    <a:cubicBezTo>
                      <a:pt x="3384" y="9391"/>
                      <a:pt x="4350" y="9478"/>
                      <a:pt x="5315" y="9654"/>
                    </a:cubicBezTo>
                    <a:cubicBezTo>
                      <a:pt x="11994" y="10531"/>
                      <a:pt x="18869" y="11458"/>
                      <a:pt x="24573" y="15017"/>
                    </a:cubicBezTo>
                    <a:cubicBezTo>
                      <a:pt x="24573" y="9995"/>
                      <a:pt x="24671" y="4973"/>
                      <a:pt x="24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1736658" y="1851679"/>
                <a:ext cx="92373" cy="277663"/>
              </a:xfrm>
              <a:custGeom>
                <a:avLst/>
                <a:gdLst/>
                <a:ahLst/>
                <a:cxnLst/>
                <a:rect l="l" t="t" r="r" b="b"/>
                <a:pathLst>
                  <a:path w="4194" h="12611" extrusionOk="0">
                    <a:moveTo>
                      <a:pt x="1953" y="1"/>
                    </a:moveTo>
                    <a:cubicBezTo>
                      <a:pt x="1840" y="1"/>
                      <a:pt x="1725" y="11"/>
                      <a:pt x="1609" y="31"/>
                    </a:cubicBezTo>
                    <a:cubicBezTo>
                      <a:pt x="1073" y="226"/>
                      <a:pt x="683" y="714"/>
                      <a:pt x="147" y="909"/>
                    </a:cubicBezTo>
                    <a:lnTo>
                      <a:pt x="0" y="860"/>
                    </a:lnTo>
                    <a:lnTo>
                      <a:pt x="0" y="860"/>
                    </a:lnTo>
                    <a:cubicBezTo>
                      <a:pt x="683" y="1299"/>
                      <a:pt x="1122" y="1981"/>
                      <a:pt x="1366" y="2762"/>
                    </a:cubicBezTo>
                    <a:cubicBezTo>
                      <a:pt x="2584" y="5931"/>
                      <a:pt x="3413" y="9246"/>
                      <a:pt x="3852" y="12610"/>
                    </a:cubicBezTo>
                    <a:cubicBezTo>
                      <a:pt x="4145" y="9538"/>
                      <a:pt x="4193" y="6418"/>
                      <a:pt x="4096" y="3347"/>
                    </a:cubicBezTo>
                    <a:cubicBezTo>
                      <a:pt x="4145" y="2518"/>
                      <a:pt x="3950" y="1738"/>
                      <a:pt x="3608" y="1006"/>
                    </a:cubicBezTo>
                    <a:cubicBezTo>
                      <a:pt x="3273" y="377"/>
                      <a:pt x="2649"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175043" y="1750156"/>
                <a:ext cx="560272" cy="1199822"/>
              </a:xfrm>
              <a:custGeom>
                <a:avLst/>
                <a:gdLst/>
                <a:ahLst/>
                <a:cxnLst/>
                <a:rect l="l" t="t" r="r" b="b"/>
                <a:pathLst>
                  <a:path w="25438" h="54494" extrusionOk="0">
                    <a:moveTo>
                      <a:pt x="25373" y="1"/>
                    </a:moveTo>
                    <a:cubicBezTo>
                      <a:pt x="25367" y="1"/>
                      <a:pt x="25360" y="4"/>
                      <a:pt x="25353" y="10"/>
                    </a:cubicBezTo>
                    <a:cubicBezTo>
                      <a:pt x="20380" y="1668"/>
                      <a:pt x="15163" y="3521"/>
                      <a:pt x="11702" y="7616"/>
                    </a:cubicBezTo>
                    <a:cubicBezTo>
                      <a:pt x="10190" y="9274"/>
                      <a:pt x="9118" y="11322"/>
                      <a:pt x="8581" y="13467"/>
                    </a:cubicBezTo>
                    <a:cubicBezTo>
                      <a:pt x="8191" y="14978"/>
                      <a:pt x="7899" y="16197"/>
                      <a:pt x="6826" y="17416"/>
                    </a:cubicBezTo>
                    <a:cubicBezTo>
                      <a:pt x="6046" y="18294"/>
                      <a:pt x="5120" y="19074"/>
                      <a:pt x="4632" y="20146"/>
                    </a:cubicBezTo>
                    <a:cubicBezTo>
                      <a:pt x="4340" y="20780"/>
                      <a:pt x="4242" y="21512"/>
                      <a:pt x="4340" y="22194"/>
                    </a:cubicBezTo>
                    <a:cubicBezTo>
                      <a:pt x="4340" y="22194"/>
                      <a:pt x="4681" y="23120"/>
                      <a:pt x="4681" y="23169"/>
                    </a:cubicBezTo>
                    <a:cubicBezTo>
                      <a:pt x="4583" y="23559"/>
                      <a:pt x="4193" y="23754"/>
                      <a:pt x="3901" y="24047"/>
                    </a:cubicBezTo>
                    <a:cubicBezTo>
                      <a:pt x="2682" y="25266"/>
                      <a:pt x="1999" y="26972"/>
                      <a:pt x="2048" y="28727"/>
                    </a:cubicBezTo>
                    <a:cubicBezTo>
                      <a:pt x="2048" y="29459"/>
                      <a:pt x="2682" y="30385"/>
                      <a:pt x="2633" y="31019"/>
                    </a:cubicBezTo>
                    <a:cubicBezTo>
                      <a:pt x="2585" y="31653"/>
                      <a:pt x="1366" y="32823"/>
                      <a:pt x="1073" y="33554"/>
                    </a:cubicBezTo>
                    <a:cubicBezTo>
                      <a:pt x="293" y="35212"/>
                      <a:pt x="244" y="37064"/>
                      <a:pt x="829" y="38771"/>
                    </a:cubicBezTo>
                    <a:cubicBezTo>
                      <a:pt x="1171" y="39648"/>
                      <a:pt x="1268" y="40624"/>
                      <a:pt x="1024" y="41550"/>
                    </a:cubicBezTo>
                    <a:cubicBezTo>
                      <a:pt x="878" y="42086"/>
                      <a:pt x="537" y="42574"/>
                      <a:pt x="391" y="43159"/>
                    </a:cubicBezTo>
                    <a:cubicBezTo>
                      <a:pt x="98" y="44378"/>
                      <a:pt x="0" y="45694"/>
                      <a:pt x="196" y="46962"/>
                    </a:cubicBezTo>
                    <a:cubicBezTo>
                      <a:pt x="586" y="49643"/>
                      <a:pt x="1658" y="52179"/>
                      <a:pt x="3267" y="54373"/>
                    </a:cubicBezTo>
                    <a:cubicBezTo>
                      <a:pt x="3324" y="54458"/>
                      <a:pt x="3406" y="54494"/>
                      <a:pt x="3489" y="54494"/>
                    </a:cubicBezTo>
                    <a:cubicBezTo>
                      <a:pt x="3689" y="54494"/>
                      <a:pt x="3893" y="54287"/>
                      <a:pt x="3755" y="54080"/>
                    </a:cubicBezTo>
                    <a:cubicBezTo>
                      <a:pt x="2487" y="52325"/>
                      <a:pt x="1561" y="50326"/>
                      <a:pt x="1024" y="48229"/>
                    </a:cubicBezTo>
                    <a:cubicBezTo>
                      <a:pt x="732" y="47108"/>
                      <a:pt x="634" y="45987"/>
                      <a:pt x="732" y="44817"/>
                    </a:cubicBezTo>
                    <a:cubicBezTo>
                      <a:pt x="829" y="43354"/>
                      <a:pt x="1463" y="42476"/>
                      <a:pt x="1853" y="41160"/>
                    </a:cubicBezTo>
                    <a:cubicBezTo>
                      <a:pt x="2292" y="39746"/>
                      <a:pt x="1171" y="38576"/>
                      <a:pt x="1024" y="37113"/>
                    </a:cubicBezTo>
                    <a:cubicBezTo>
                      <a:pt x="829" y="34968"/>
                      <a:pt x="1658" y="32872"/>
                      <a:pt x="3267" y="31458"/>
                    </a:cubicBezTo>
                    <a:cubicBezTo>
                      <a:pt x="3365" y="31409"/>
                      <a:pt x="3413" y="31263"/>
                      <a:pt x="3316" y="31116"/>
                    </a:cubicBezTo>
                    <a:cubicBezTo>
                      <a:pt x="1902" y="28532"/>
                      <a:pt x="2731" y="25266"/>
                      <a:pt x="5266" y="23657"/>
                    </a:cubicBezTo>
                    <a:cubicBezTo>
                      <a:pt x="5412" y="23608"/>
                      <a:pt x="5461" y="23413"/>
                      <a:pt x="5364" y="23315"/>
                    </a:cubicBezTo>
                    <a:cubicBezTo>
                      <a:pt x="3316" y="20293"/>
                      <a:pt x="7509" y="18294"/>
                      <a:pt x="8484" y="15807"/>
                    </a:cubicBezTo>
                    <a:cubicBezTo>
                      <a:pt x="9313" y="13662"/>
                      <a:pt x="9508" y="11468"/>
                      <a:pt x="10873" y="9420"/>
                    </a:cubicBezTo>
                    <a:cubicBezTo>
                      <a:pt x="14188" y="4447"/>
                      <a:pt x="19990" y="2204"/>
                      <a:pt x="25353" y="157"/>
                    </a:cubicBezTo>
                    <a:cubicBezTo>
                      <a:pt x="25437" y="115"/>
                      <a:pt x="25413" y="1"/>
                      <a:pt x="25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2772758" y="2035943"/>
                <a:ext cx="142986" cy="337066"/>
              </a:xfrm>
              <a:custGeom>
                <a:avLst/>
                <a:gdLst/>
                <a:ahLst/>
                <a:cxnLst/>
                <a:rect l="l" t="t" r="r" b="b"/>
                <a:pathLst>
                  <a:path w="6492" h="15309" extrusionOk="0">
                    <a:moveTo>
                      <a:pt x="5392" y="0"/>
                    </a:moveTo>
                    <a:cubicBezTo>
                      <a:pt x="5231" y="0"/>
                      <a:pt x="5048" y="135"/>
                      <a:pt x="5078" y="341"/>
                    </a:cubicBezTo>
                    <a:cubicBezTo>
                      <a:pt x="5955" y="5655"/>
                      <a:pt x="4931" y="11554"/>
                      <a:pt x="202" y="14821"/>
                    </a:cubicBezTo>
                    <a:cubicBezTo>
                      <a:pt x="1" y="14982"/>
                      <a:pt x="132" y="15309"/>
                      <a:pt x="348" y="15309"/>
                    </a:cubicBezTo>
                    <a:cubicBezTo>
                      <a:pt x="394" y="15309"/>
                      <a:pt x="443" y="15294"/>
                      <a:pt x="495" y="15260"/>
                    </a:cubicBezTo>
                    <a:cubicBezTo>
                      <a:pt x="5419" y="11847"/>
                      <a:pt x="6491" y="5801"/>
                      <a:pt x="5614" y="194"/>
                    </a:cubicBezTo>
                    <a:cubicBezTo>
                      <a:pt x="5595" y="59"/>
                      <a:pt x="5498" y="0"/>
                      <a:pt x="5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2672699" y="1724307"/>
                <a:ext cx="102328" cy="67087"/>
              </a:xfrm>
              <a:custGeom>
                <a:avLst/>
                <a:gdLst/>
                <a:ahLst/>
                <a:cxnLst/>
                <a:rect l="l" t="t" r="r" b="b"/>
                <a:pathLst>
                  <a:path w="4646" h="3047" extrusionOk="0">
                    <a:moveTo>
                      <a:pt x="466" y="0"/>
                    </a:moveTo>
                    <a:cubicBezTo>
                      <a:pt x="208" y="0"/>
                      <a:pt x="1" y="370"/>
                      <a:pt x="308" y="502"/>
                    </a:cubicBezTo>
                    <a:cubicBezTo>
                      <a:pt x="1674" y="1087"/>
                      <a:pt x="2990" y="1916"/>
                      <a:pt x="4111" y="2988"/>
                    </a:cubicBezTo>
                    <a:cubicBezTo>
                      <a:pt x="4162" y="3029"/>
                      <a:pt x="4216" y="3046"/>
                      <a:pt x="4269" y="3046"/>
                    </a:cubicBezTo>
                    <a:cubicBezTo>
                      <a:pt x="4471" y="3046"/>
                      <a:pt x="4646" y="2792"/>
                      <a:pt x="4453" y="2598"/>
                    </a:cubicBezTo>
                    <a:cubicBezTo>
                      <a:pt x="3331" y="1526"/>
                      <a:pt x="2015" y="648"/>
                      <a:pt x="552" y="14"/>
                    </a:cubicBezTo>
                    <a:cubicBezTo>
                      <a:pt x="523" y="5"/>
                      <a:pt x="495" y="0"/>
                      <a:pt x="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2514119" y="1674350"/>
                <a:ext cx="125873" cy="695577"/>
              </a:xfrm>
              <a:custGeom>
                <a:avLst/>
                <a:gdLst/>
                <a:ahLst/>
                <a:cxnLst/>
                <a:rect l="l" t="t" r="r" b="b"/>
                <a:pathLst>
                  <a:path w="5715" h="31592" extrusionOk="0">
                    <a:moveTo>
                      <a:pt x="5096" y="1"/>
                    </a:moveTo>
                    <a:cubicBezTo>
                      <a:pt x="4899" y="1"/>
                      <a:pt x="4709" y="103"/>
                      <a:pt x="4632" y="333"/>
                    </a:cubicBezTo>
                    <a:cubicBezTo>
                      <a:pt x="2145" y="10377"/>
                      <a:pt x="0" y="20664"/>
                      <a:pt x="829" y="31098"/>
                    </a:cubicBezTo>
                    <a:cubicBezTo>
                      <a:pt x="854" y="31420"/>
                      <a:pt x="1144" y="31592"/>
                      <a:pt x="1417" y="31592"/>
                    </a:cubicBezTo>
                    <a:cubicBezTo>
                      <a:pt x="1679" y="31592"/>
                      <a:pt x="1925" y="31433"/>
                      <a:pt x="1902" y="31098"/>
                    </a:cubicBezTo>
                    <a:cubicBezTo>
                      <a:pt x="1073" y="20762"/>
                      <a:pt x="3169" y="10572"/>
                      <a:pt x="5656" y="626"/>
                    </a:cubicBezTo>
                    <a:cubicBezTo>
                      <a:pt x="5715" y="242"/>
                      <a:pt x="5398" y="1"/>
                      <a:pt x="50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2344438" y="1296023"/>
                <a:ext cx="637205" cy="156677"/>
              </a:xfrm>
              <a:custGeom>
                <a:avLst/>
                <a:gdLst/>
                <a:ahLst/>
                <a:cxnLst/>
                <a:rect l="l" t="t" r="r" b="b"/>
                <a:pathLst>
                  <a:path w="28931" h="7116" extrusionOk="0">
                    <a:moveTo>
                      <a:pt x="28465" y="0"/>
                    </a:moveTo>
                    <a:cubicBezTo>
                      <a:pt x="28436" y="0"/>
                      <a:pt x="28407" y="4"/>
                      <a:pt x="28376" y="13"/>
                    </a:cubicBezTo>
                    <a:cubicBezTo>
                      <a:pt x="26329" y="403"/>
                      <a:pt x="24330" y="1622"/>
                      <a:pt x="22428" y="2451"/>
                    </a:cubicBezTo>
                    <a:cubicBezTo>
                      <a:pt x="20088" y="3475"/>
                      <a:pt x="17650" y="4401"/>
                      <a:pt x="15164" y="5132"/>
                    </a:cubicBezTo>
                    <a:cubicBezTo>
                      <a:pt x="11417" y="6187"/>
                      <a:pt x="7753" y="6401"/>
                      <a:pt x="3987" y="6401"/>
                    </a:cubicBezTo>
                    <a:cubicBezTo>
                      <a:pt x="2705" y="6401"/>
                      <a:pt x="1411" y="6376"/>
                      <a:pt x="98" y="6351"/>
                    </a:cubicBezTo>
                    <a:cubicBezTo>
                      <a:pt x="1" y="6351"/>
                      <a:pt x="1" y="6497"/>
                      <a:pt x="98" y="6497"/>
                    </a:cubicBezTo>
                    <a:lnTo>
                      <a:pt x="50" y="6497"/>
                    </a:lnTo>
                    <a:cubicBezTo>
                      <a:pt x="2390" y="6888"/>
                      <a:pt x="4709" y="7116"/>
                      <a:pt x="7017" y="7116"/>
                    </a:cubicBezTo>
                    <a:cubicBezTo>
                      <a:pt x="9612" y="7116"/>
                      <a:pt x="12193" y="6827"/>
                      <a:pt x="14774" y="6156"/>
                    </a:cubicBezTo>
                    <a:cubicBezTo>
                      <a:pt x="17211" y="5522"/>
                      <a:pt x="19600" y="4694"/>
                      <a:pt x="21941" y="3718"/>
                    </a:cubicBezTo>
                    <a:cubicBezTo>
                      <a:pt x="24135" y="2841"/>
                      <a:pt x="26719" y="2061"/>
                      <a:pt x="28620" y="647"/>
                    </a:cubicBezTo>
                    <a:cubicBezTo>
                      <a:pt x="28931" y="425"/>
                      <a:pt x="28756" y="0"/>
                      <a:pt x="28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2455290" y="1484074"/>
                <a:ext cx="549281" cy="374738"/>
              </a:xfrm>
              <a:custGeom>
                <a:avLst/>
                <a:gdLst/>
                <a:ahLst/>
                <a:cxnLst/>
                <a:rect l="l" t="t" r="r" b="b"/>
                <a:pathLst>
                  <a:path w="24939" h="17020" extrusionOk="0">
                    <a:moveTo>
                      <a:pt x="24505" y="1"/>
                    </a:moveTo>
                    <a:cubicBezTo>
                      <a:pt x="24492" y="1"/>
                      <a:pt x="24478" y="2"/>
                      <a:pt x="24465" y="4"/>
                    </a:cubicBezTo>
                    <a:cubicBezTo>
                      <a:pt x="19443" y="1467"/>
                      <a:pt x="14762" y="3758"/>
                      <a:pt x="10521" y="6732"/>
                    </a:cubicBezTo>
                    <a:cubicBezTo>
                      <a:pt x="8570" y="8098"/>
                      <a:pt x="6669" y="9609"/>
                      <a:pt x="4914" y="11218"/>
                    </a:cubicBezTo>
                    <a:cubicBezTo>
                      <a:pt x="3305" y="12729"/>
                      <a:pt x="965" y="14680"/>
                      <a:pt x="38" y="16776"/>
                    </a:cubicBezTo>
                    <a:cubicBezTo>
                      <a:pt x="1" y="16889"/>
                      <a:pt x="138" y="17003"/>
                      <a:pt x="248" y="17003"/>
                    </a:cubicBezTo>
                    <a:cubicBezTo>
                      <a:pt x="279" y="17003"/>
                      <a:pt x="309" y="16993"/>
                      <a:pt x="331" y="16971"/>
                    </a:cubicBezTo>
                    <a:lnTo>
                      <a:pt x="380" y="17020"/>
                    </a:lnTo>
                    <a:cubicBezTo>
                      <a:pt x="1355" y="16386"/>
                      <a:pt x="2037" y="15411"/>
                      <a:pt x="2817" y="14582"/>
                    </a:cubicBezTo>
                    <a:cubicBezTo>
                      <a:pt x="3695" y="13656"/>
                      <a:pt x="4621" y="12778"/>
                      <a:pt x="5596" y="11900"/>
                    </a:cubicBezTo>
                    <a:cubicBezTo>
                      <a:pt x="7449" y="10243"/>
                      <a:pt x="9399" y="8731"/>
                      <a:pt x="11496" y="7317"/>
                    </a:cubicBezTo>
                    <a:cubicBezTo>
                      <a:pt x="15640" y="4685"/>
                      <a:pt x="20077" y="2393"/>
                      <a:pt x="24660" y="540"/>
                    </a:cubicBezTo>
                    <a:cubicBezTo>
                      <a:pt x="24938" y="448"/>
                      <a:pt x="24775" y="1"/>
                      <a:pt x="24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2924312" y="1269470"/>
                <a:ext cx="154593" cy="236622"/>
              </a:xfrm>
              <a:custGeom>
                <a:avLst/>
                <a:gdLst/>
                <a:ahLst/>
                <a:cxnLst/>
                <a:rect l="l" t="t" r="r" b="b"/>
                <a:pathLst>
                  <a:path w="7019" h="10747" extrusionOk="0">
                    <a:moveTo>
                      <a:pt x="4161" y="1026"/>
                    </a:moveTo>
                    <a:cubicBezTo>
                      <a:pt x="4588" y="1026"/>
                      <a:pt x="5060" y="1183"/>
                      <a:pt x="5607" y="1512"/>
                    </a:cubicBezTo>
                    <a:cubicBezTo>
                      <a:pt x="5620" y="1519"/>
                      <a:pt x="5634" y="1526"/>
                      <a:pt x="5647" y="1531"/>
                    </a:cubicBezTo>
                    <a:lnTo>
                      <a:pt x="5647" y="1531"/>
                    </a:lnTo>
                    <a:cubicBezTo>
                      <a:pt x="6712" y="3323"/>
                      <a:pt x="6501" y="6364"/>
                      <a:pt x="5705" y="8191"/>
                    </a:cubicBezTo>
                    <a:cubicBezTo>
                      <a:pt x="5214" y="9270"/>
                      <a:pt x="4551" y="9794"/>
                      <a:pt x="3889" y="9794"/>
                    </a:cubicBezTo>
                    <a:cubicBezTo>
                      <a:pt x="3235" y="9794"/>
                      <a:pt x="2582" y="9282"/>
                      <a:pt x="2097" y="8289"/>
                    </a:cubicBezTo>
                    <a:cubicBezTo>
                      <a:pt x="1414" y="7070"/>
                      <a:pt x="1171" y="5656"/>
                      <a:pt x="1317" y="4291"/>
                    </a:cubicBezTo>
                    <a:cubicBezTo>
                      <a:pt x="1463" y="3559"/>
                      <a:pt x="1804" y="2877"/>
                      <a:pt x="2243" y="2292"/>
                    </a:cubicBezTo>
                    <a:cubicBezTo>
                      <a:pt x="2854" y="1468"/>
                      <a:pt x="3445" y="1026"/>
                      <a:pt x="4161" y="1026"/>
                    </a:cubicBezTo>
                    <a:close/>
                    <a:moveTo>
                      <a:pt x="4334" y="0"/>
                    </a:moveTo>
                    <a:cubicBezTo>
                      <a:pt x="2939" y="0"/>
                      <a:pt x="1521" y="1508"/>
                      <a:pt x="878" y="2828"/>
                    </a:cubicBezTo>
                    <a:cubicBezTo>
                      <a:pt x="1" y="4778"/>
                      <a:pt x="488" y="7362"/>
                      <a:pt x="1561" y="9166"/>
                    </a:cubicBezTo>
                    <a:cubicBezTo>
                      <a:pt x="2191" y="10179"/>
                      <a:pt x="2990" y="10747"/>
                      <a:pt x="3820" y="10747"/>
                    </a:cubicBezTo>
                    <a:cubicBezTo>
                      <a:pt x="4468" y="10747"/>
                      <a:pt x="5134" y="10401"/>
                      <a:pt x="5754" y="9654"/>
                    </a:cubicBezTo>
                    <a:cubicBezTo>
                      <a:pt x="6777" y="8435"/>
                      <a:pt x="6924" y="6777"/>
                      <a:pt x="6972" y="5217"/>
                    </a:cubicBezTo>
                    <a:cubicBezTo>
                      <a:pt x="7018" y="3757"/>
                      <a:pt x="6978" y="2341"/>
                      <a:pt x="6135" y="1246"/>
                    </a:cubicBezTo>
                    <a:lnTo>
                      <a:pt x="6135" y="1246"/>
                    </a:lnTo>
                    <a:cubicBezTo>
                      <a:pt x="6153" y="1174"/>
                      <a:pt x="6144" y="1098"/>
                      <a:pt x="6095" y="1024"/>
                    </a:cubicBezTo>
                    <a:cubicBezTo>
                      <a:pt x="5558" y="293"/>
                      <a:pt x="4948" y="0"/>
                      <a:pt x="4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2952240" y="1309145"/>
                <a:ext cx="112548" cy="157513"/>
              </a:xfrm>
              <a:custGeom>
                <a:avLst/>
                <a:gdLst/>
                <a:ahLst/>
                <a:cxnLst/>
                <a:rect l="l" t="t" r="r" b="b"/>
                <a:pathLst>
                  <a:path w="5110" h="7154" extrusionOk="0">
                    <a:moveTo>
                      <a:pt x="2792" y="542"/>
                    </a:moveTo>
                    <a:cubicBezTo>
                      <a:pt x="3092" y="542"/>
                      <a:pt x="3417" y="645"/>
                      <a:pt x="3780" y="865"/>
                    </a:cubicBezTo>
                    <a:lnTo>
                      <a:pt x="3780" y="865"/>
                    </a:lnTo>
                    <a:cubicBezTo>
                      <a:pt x="4629" y="2044"/>
                      <a:pt x="4480" y="4257"/>
                      <a:pt x="3901" y="5560"/>
                    </a:cubicBezTo>
                    <a:cubicBezTo>
                      <a:pt x="3556" y="6347"/>
                      <a:pt x="3064" y="6724"/>
                      <a:pt x="2572" y="6724"/>
                    </a:cubicBezTo>
                    <a:cubicBezTo>
                      <a:pt x="2089" y="6724"/>
                      <a:pt x="1606" y="6359"/>
                      <a:pt x="1268" y="5658"/>
                    </a:cubicBezTo>
                    <a:cubicBezTo>
                      <a:pt x="829" y="4780"/>
                      <a:pt x="634" y="3805"/>
                      <a:pt x="731" y="2830"/>
                    </a:cubicBezTo>
                    <a:cubicBezTo>
                      <a:pt x="829" y="2342"/>
                      <a:pt x="1073" y="1855"/>
                      <a:pt x="1365" y="1465"/>
                    </a:cubicBezTo>
                    <a:cubicBezTo>
                      <a:pt x="1800" y="875"/>
                      <a:pt x="2255" y="542"/>
                      <a:pt x="2792" y="542"/>
                    </a:cubicBezTo>
                    <a:close/>
                    <a:moveTo>
                      <a:pt x="2859" y="0"/>
                    </a:moveTo>
                    <a:cubicBezTo>
                      <a:pt x="1862" y="0"/>
                      <a:pt x="873" y="1188"/>
                      <a:pt x="488" y="2099"/>
                    </a:cubicBezTo>
                    <a:cubicBezTo>
                      <a:pt x="0" y="3415"/>
                      <a:pt x="390" y="5073"/>
                      <a:pt x="1122" y="6243"/>
                    </a:cubicBezTo>
                    <a:cubicBezTo>
                      <a:pt x="1507" y="6833"/>
                      <a:pt x="2013" y="7153"/>
                      <a:pt x="2535" y="7153"/>
                    </a:cubicBezTo>
                    <a:cubicBezTo>
                      <a:pt x="3004" y="7153"/>
                      <a:pt x="3485" y="6894"/>
                      <a:pt x="3901" y="6340"/>
                    </a:cubicBezTo>
                    <a:cubicBezTo>
                      <a:pt x="4900" y="5007"/>
                      <a:pt x="5110" y="2140"/>
                      <a:pt x="4029" y="735"/>
                    </a:cubicBezTo>
                    <a:lnTo>
                      <a:pt x="4029" y="735"/>
                    </a:lnTo>
                    <a:cubicBezTo>
                      <a:pt x="4031" y="696"/>
                      <a:pt x="4022" y="660"/>
                      <a:pt x="3998" y="636"/>
                    </a:cubicBezTo>
                    <a:cubicBezTo>
                      <a:pt x="3641" y="183"/>
                      <a:pt x="3249" y="0"/>
                      <a:pt x="2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2713841" y="1783865"/>
                <a:ext cx="215867" cy="266742"/>
              </a:xfrm>
              <a:custGeom>
                <a:avLst/>
                <a:gdLst/>
                <a:ahLst/>
                <a:cxnLst/>
                <a:rect l="l" t="t" r="r" b="b"/>
                <a:pathLst>
                  <a:path w="9801" h="12115" extrusionOk="0">
                    <a:moveTo>
                      <a:pt x="3949" y="1"/>
                    </a:moveTo>
                    <a:cubicBezTo>
                      <a:pt x="3134" y="1"/>
                      <a:pt x="2326" y="315"/>
                      <a:pt x="1707" y="1015"/>
                    </a:cubicBezTo>
                    <a:cubicBezTo>
                      <a:pt x="98" y="2867"/>
                      <a:pt x="1" y="5939"/>
                      <a:pt x="781" y="8182"/>
                    </a:cubicBezTo>
                    <a:cubicBezTo>
                      <a:pt x="1549" y="10441"/>
                      <a:pt x="3406" y="12114"/>
                      <a:pt x="5808" y="12114"/>
                    </a:cubicBezTo>
                    <a:cubicBezTo>
                      <a:pt x="5998" y="12114"/>
                      <a:pt x="6191" y="12104"/>
                      <a:pt x="6387" y="12082"/>
                    </a:cubicBezTo>
                    <a:cubicBezTo>
                      <a:pt x="8581" y="11838"/>
                      <a:pt x="9605" y="10425"/>
                      <a:pt x="9800" y="8279"/>
                    </a:cubicBezTo>
                    <a:cubicBezTo>
                      <a:pt x="9800" y="8231"/>
                      <a:pt x="9764" y="8206"/>
                      <a:pt x="9721" y="8206"/>
                    </a:cubicBezTo>
                    <a:cubicBezTo>
                      <a:pt x="9678" y="8206"/>
                      <a:pt x="9630" y="8231"/>
                      <a:pt x="9605" y="8279"/>
                    </a:cubicBezTo>
                    <a:lnTo>
                      <a:pt x="9654" y="8328"/>
                    </a:lnTo>
                    <a:cubicBezTo>
                      <a:pt x="9410" y="10327"/>
                      <a:pt x="8435" y="11546"/>
                      <a:pt x="6387" y="11741"/>
                    </a:cubicBezTo>
                    <a:cubicBezTo>
                      <a:pt x="6185" y="11765"/>
                      <a:pt x="5985" y="11777"/>
                      <a:pt x="5790" y="11777"/>
                    </a:cubicBezTo>
                    <a:cubicBezTo>
                      <a:pt x="3640" y="11777"/>
                      <a:pt x="1975" y="10339"/>
                      <a:pt x="1171" y="8328"/>
                    </a:cubicBezTo>
                    <a:cubicBezTo>
                      <a:pt x="537" y="6622"/>
                      <a:pt x="439" y="4769"/>
                      <a:pt x="1024" y="3062"/>
                    </a:cubicBezTo>
                    <a:cubicBezTo>
                      <a:pt x="1219" y="2234"/>
                      <a:pt x="1658" y="1502"/>
                      <a:pt x="2243" y="917"/>
                    </a:cubicBezTo>
                    <a:cubicBezTo>
                      <a:pt x="2752" y="494"/>
                      <a:pt x="3337" y="311"/>
                      <a:pt x="3925" y="311"/>
                    </a:cubicBezTo>
                    <a:cubicBezTo>
                      <a:pt x="5028" y="311"/>
                      <a:pt x="6141" y="953"/>
                      <a:pt x="6777" y="1844"/>
                    </a:cubicBezTo>
                    <a:cubicBezTo>
                      <a:pt x="6792" y="1872"/>
                      <a:pt x="6819" y="1884"/>
                      <a:pt x="6848" y="1884"/>
                    </a:cubicBezTo>
                    <a:cubicBezTo>
                      <a:pt x="6920" y="1884"/>
                      <a:pt x="7007" y="1815"/>
                      <a:pt x="6973" y="1746"/>
                    </a:cubicBezTo>
                    <a:cubicBezTo>
                      <a:pt x="6311" y="653"/>
                      <a:pt x="5123" y="1"/>
                      <a:pt x="3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2865241" y="1776027"/>
                <a:ext cx="257516" cy="57862"/>
              </a:xfrm>
              <a:custGeom>
                <a:avLst/>
                <a:gdLst/>
                <a:ahLst/>
                <a:cxnLst/>
                <a:rect l="l" t="t" r="r" b="b"/>
                <a:pathLst>
                  <a:path w="11692" h="2628" extrusionOk="0">
                    <a:moveTo>
                      <a:pt x="11500" y="0"/>
                    </a:moveTo>
                    <a:cubicBezTo>
                      <a:pt x="11487" y="0"/>
                      <a:pt x="11473" y="2"/>
                      <a:pt x="11458" y="6"/>
                    </a:cubicBezTo>
                    <a:cubicBezTo>
                      <a:pt x="9703" y="688"/>
                      <a:pt x="8094" y="1517"/>
                      <a:pt x="6242" y="1858"/>
                    </a:cubicBezTo>
                    <a:cubicBezTo>
                      <a:pt x="5076" y="2057"/>
                      <a:pt x="3893" y="2157"/>
                      <a:pt x="2713" y="2157"/>
                    </a:cubicBezTo>
                    <a:cubicBezTo>
                      <a:pt x="1870" y="2157"/>
                      <a:pt x="1029" y="2106"/>
                      <a:pt x="196" y="2005"/>
                    </a:cubicBezTo>
                    <a:cubicBezTo>
                      <a:pt x="50" y="2005"/>
                      <a:pt x="1" y="2200"/>
                      <a:pt x="196" y="2248"/>
                    </a:cubicBezTo>
                    <a:lnTo>
                      <a:pt x="147" y="2248"/>
                    </a:lnTo>
                    <a:cubicBezTo>
                      <a:pt x="1244" y="2497"/>
                      <a:pt x="2432" y="2627"/>
                      <a:pt x="3642" y="2627"/>
                    </a:cubicBezTo>
                    <a:cubicBezTo>
                      <a:pt x="6466" y="2627"/>
                      <a:pt x="9405" y="1917"/>
                      <a:pt x="11556" y="347"/>
                    </a:cubicBezTo>
                    <a:cubicBezTo>
                      <a:pt x="11691" y="257"/>
                      <a:pt x="11660" y="0"/>
                      <a:pt x="11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2767538" y="1814623"/>
                <a:ext cx="394115" cy="169799"/>
              </a:xfrm>
              <a:custGeom>
                <a:avLst/>
                <a:gdLst/>
                <a:ahLst/>
                <a:cxnLst/>
                <a:rect l="l" t="t" r="r" b="b"/>
                <a:pathLst>
                  <a:path w="17894" h="7712" extrusionOk="0">
                    <a:moveTo>
                      <a:pt x="3799" y="0"/>
                    </a:moveTo>
                    <a:cubicBezTo>
                      <a:pt x="3785" y="0"/>
                      <a:pt x="3770" y="2"/>
                      <a:pt x="3754" y="8"/>
                    </a:cubicBezTo>
                    <a:cubicBezTo>
                      <a:pt x="488" y="934"/>
                      <a:pt x="0" y="5858"/>
                      <a:pt x="3169" y="7321"/>
                    </a:cubicBezTo>
                    <a:cubicBezTo>
                      <a:pt x="3754" y="7595"/>
                      <a:pt x="4387" y="7712"/>
                      <a:pt x="5030" y="7712"/>
                    </a:cubicBezTo>
                    <a:cubicBezTo>
                      <a:pt x="6101" y="7712"/>
                      <a:pt x="7198" y="7388"/>
                      <a:pt x="8142" y="6931"/>
                    </a:cubicBezTo>
                    <a:cubicBezTo>
                      <a:pt x="11029" y="5464"/>
                      <a:pt x="14191" y="4686"/>
                      <a:pt x="17405" y="4686"/>
                    </a:cubicBezTo>
                    <a:cubicBezTo>
                      <a:pt x="17503" y="4686"/>
                      <a:pt x="17601" y="4687"/>
                      <a:pt x="17698" y="4688"/>
                    </a:cubicBezTo>
                    <a:cubicBezTo>
                      <a:pt x="17893" y="4688"/>
                      <a:pt x="17893" y="4396"/>
                      <a:pt x="17698" y="4396"/>
                    </a:cubicBezTo>
                    <a:cubicBezTo>
                      <a:pt x="17272" y="4373"/>
                      <a:pt x="16848" y="4361"/>
                      <a:pt x="16426" y="4361"/>
                    </a:cubicBezTo>
                    <a:cubicBezTo>
                      <a:pt x="15015" y="4361"/>
                      <a:pt x="13627" y="4497"/>
                      <a:pt x="12238" y="4835"/>
                    </a:cubicBezTo>
                    <a:cubicBezTo>
                      <a:pt x="10531" y="5225"/>
                      <a:pt x="9117" y="6053"/>
                      <a:pt x="7509" y="6687"/>
                    </a:cubicBezTo>
                    <a:cubicBezTo>
                      <a:pt x="6754" y="6997"/>
                      <a:pt x="5884" y="7199"/>
                      <a:pt x="5042" y="7199"/>
                    </a:cubicBezTo>
                    <a:cubicBezTo>
                      <a:pt x="3763" y="7199"/>
                      <a:pt x="2549" y="6733"/>
                      <a:pt x="1902" y="5468"/>
                    </a:cubicBezTo>
                    <a:cubicBezTo>
                      <a:pt x="829" y="3518"/>
                      <a:pt x="2048" y="1178"/>
                      <a:pt x="3852" y="203"/>
                    </a:cubicBezTo>
                    <a:cubicBezTo>
                      <a:pt x="3939" y="159"/>
                      <a:pt x="3910" y="0"/>
                      <a:pt x="3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3085381" y="1768739"/>
                <a:ext cx="121380" cy="143686"/>
              </a:xfrm>
              <a:custGeom>
                <a:avLst/>
                <a:gdLst/>
                <a:ahLst/>
                <a:cxnLst/>
                <a:rect l="l" t="t" r="r" b="b"/>
                <a:pathLst>
                  <a:path w="5511" h="6526" extrusionOk="0">
                    <a:moveTo>
                      <a:pt x="2656" y="0"/>
                    </a:moveTo>
                    <a:cubicBezTo>
                      <a:pt x="2292" y="0"/>
                      <a:pt x="1931" y="103"/>
                      <a:pt x="1610" y="337"/>
                    </a:cubicBezTo>
                    <a:cubicBezTo>
                      <a:pt x="1476" y="470"/>
                      <a:pt x="1586" y="684"/>
                      <a:pt x="1754" y="684"/>
                    </a:cubicBezTo>
                    <a:cubicBezTo>
                      <a:pt x="1771" y="684"/>
                      <a:pt x="1787" y="682"/>
                      <a:pt x="1805" y="678"/>
                    </a:cubicBezTo>
                    <a:cubicBezTo>
                      <a:pt x="2079" y="552"/>
                      <a:pt x="2364" y="494"/>
                      <a:pt x="2643" y="494"/>
                    </a:cubicBezTo>
                    <a:cubicBezTo>
                      <a:pt x="3556" y="494"/>
                      <a:pt x="4409" y="1121"/>
                      <a:pt x="4633" y="2092"/>
                    </a:cubicBezTo>
                    <a:cubicBezTo>
                      <a:pt x="4974" y="3116"/>
                      <a:pt x="4779" y="5310"/>
                      <a:pt x="3755" y="5895"/>
                    </a:cubicBezTo>
                    <a:cubicBezTo>
                      <a:pt x="3520" y="6029"/>
                      <a:pt x="3272" y="6089"/>
                      <a:pt x="3025" y="6089"/>
                    </a:cubicBezTo>
                    <a:cubicBezTo>
                      <a:pt x="2198" y="6089"/>
                      <a:pt x="1385" y="5416"/>
                      <a:pt x="1122" y="4627"/>
                    </a:cubicBezTo>
                    <a:cubicBezTo>
                      <a:pt x="683" y="3359"/>
                      <a:pt x="1171" y="1994"/>
                      <a:pt x="1561" y="775"/>
                    </a:cubicBezTo>
                    <a:cubicBezTo>
                      <a:pt x="1591" y="655"/>
                      <a:pt x="1491" y="572"/>
                      <a:pt x="1398" y="572"/>
                    </a:cubicBezTo>
                    <a:cubicBezTo>
                      <a:pt x="1341" y="572"/>
                      <a:pt x="1287" y="603"/>
                      <a:pt x="1268" y="678"/>
                    </a:cubicBezTo>
                    <a:cubicBezTo>
                      <a:pt x="635" y="2189"/>
                      <a:pt x="1" y="4286"/>
                      <a:pt x="1268" y="5651"/>
                    </a:cubicBezTo>
                    <a:cubicBezTo>
                      <a:pt x="1724" y="6163"/>
                      <a:pt x="2428" y="6526"/>
                      <a:pt x="3110" y="6526"/>
                    </a:cubicBezTo>
                    <a:cubicBezTo>
                      <a:pt x="3597" y="6526"/>
                      <a:pt x="4072" y="6341"/>
                      <a:pt x="4437" y="5895"/>
                    </a:cubicBezTo>
                    <a:cubicBezTo>
                      <a:pt x="5364" y="4530"/>
                      <a:pt x="5510" y="2774"/>
                      <a:pt x="4828" y="1312"/>
                    </a:cubicBezTo>
                    <a:cubicBezTo>
                      <a:pt x="4384" y="560"/>
                      <a:pt x="3509" y="0"/>
                      <a:pt x="2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3113309" y="1801082"/>
                <a:ext cx="67661" cy="78030"/>
              </a:xfrm>
              <a:custGeom>
                <a:avLst/>
                <a:gdLst/>
                <a:ahLst/>
                <a:cxnLst/>
                <a:rect l="l" t="t" r="r" b="b"/>
                <a:pathLst>
                  <a:path w="3072" h="3544" extrusionOk="0">
                    <a:moveTo>
                      <a:pt x="1392" y="465"/>
                    </a:moveTo>
                    <a:cubicBezTo>
                      <a:pt x="1853" y="465"/>
                      <a:pt x="2274" y="745"/>
                      <a:pt x="2389" y="1208"/>
                    </a:cubicBezTo>
                    <a:cubicBezTo>
                      <a:pt x="2536" y="1695"/>
                      <a:pt x="2487" y="2768"/>
                      <a:pt x="1999" y="3061"/>
                    </a:cubicBezTo>
                    <a:cubicBezTo>
                      <a:pt x="1896" y="3112"/>
                      <a:pt x="1789" y="3135"/>
                      <a:pt x="1683" y="3135"/>
                    </a:cubicBezTo>
                    <a:cubicBezTo>
                      <a:pt x="1284" y="3135"/>
                      <a:pt x="896" y="2811"/>
                      <a:pt x="780" y="2427"/>
                    </a:cubicBezTo>
                    <a:cubicBezTo>
                      <a:pt x="635" y="1796"/>
                      <a:pt x="731" y="1116"/>
                      <a:pt x="972" y="533"/>
                    </a:cubicBezTo>
                    <a:lnTo>
                      <a:pt x="972" y="533"/>
                    </a:lnTo>
                    <a:cubicBezTo>
                      <a:pt x="974" y="533"/>
                      <a:pt x="976" y="533"/>
                      <a:pt x="978" y="533"/>
                    </a:cubicBezTo>
                    <a:cubicBezTo>
                      <a:pt x="993" y="533"/>
                      <a:pt x="1009" y="530"/>
                      <a:pt x="1024" y="525"/>
                    </a:cubicBezTo>
                    <a:cubicBezTo>
                      <a:pt x="1146" y="485"/>
                      <a:pt x="1271" y="465"/>
                      <a:pt x="1392" y="465"/>
                    </a:cubicBezTo>
                    <a:close/>
                    <a:moveTo>
                      <a:pt x="1463" y="0"/>
                    </a:moveTo>
                    <a:cubicBezTo>
                      <a:pt x="1248" y="0"/>
                      <a:pt x="1042" y="68"/>
                      <a:pt x="878" y="233"/>
                    </a:cubicBezTo>
                    <a:cubicBezTo>
                      <a:pt x="843" y="268"/>
                      <a:pt x="825" y="306"/>
                      <a:pt x="819" y="343"/>
                    </a:cubicBezTo>
                    <a:lnTo>
                      <a:pt x="819" y="343"/>
                    </a:lnTo>
                    <a:cubicBezTo>
                      <a:pt x="819" y="343"/>
                      <a:pt x="819" y="343"/>
                      <a:pt x="819" y="343"/>
                    </a:cubicBezTo>
                    <a:cubicBezTo>
                      <a:pt x="759" y="343"/>
                      <a:pt x="702" y="370"/>
                      <a:pt x="683" y="428"/>
                    </a:cubicBezTo>
                    <a:cubicBezTo>
                      <a:pt x="342" y="1257"/>
                      <a:pt x="0" y="2378"/>
                      <a:pt x="683" y="3109"/>
                    </a:cubicBezTo>
                    <a:cubicBezTo>
                      <a:pt x="918" y="3397"/>
                      <a:pt x="1265" y="3544"/>
                      <a:pt x="1619" y="3544"/>
                    </a:cubicBezTo>
                    <a:cubicBezTo>
                      <a:pt x="1926" y="3544"/>
                      <a:pt x="2238" y="3433"/>
                      <a:pt x="2487" y="3207"/>
                    </a:cubicBezTo>
                    <a:cubicBezTo>
                      <a:pt x="2974" y="2475"/>
                      <a:pt x="3072" y="1549"/>
                      <a:pt x="2682" y="720"/>
                    </a:cubicBezTo>
                    <a:cubicBezTo>
                      <a:pt x="2479" y="348"/>
                      <a:pt x="1948" y="0"/>
                      <a:pt x="1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2891759" y="2108799"/>
                <a:ext cx="306786" cy="87079"/>
              </a:xfrm>
              <a:custGeom>
                <a:avLst/>
                <a:gdLst/>
                <a:ahLst/>
                <a:cxnLst/>
                <a:rect l="l" t="t" r="r" b="b"/>
                <a:pathLst>
                  <a:path w="13929" h="3955" extrusionOk="0">
                    <a:moveTo>
                      <a:pt x="5937" y="0"/>
                    </a:moveTo>
                    <a:cubicBezTo>
                      <a:pt x="5155" y="0"/>
                      <a:pt x="4372" y="174"/>
                      <a:pt x="3672" y="542"/>
                    </a:cubicBezTo>
                    <a:cubicBezTo>
                      <a:pt x="2307" y="1322"/>
                      <a:pt x="1479" y="2785"/>
                      <a:pt x="162" y="3614"/>
                    </a:cubicBezTo>
                    <a:cubicBezTo>
                      <a:pt x="1" y="3694"/>
                      <a:pt x="107" y="3942"/>
                      <a:pt x="258" y="3942"/>
                    </a:cubicBezTo>
                    <a:cubicBezTo>
                      <a:pt x="290" y="3942"/>
                      <a:pt x="324" y="3931"/>
                      <a:pt x="357" y="3906"/>
                    </a:cubicBezTo>
                    <a:lnTo>
                      <a:pt x="406" y="3955"/>
                    </a:lnTo>
                    <a:cubicBezTo>
                      <a:pt x="1235" y="3321"/>
                      <a:pt x="2015" y="2639"/>
                      <a:pt x="2649" y="1907"/>
                    </a:cubicBezTo>
                    <a:cubicBezTo>
                      <a:pt x="3568" y="948"/>
                      <a:pt x="4815" y="415"/>
                      <a:pt x="6094" y="415"/>
                    </a:cubicBezTo>
                    <a:cubicBezTo>
                      <a:pt x="6375" y="415"/>
                      <a:pt x="6658" y="441"/>
                      <a:pt x="6939" y="493"/>
                    </a:cubicBezTo>
                    <a:cubicBezTo>
                      <a:pt x="9426" y="883"/>
                      <a:pt x="11425" y="2297"/>
                      <a:pt x="13619" y="3272"/>
                    </a:cubicBezTo>
                    <a:cubicBezTo>
                      <a:pt x="13650" y="3288"/>
                      <a:pt x="13680" y="3295"/>
                      <a:pt x="13708" y="3295"/>
                    </a:cubicBezTo>
                    <a:cubicBezTo>
                      <a:pt x="13852" y="3295"/>
                      <a:pt x="13928" y="3110"/>
                      <a:pt x="13765" y="3029"/>
                    </a:cubicBezTo>
                    <a:cubicBezTo>
                      <a:pt x="11717" y="1468"/>
                      <a:pt x="9279" y="445"/>
                      <a:pt x="6695" y="54"/>
                    </a:cubicBezTo>
                    <a:cubicBezTo>
                      <a:pt x="6444" y="19"/>
                      <a:pt x="6191"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2928607" y="1970375"/>
                <a:ext cx="315728" cy="58236"/>
              </a:xfrm>
              <a:custGeom>
                <a:avLst/>
                <a:gdLst/>
                <a:ahLst/>
                <a:cxnLst/>
                <a:rect l="l" t="t" r="r" b="b"/>
                <a:pathLst>
                  <a:path w="14335" h="2645" extrusionOk="0">
                    <a:moveTo>
                      <a:pt x="385" y="0"/>
                    </a:moveTo>
                    <a:cubicBezTo>
                      <a:pt x="289" y="0"/>
                      <a:pt x="194" y="1"/>
                      <a:pt x="98" y="3"/>
                    </a:cubicBezTo>
                    <a:cubicBezTo>
                      <a:pt x="1" y="3"/>
                      <a:pt x="1" y="150"/>
                      <a:pt x="98" y="198"/>
                    </a:cubicBezTo>
                    <a:cubicBezTo>
                      <a:pt x="2487" y="540"/>
                      <a:pt x="4876" y="1027"/>
                      <a:pt x="7216" y="1515"/>
                    </a:cubicBezTo>
                    <a:cubicBezTo>
                      <a:pt x="9276" y="1972"/>
                      <a:pt x="11507" y="2645"/>
                      <a:pt x="13669" y="2645"/>
                    </a:cubicBezTo>
                    <a:cubicBezTo>
                      <a:pt x="13810" y="2645"/>
                      <a:pt x="13950" y="2642"/>
                      <a:pt x="14091" y="2636"/>
                    </a:cubicBezTo>
                    <a:cubicBezTo>
                      <a:pt x="14286" y="2636"/>
                      <a:pt x="14335" y="2392"/>
                      <a:pt x="14140" y="2344"/>
                    </a:cubicBezTo>
                    <a:cubicBezTo>
                      <a:pt x="11702" y="1807"/>
                      <a:pt x="9215" y="1515"/>
                      <a:pt x="6777" y="978"/>
                    </a:cubicBezTo>
                    <a:cubicBezTo>
                      <a:pt x="4677" y="512"/>
                      <a:pt x="2532" y="0"/>
                      <a:pt x="3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3170221" y="2024296"/>
                <a:ext cx="109552" cy="175237"/>
              </a:xfrm>
              <a:custGeom>
                <a:avLst/>
                <a:gdLst/>
                <a:ahLst/>
                <a:cxnLst/>
                <a:rect l="l" t="t" r="r" b="b"/>
                <a:pathLst>
                  <a:path w="4974" h="7959" extrusionOk="0">
                    <a:moveTo>
                      <a:pt x="2663" y="487"/>
                    </a:moveTo>
                    <a:cubicBezTo>
                      <a:pt x="3394" y="487"/>
                      <a:pt x="4125" y="1054"/>
                      <a:pt x="4388" y="1845"/>
                    </a:cubicBezTo>
                    <a:cubicBezTo>
                      <a:pt x="4535" y="2576"/>
                      <a:pt x="4583" y="3356"/>
                      <a:pt x="4535" y="4087"/>
                    </a:cubicBezTo>
                    <a:cubicBezTo>
                      <a:pt x="4486" y="5111"/>
                      <a:pt x="4388" y="6281"/>
                      <a:pt x="3608" y="7013"/>
                    </a:cubicBezTo>
                    <a:cubicBezTo>
                      <a:pt x="3283" y="7381"/>
                      <a:pt x="2832" y="7557"/>
                      <a:pt x="2381" y="7557"/>
                    </a:cubicBezTo>
                    <a:cubicBezTo>
                      <a:pt x="1843" y="7557"/>
                      <a:pt x="1303" y="7308"/>
                      <a:pt x="973" y="6838"/>
                    </a:cubicBezTo>
                    <a:lnTo>
                      <a:pt x="973" y="6838"/>
                    </a:lnTo>
                    <a:cubicBezTo>
                      <a:pt x="985" y="6817"/>
                      <a:pt x="988" y="6793"/>
                      <a:pt x="976" y="6769"/>
                    </a:cubicBezTo>
                    <a:cubicBezTo>
                      <a:pt x="439" y="5014"/>
                      <a:pt x="244" y="2332"/>
                      <a:pt x="1658" y="918"/>
                    </a:cubicBezTo>
                    <a:cubicBezTo>
                      <a:pt x="1959" y="618"/>
                      <a:pt x="2311" y="487"/>
                      <a:pt x="2663" y="487"/>
                    </a:cubicBezTo>
                    <a:close/>
                    <a:moveTo>
                      <a:pt x="2837" y="1"/>
                    </a:moveTo>
                    <a:cubicBezTo>
                      <a:pt x="1907" y="1"/>
                      <a:pt x="1068" y="836"/>
                      <a:pt x="683" y="1747"/>
                    </a:cubicBezTo>
                    <a:cubicBezTo>
                      <a:pt x="0" y="3405"/>
                      <a:pt x="49" y="5258"/>
                      <a:pt x="781" y="6867"/>
                    </a:cubicBezTo>
                    <a:cubicBezTo>
                      <a:pt x="795" y="6895"/>
                      <a:pt x="822" y="6907"/>
                      <a:pt x="851" y="6907"/>
                    </a:cubicBezTo>
                    <a:cubicBezTo>
                      <a:pt x="858" y="6907"/>
                      <a:pt x="864" y="6906"/>
                      <a:pt x="871" y="6905"/>
                    </a:cubicBezTo>
                    <a:lnTo>
                      <a:pt x="871" y="6905"/>
                    </a:lnTo>
                    <a:cubicBezTo>
                      <a:pt x="1227" y="7621"/>
                      <a:pt x="1825" y="7958"/>
                      <a:pt x="2452" y="7958"/>
                    </a:cubicBezTo>
                    <a:cubicBezTo>
                      <a:pt x="3071" y="7958"/>
                      <a:pt x="3719" y="7630"/>
                      <a:pt x="4193" y="7013"/>
                    </a:cubicBezTo>
                    <a:cubicBezTo>
                      <a:pt x="4973" y="5989"/>
                      <a:pt x="4973" y="4478"/>
                      <a:pt x="4925" y="3210"/>
                    </a:cubicBezTo>
                    <a:cubicBezTo>
                      <a:pt x="4925" y="2186"/>
                      <a:pt x="4778" y="1113"/>
                      <a:pt x="3950" y="431"/>
                    </a:cubicBezTo>
                    <a:cubicBezTo>
                      <a:pt x="3579" y="129"/>
                      <a:pt x="3201" y="1"/>
                      <a:pt x="2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3187401" y="2051091"/>
                <a:ext cx="78409" cy="122175"/>
              </a:xfrm>
              <a:custGeom>
                <a:avLst/>
                <a:gdLst/>
                <a:ahLst/>
                <a:cxnLst/>
                <a:rect l="l" t="t" r="r" b="b"/>
                <a:pathLst>
                  <a:path w="3560" h="5549" extrusionOk="0">
                    <a:moveTo>
                      <a:pt x="1895" y="445"/>
                    </a:moveTo>
                    <a:cubicBezTo>
                      <a:pt x="2363" y="445"/>
                      <a:pt x="2811" y="804"/>
                      <a:pt x="2975" y="1359"/>
                    </a:cubicBezTo>
                    <a:cubicBezTo>
                      <a:pt x="3121" y="1847"/>
                      <a:pt x="3121" y="2334"/>
                      <a:pt x="3072" y="2822"/>
                    </a:cubicBezTo>
                    <a:cubicBezTo>
                      <a:pt x="3121" y="3553"/>
                      <a:pt x="2926" y="4236"/>
                      <a:pt x="2438" y="4772"/>
                    </a:cubicBezTo>
                    <a:cubicBezTo>
                      <a:pt x="2215" y="5018"/>
                      <a:pt x="1920" y="5141"/>
                      <a:pt x="1623" y="5141"/>
                    </a:cubicBezTo>
                    <a:cubicBezTo>
                      <a:pt x="1311" y="5141"/>
                      <a:pt x="997" y="5004"/>
                      <a:pt x="764" y="4731"/>
                    </a:cubicBezTo>
                    <a:lnTo>
                      <a:pt x="764" y="4731"/>
                    </a:lnTo>
                    <a:cubicBezTo>
                      <a:pt x="785" y="4703"/>
                      <a:pt x="794" y="4666"/>
                      <a:pt x="781" y="4626"/>
                    </a:cubicBezTo>
                    <a:cubicBezTo>
                      <a:pt x="439" y="3456"/>
                      <a:pt x="244" y="1652"/>
                      <a:pt x="1219" y="725"/>
                    </a:cubicBezTo>
                    <a:cubicBezTo>
                      <a:pt x="1429" y="532"/>
                      <a:pt x="1664" y="445"/>
                      <a:pt x="1895" y="445"/>
                    </a:cubicBezTo>
                    <a:close/>
                    <a:moveTo>
                      <a:pt x="1992" y="1"/>
                    </a:moveTo>
                    <a:cubicBezTo>
                      <a:pt x="1372" y="1"/>
                      <a:pt x="785" y="504"/>
                      <a:pt x="488" y="1164"/>
                    </a:cubicBezTo>
                    <a:cubicBezTo>
                      <a:pt x="1" y="2285"/>
                      <a:pt x="1" y="3602"/>
                      <a:pt x="537" y="4723"/>
                    </a:cubicBezTo>
                    <a:cubicBezTo>
                      <a:pt x="554" y="4774"/>
                      <a:pt x="594" y="4795"/>
                      <a:pt x="638" y="4796"/>
                    </a:cubicBezTo>
                    <a:lnTo>
                      <a:pt x="638" y="4796"/>
                    </a:lnTo>
                    <a:cubicBezTo>
                      <a:pt x="882" y="5307"/>
                      <a:pt x="1304" y="5549"/>
                      <a:pt x="1746" y="5549"/>
                    </a:cubicBezTo>
                    <a:cubicBezTo>
                      <a:pt x="2167" y="5549"/>
                      <a:pt x="2605" y="5330"/>
                      <a:pt x="2926" y="4918"/>
                    </a:cubicBezTo>
                    <a:cubicBezTo>
                      <a:pt x="3365" y="4187"/>
                      <a:pt x="3560" y="3358"/>
                      <a:pt x="3462" y="2529"/>
                    </a:cubicBezTo>
                    <a:cubicBezTo>
                      <a:pt x="3462" y="1798"/>
                      <a:pt x="3462" y="920"/>
                      <a:pt x="2877" y="384"/>
                    </a:cubicBezTo>
                    <a:cubicBezTo>
                      <a:pt x="2593" y="116"/>
                      <a:pt x="2289" y="1"/>
                      <a:pt x="1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1432977" y="996189"/>
                <a:ext cx="204899" cy="918746"/>
              </a:xfrm>
              <a:custGeom>
                <a:avLst/>
                <a:gdLst/>
                <a:ahLst/>
                <a:cxnLst/>
                <a:rect l="l" t="t" r="r" b="b"/>
                <a:pathLst>
                  <a:path w="9303" h="41728" extrusionOk="0">
                    <a:moveTo>
                      <a:pt x="2647" y="1"/>
                    </a:moveTo>
                    <a:cubicBezTo>
                      <a:pt x="2525" y="1"/>
                      <a:pt x="2397" y="116"/>
                      <a:pt x="2428" y="272"/>
                    </a:cubicBezTo>
                    <a:cubicBezTo>
                      <a:pt x="3452" y="3977"/>
                      <a:pt x="4720" y="7585"/>
                      <a:pt x="5500" y="11340"/>
                    </a:cubicBezTo>
                    <a:cubicBezTo>
                      <a:pt x="6280" y="15094"/>
                      <a:pt x="6573" y="18945"/>
                      <a:pt x="6329" y="22797"/>
                    </a:cubicBezTo>
                    <a:cubicBezTo>
                      <a:pt x="5939" y="29525"/>
                      <a:pt x="3745" y="36010"/>
                      <a:pt x="39" y="41617"/>
                    </a:cubicBezTo>
                    <a:cubicBezTo>
                      <a:pt x="0" y="41656"/>
                      <a:pt x="56" y="41727"/>
                      <a:pt x="105" y="41727"/>
                    </a:cubicBezTo>
                    <a:cubicBezTo>
                      <a:pt x="117" y="41727"/>
                      <a:pt x="128" y="41723"/>
                      <a:pt x="137" y="41714"/>
                    </a:cubicBezTo>
                    <a:lnTo>
                      <a:pt x="88" y="41714"/>
                    </a:lnTo>
                    <a:cubicBezTo>
                      <a:pt x="9303" y="30549"/>
                      <a:pt x="8328" y="12656"/>
                      <a:pt x="2819" y="126"/>
                    </a:cubicBezTo>
                    <a:cubicBezTo>
                      <a:pt x="2783" y="38"/>
                      <a:pt x="2716" y="1"/>
                      <a:pt x="2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1790355" y="806794"/>
                <a:ext cx="223025" cy="448364"/>
              </a:xfrm>
              <a:custGeom>
                <a:avLst/>
                <a:gdLst/>
                <a:ahLst/>
                <a:cxnLst/>
                <a:rect l="l" t="t" r="r" b="b"/>
                <a:pathLst>
                  <a:path w="10126" h="20364" extrusionOk="0">
                    <a:moveTo>
                      <a:pt x="49" y="1"/>
                    </a:moveTo>
                    <a:cubicBezTo>
                      <a:pt x="0" y="1"/>
                      <a:pt x="0" y="1"/>
                      <a:pt x="0" y="49"/>
                    </a:cubicBezTo>
                    <a:cubicBezTo>
                      <a:pt x="4047" y="3121"/>
                      <a:pt x="4681" y="8582"/>
                      <a:pt x="5753" y="13165"/>
                    </a:cubicBezTo>
                    <a:cubicBezTo>
                      <a:pt x="5970" y="14074"/>
                      <a:pt x="7416" y="20363"/>
                      <a:pt x="9273" y="20363"/>
                    </a:cubicBezTo>
                    <a:cubicBezTo>
                      <a:pt x="9508" y="20363"/>
                      <a:pt x="9749" y="20263"/>
                      <a:pt x="9995" y="20039"/>
                    </a:cubicBezTo>
                    <a:cubicBezTo>
                      <a:pt x="10125" y="19952"/>
                      <a:pt x="10023" y="19788"/>
                      <a:pt x="9896" y="19788"/>
                    </a:cubicBezTo>
                    <a:cubicBezTo>
                      <a:pt x="9880" y="19788"/>
                      <a:pt x="9865" y="19790"/>
                      <a:pt x="9849" y="19795"/>
                    </a:cubicBezTo>
                    <a:cubicBezTo>
                      <a:pt x="9736" y="19842"/>
                      <a:pt x="9625" y="19864"/>
                      <a:pt x="9515" y="19864"/>
                    </a:cubicBezTo>
                    <a:cubicBezTo>
                      <a:pt x="7098" y="19864"/>
                      <a:pt x="5295" y="9052"/>
                      <a:pt x="4876" y="7606"/>
                    </a:cubicBezTo>
                    <a:cubicBezTo>
                      <a:pt x="3998" y="4681"/>
                      <a:pt x="2682" y="1707"/>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1442426" y="804879"/>
                <a:ext cx="403784" cy="225085"/>
              </a:xfrm>
              <a:custGeom>
                <a:avLst/>
                <a:gdLst/>
                <a:ahLst/>
                <a:cxnLst/>
                <a:rect l="l" t="t" r="r" b="b"/>
                <a:pathLst>
                  <a:path w="18333" h="10223" extrusionOk="0">
                    <a:moveTo>
                      <a:pt x="13735" y="452"/>
                    </a:moveTo>
                    <a:cubicBezTo>
                      <a:pt x="14403" y="452"/>
                      <a:pt x="15065" y="536"/>
                      <a:pt x="15700" y="721"/>
                    </a:cubicBezTo>
                    <a:cubicBezTo>
                      <a:pt x="17699" y="1404"/>
                      <a:pt x="17065" y="3208"/>
                      <a:pt x="16236" y="4622"/>
                    </a:cubicBezTo>
                    <a:cubicBezTo>
                      <a:pt x="16218" y="4649"/>
                      <a:pt x="16212" y="4678"/>
                      <a:pt x="16214" y="4706"/>
                    </a:cubicBezTo>
                    <a:lnTo>
                      <a:pt x="16214" y="4706"/>
                    </a:lnTo>
                    <a:cubicBezTo>
                      <a:pt x="13955" y="7351"/>
                      <a:pt x="9861" y="9597"/>
                      <a:pt x="6387" y="9790"/>
                    </a:cubicBezTo>
                    <a:cubicBezTo>
                      <a:pt x="6245" y="9800"/>
                      <a:pt x="6097" y="9805"/>
                      <a:pt x="5948" y="9805"/>
                    </a:cubicBezTo>
                    <a:cubicBezTo>
                      <a:pt x="3845" y="9805"/>
                      <a:pt x="1190" y="8825"/>
                      <a:pt x="2146" y="6231"/>
                    </a:cubicBezTo>
                    <a:cubicBezTo>
                      <a:pt x="2633" y="4817"/>
                      <a:pt x="3950" y="3793"/>
                      <a:pt x="5169" y="3013"/>
                    </a:cubicBezTo>
                    <a:cubicBezTo>
                      <a:pt x="7265" y="1794"/>
                      <a:pt x="9605" y="965"/>
                      <a:pt x="12043" y="624"/>
                    </a:cubicBezTo>
                    <a:cubicBezTo>
                      <a:pt x="12601" y="512"/>
                      <a:pt x="13170" y="452"/>
                      <a:pt x="13735" y="452"/>
                    </a:cubicBezTo>
                    <a:close/>
                    <a:moveTo>
                      <a:pt x="13674" y="1"/>
                    </a:moveTo>
                    <a:cubicBezTo>
                      <a:pt x="10333" y="1"/>
                      <a:pt x="6578" y="1349"/>
                      <a:pt x="3998" y="3305"/>
                    </a:cubicBezTo>
                    <a:cubicBezTo>
                      <a:pt x="1756" y="5012"/>
                      <a:pt x="1" y="8522"/>
                      <a:pt x="3608" y="9839"/>
                    </a:cubicBezTo>
                    <a:cubicBezTo>
                      <a:pt x="4357" y="10102"/>
                      <a:pt x="5157" y="10222"/>
                      <a:pt x="5980" y="10222"/>
                    </a:cubicBezTo>
                    <a:cubicBezTo>
                      <a:pt x="9828" y="10222"/>
                      <a:pt x="14200" y="7609"/>
                      <a:pt x="16401" y="4868"/>
                    </a:cubicBezTo>
                    <a:lnTo>
                      <a:pt x="16401" y="4868"/>
                    </a:lnTo>
                    <a:cubicBezTo>
                      <a:pt x="16431" y="4864"/>
                      <a:pt x="16459" y="4849"/>
                      <a:pt x="16480" y="4817"/>
                    </a:cubicBezTo>
                    <a:cubicBezTo>
                      <a:pt x="18332" y="2525"/>
                      <a:pt x="17504" y="283"/>
                      <a:pt x="14627" y="39"/>
                    </a:cubicBezTo>
                    <a:cubicBezTo>
                      <a:pt x="14314" y="13"/>
                      <a:pt x="13996" y="1"/>
                      <a:pt x="13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1500418" y="835725"/>
                <a:ext cx="293175" cy="164339"/>
              </a:xfrm>
              <a:custGeom>
                <a:avLst/>
                <a:gdLst/>
                <a:ahLst/>
                <a:cxnLst/>
                <a:rect l="l" t="t" r="r" b="b"/>
                <a:pathLst>
                  <a:path w="13311" h="7464" extrusionOk="0">
                    <a:moveTo>
                      <a:pt x="10043" y="531"/>
                    </a:moveTo>
                    <a:cubicBezTo>
                      <a:pt x="11705" y="531"/>
                      <a:pt x="12753" y="1204"/>
                      <a:pt x="11653" y="3318"/>
                    </a:cubicBezTo>
                    <a:cubicBezTo>
                      <a:pt x="11639" y="3345"/>
                      <a:pt x="11633" y="3371"/>
                      <a:pt x="11631" y="3395"/>
                    </a:cubicBezTo>
                    <a:lnTo>
                      <a:pt x="11631" y="3395"/>
                    </a:lnTo>
                    <a:cubicBezTo>
                      <a:pt x="9983" y="5158"/>
                      <a:pt x="7865" y="6398"/>
                      <a:pt x="5510" y="6926"/>
                    </a:cubicBezTo>
                    <a:cubicBezTo>
                      <a:pt x="5095" y="6999"/>
                      <a:pt x="4595" y="7073"/>
                      <a:pt x="4108" y="7073"/>
                    </a:cubicBezTo>
                    <a:cubicBezTo>
                      <a:pt x="3620" y="7073"/>
                      <a:pt x="3145" y="6999"/>
                      <a:pt x="2779" y="6780"/>
                    </a:cubicBezTo>
                    <a:cubicBezTo>
                      <a:pt x="2097" y="6341"/>
                      <a:pt x="1268" y="5025"/>
                      <a:pt x="1804" y="4098"/>
                    </a:cubicBezTo>
                    <a:cubicBezTo>
                      <a:pt x="2292" y="3318"/>
                      <a:pt x="3023" y="2636"/>
                      <a:pt x="3901" y="2197"/>
                    </a:cubicBezTo>
                    <a:cubicBezTo>
                      <a:pt x="4879" y="1599"/>
                      <a:pt x="7949" y="531"/>
                      <a:pt x="10043" y="531"/>
                    </a:cubicBezTo>
                    <a:close/>
                    <a:moveTo>
                      <a:pt x="10113" y="1"/>
                    </a:moveTo>
                    <a:cubicBezTo>
                      <a:pt x="7509" y="1"/>
                      <a:pt x="4962" y="827"/>
                      <a:pt x="2877" y="2343"/>
                    </a:cubicBezTo>
                    <a:cubicBezTo>
                      <a:pt x="1365" y="3465"/>
                      <a:pt x="0" y="5854"/>
                      <a:pt x="2292" y="6975"/>
                    </a:cubicBezTo>
                    <a:cubicBezTo>
                      <a:pt x="2941" y="7315"/>
                      <a:pt x="3660" y="7463"/>
                      <a:pt x="4408" y="7463"/>
                    </a:cubicBezTo>
                    <a:cubicBezTo>
                      <a:pt x="7173" y="7463"/>
                      <a:pt x="10336" y="5436"/>
                      <a:pt x="11853" y="3567"/>
                    </a:cubicBezTo>
                    <a:lnTo>
                      <a:pt x="11853" y="3567"/>
                    </a:lnTo>
                    <a:cubicBezTo>
                      <a:pt x="11886" y="3559"/>
                      <a:pt x="11917" y="3541"/>
                      <a:pt x="11945" y="3513"/>
                    </a:cubicBezTo>
                    <a:cubicBezTo>
                      <a:pt x="13310" y="1661"/>
                      <a:pt x="12530" y="149"/>
                      <a:pt x="10336" y="3"/>
                    </a:cubicBezTo>
                    <a:cubicBezTo>
                      <a:pt x="10262" y="2"/>
                      <a:pt x="10187" y="1"/>
                      <a:pt x="10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2280015" y="3718587"/>
                <a:ext cx="65524" cy="572059"/>
              </a:xfrm>
              <a:custGeom>
                <a:avLst/>
                <a:gdLst/>
                <a:ahLst/>
                <a:cxnLst/>
                <a:rect l="l" t="t" r="r" b="b"/>
                <a:pathLst>
                  <a:path w="2975" h="25982" extrusionOk="0">
                    <a:moveTo>
                      <a:pt x="586" y="0"/>
                    </a:moveTo>
                    <a:cubicBezTo>
                      <a:pt x="488" y="0"/>
                      <a:pt x="391" y="73"/>
                      <a:pt x="391" y="220"/>
                    </a:cubicBezTo>
                    <a:cubicBezTo>
                      <a:pt x="0" y="4510"/>
                      <a:pt x="634" y="9142"/>
                      <a:pt x="1073" y="13432"/>
                    </a:cubicBezTo>
                    <a:cubicBezTo>
                      <a:pt x="1414" y="17625"/>
                      <a:pt x="1951" y="21769"/>
                      <a:pt x="2731" y="25914"/>
                    </a:cubicBezTo>
                    <a:cubicBezTo>
                      <a:pt x="2731" y="25957"/>
                      <a:pt x="2780" y="25982"/>
                      <a:pt x="2834" y="25982"/>
                    </a:cubicBezTo>
                    <a:cubicBezTo>
                      <a:pt x="2901" y="25982"/>
                      <a:pt x="2975" y="25945"/>
                      <a:pt x="2975" y="25865"/>
                    </a:cubicBezTo>
                    <a:cubicBezTo>
                      <a:pt x="2487" y="21623"/>
                      <a:pt x="1853" y="17333"/>
                      <a:pt x="1512" y="13091"/>
                    </a:cubicBezTo>
                    <a:cubicBezTo>
                      <a:pt x="1122" y="8801"/>
                      <a:pt x="1317" y="4413"/>
                      <a:pt x="781" y="220"/>
                    </a:cubicBezTo>
                    <a:cubicBezTo>
                      <a:pt x="781" y="73"/>
                      <a:pt x="68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1950345" y="4207815"/>
                <a:ext cx="366210" cy="117441"/>
              </a:xfrm>
              <a:custGeom>
                <a:avLst/>
                <a:gdLst/>
                <a:ahLst/>
                <a:cxnLst/>
                <a:rect l="l" t="t" r="r" b="b"/>
                <a:pathLst>
                  <a:path w="16627" h="5334" extrusionOk="0">
                    <a:moveTo>
                      <a:pt x="2901" y="0"/>
                    </a:moveTo>
                    <a:cubicBezTo>
                      <a:pt x="1795" y="0"/>
                      <a:pt x="603" y="182"/>
                      <a:pt x="391" y="1061"/>
                    </a:cubicBezTo>
                    <a:cubicBezTo>
                      <a:pt x="1" y="2572"/>
                      <a:pt x="2877" y="3596"/>
                      <a:pt x="3950" y="3742"/>
                    </a:cubicBezTo>
                    <a:cubicBezTo>
                      <a:pt x="4096" y="3742"/>
                      <a:pt x="4145" y="3450"/>
                      <a:pt x="3999" y="3450"/>
                    </a:cubicBezTo>
                    <a:cubicBezTo>
                      <a:pt x="3170" y="3352"/>
                      <a:pt x="2390" y="3011"/>
                      <a:pt x="1805" y="2426"/>
                    </a:cubicBezTo>
                    <a:cubicBezTo>
                      <a:pt x="1122" y="2085"/>
                      <a:pt x="1073" y="1500"/>
                      <a:pt x="1610" y="671"/>
                    </a:cubicBezTo>
                    <a:cubicBezTo>
                      <a:pt x="1951" y="622"/>
                      <a:pt x="2243" y="622"/>
                      <a:pt x="2585" y="573"/>
                    </a:cubicBezTo>
                    <a:cubicBezTo>
                      <a:pt x="3365" y="573"/>
                      <a:pt x="4194" y="573"/>
                      <a:pt x="5022" y="671"/>
                    </a:cubicBezTo>
                    <a:cubicBezTo>
                      <a:pt x="7168" y="915"/>
                      <a:pt x="9313" y="1402"/>
                      <a:pt x="11361" y="2085"/>
                    </a:cubicBezTo>
                    <a:cubicBezTo>
                      <a:pt x="12287" y="2377"/>
                      <a:pt x="13213" y="2767"/>
                      <a:pt x="14140" y="3255"/>
                    </a:cubicBezTo>
                    <a:cubicBezTo>
                      <a:pt x="14530" y="3450"/>
                      <a:pt x="14871" y="3645"/>
                      <a:pt x="15261" y="3889"/>
                    </a:cubicBezTo>
                    <a:cubicBezTo>
                      <a:pt x="15409" y="4000"/>
                      <a:pt x="15558" y="4111"/>
                      <a:pt x="15706" y="4244"/>
                    </a:cubicBezTo>
                    <a:lnTo>
                      <a:pt x="15706" y="4244"/>
                    </a:lnTo>
                    <a:cubicBezTo>
                      <a:pt x="15667" y="4261"/>
                      <a:pt x="15617" y="4290"/>
                      <a:pt x="15554" y="4327"/>
                    </a:cubicBezTo>
                    <a:cubicBezTo>
                      <a:pt x="15037" y="4715"/>
                      <a:pt x="14264" y="4827"/>
                      <a:pt x="13449" y="4827"/>
                    </a:cubicBezTo>
                    <a:cubicBezTo>
                      <a:pt x="12417" y="4827"/>
                      <a:pt x="11316" y="4647"/>
                      <a:pt x="10581" y="4620"/>
                    </a:cubicBezTo>
                    <a:cubicBezTo>
                      <a:pt x="10337" y="4620"/>
                      <a:pt x="10288" y="5010"/>
                      <a:pt x="10532" y="5059"/>
                    </a:cubicBezTo>
                    <a:cubicBezTo>
                      <a:pt x="11313" y="5246"/>
                      <a:pt x="12115" y="5334"/>
                      <a:pt x="12923" y="5334"/>
                    </a:cubicBezTo>
                    <a:cubicBezTo>
                      <a:pt x="13376" y="5334"/>
                      <a:pt x="13831" y="5306"/>
                      <a:pt x="14286" y="5254"/>
                    </a:cubicBezTo>
                    <a:cubicBezTo>
                      <a:pt x="14920" y="5156"/>
                      <a:pt x="16139" y="5010"/>
                      <a:pt x="16529" y="4522"/>
                    </a:cubicBezTo>
                    <a:cubicBezTo>
                      <a:pt x="16626" y="4376"/>
                      <a:pt x="16577" y="4230"/>
                      <a:pt x="16480" y="4132"/>
                    </a:cubicBezTo>
                    <a:cubicBezTo>
                      <a:pt x="13457" y="1402"/>
                      <a:pt x="8484" y="378"/>
                      <a:pt x="4584" y="86"/>
                    </a:cubicBezTo>
                    <a:cubicBezTo>
                      <a:pt x="4215" y="67"/>
                      <a:pt x="3574" y="0"/>
                      <a:pt x="2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1687498" y="2062871"/>
                <a:ext cx="146907" cy="369894"/>
              </a:xfrm>
              <a:custGeom>
                <a:avLst/>
                <a:gdLst/>
                <a:ahLst/>
                <a:cxnLst/>
                <a:rect l="l" t="t" r="r" b="b"/>
                <a:pathLst>
                  <a:path w="6670" h="16800" extrusionOk="0">
                    <a:moveTo>
                      <a:pt x="6529" y="0"/>
                    </a:moveTo>
                    <a:cubicBezTo>
                      <a:pt x="6489" y="0"/>
                      <a:pt x="6447" y="27"/>
                      <a:pt x="6425" y="93"/>
                    </a:cubicBezTo>
                    <a:cubicBezTo>
                      <a:pt x="5889" y="2969"/>
                      <a:pt x="5499" y="5748"/>
                      <a:pt x="4426" y="8527"/>
                    </a:cubicBezTo>
                    <a:cubicBezTo>
                      <a:pt x="3305" y="11501"/>
                      <a:pt x="1696" y="13988"/>
                      <a:pt x="38" y="16621"/>
                    </a:cubicBezTo>
                    <a:cubicBezTo>
                      <a:pt x="1" y="16696"/>
                      <a:pt x="78" y="16799"/>
                      <a:pt x="139" y="16799"/>
                    </a:cubicBezTo>
                    <a:cubicBezTo>
                      <a:pt x="157" y="16799"/>
                      <a:pt x="173" y="16790"/>
                      <a:pt x="185" y="16767"/>
                    </a:cubicBezTo>
                    <a:lnTo>
                      <a:pt x="185" y="16718"/>
                    </a:lnTo>
                    <a:cubicBezTo>
                      <a:pt x="3890" y="12525"/>
                      <a:pt x="6669" y="5748"/>
                      <a:pt x="6620" y="93"/>
                    </a:cubicBezTo>
                    <a:cubicBezTo>
                      <a:pt x="6620" y="39"/>
                      <a:pt x="6576" y="0"/>
                      <a:pt x="6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1897000" y="1904058"/>
                <a:ext cx="261789" cy="352258"/>
              </a:xfrm>
              <a:custGeom>
                <a:avLst/>
                <a:gdLst/>
                <a:ahLst/>
                <a:cxnLst/>
                <a:rect l="l" t="t" r="r" b="b"/>
                <a:pathLst>
                  <a:path w="11886" h="15999" extrusionOk="0">
                    <a:moveTo>
                      <a:pt x="11207" y="1"/>
                    </a:moveTo>
                    <a:cubicBezTo>
                      <a:pt x="11053" y="1"/>
                      <a:pt x="10901" y="84"/>
                      <a:pt x="10809" y="285"/>
                    </a:cubicBezTo>
                    <a:cubicBezTo>
                      <a:pt x="8029" y="5697"/>
                      <a:pt x="4519" y="10670"/>
                      <a:pt x="375" y="15107"/>
                    </a:cubicBezTo>
                    <a:cubicBezTo>
                      <a:pt x="1" y="15481"/>
                      <a:pt x="345" y="15999"/>
                      <a:pt x="745" y="15999"/>
                    </a:cubicBezTo>
                    <a:cubicBezTo>
                      <a:pt x="866" y="15999"/>
                      <a:pt x="993" y="15951"/>
                      <a:pt x="1106" y="15838"/>
                    </a:cubicBezTo>
                    <a:cubicBezTo>
                      <a:pt x="5348" y="11352"/>
                      <a:pt x="8907" y="6282"/>
                      <a:pt x="11686" y="821"/>
                    </a:cubicBezTo>
                    <a:cubicBezTo>
                      <a:pt x="11886" y="388"/>
                      <a:pt x="11540" y="1"/>
                      <a:pt x="11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1812028" y="1839019"/>
                <a:ext cx="257230" cy="95468"/>
              </a:xfrm>
              <a:custGeom>
                <a:avLst/>
                <a:gdLst/>
                <a:ahLst/>
                <a:cxnLst/>
                <a:rect l="l" t="t" r="r" b="b"/>
                <a:pathLst>
                  <a:path w="11679" h="4336" extrusionOk="0">
                    <a:moveTo>
                      <a:pt x="11653" y="1"/>
                    </a:moveTo>
                    <a:cubicBezTo>
                      <a:pt x="11648" y="1"/>
                      <a:pt x="11644" y="7"/>
                      <a:pt x="11644" y="21"/>
                    </a:cubicBezTo>
                    <a:cubicBezTo>
                      <a:pt x="9447" y="1695"/>
                      <a:pt x="6403" y="3842"/>
                      <a:pt x="3509" y="3842"/>
                    </a:cubicBezTo>
                    <a:cubicBezTo>
                      <a:pt x="2357" y="3842"/>
                      <a:pt x="1228" y="3501"/>
                      <a:pt x="186" y="2654"/>
                    </a:cubicBezTo>
                    <a:cubicBezTo>
                      <a:pt x="168" y="2645"/>
                      <a:pt x="150" y="2641"/>
                      <a:pt x="134" y="2641"/>
                    </a:cubicBezTo>
                    <a:cubicBezTo>
                      <a:pt x="58" y="2641"/>
                      <a:pt x="0" y="2721"/>
                      <a:pt x="40" y="2800"/>
                    </a:cubicBezTo>
                    <a:cubicBezTo>
                      <a:pt x="921" y="3905"/>
                      <a:pt x="2038" y="4336"/>
                      <a:pt x="3245" y="4336"/>
                    </a:cubicBezTo>
                    <a:cubicBezTo>
                      <a:pt x="6246" y="4336"/>
                      <a:pt x="9801" y="1670"/>
                      <a:pt x="11644" y="70"/>
                    </a:cubicBezTo>
                    <a:cubicBezTo>
                      <a:pt x="11678" y="35"/>
                      <a:pt x="11664" y="1"/>
                      <a:pt x="11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2485883" y="1141174"/>
                <a:ext cx="255049" cy="266764"/>
              </a:xfrm>
              <a:custGeom>
                <a:avLst/>
                <a:gdLst/>
                <a:ahLst/>
                <a:cxnLst/>
                <a:rect l="l" t="t" r="r" b="b"/>
                <a:pathLst>
                  <a:path w="11580" h="12116" extrusionOk="0">
                    <a:moveTo>
                      <a:pt x="307" y="0"/>
                    </a:moveTo>
                    <a:cubicBezTo>
                      <a:pt x="83" y="0"/>
                      <a:pt x="0" y="427"/>
                      <a:pt x="258" y="513"/>
                    </a:cubicBezTo>
                    <a:cubicBezTo>
                      <a:pt x="5426" y="2414"/>
                      <a:pt x="9424" y="6656"/>
                      <a:pt x="10984" y="11922"/>
                    </a:cubicBezTo>
                    <a:cubicBezTo>
                      <a:pt x="11023" y="12057"/>
                      <a:pt x="11131" y="12116"/>
                      <a:pt x="11241" y="12116"/>
                    </a:cubicBezTo>
                    <a:cubicBezTo>
                      <a:pt x="11408" y="12116"/>
                      <a:pt x="11579" y="11981"/>
                      <a:pt x="11521" y="11775"/>
                    </a:cubicBezTo>
                    <a:cubicBezTo>
                      <a:pt x="9863" y="6315"/>
                      <a:pt x="5768" y="1975"/>
                      <a:pt x="404" y="25"/>
                    </a:cubicBezTo>
                    <a:cubicBezTo>
                      <a:pt x="370" y="8"/>
                      <a:pt x="337"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1703356" y="1183359"/>
                <a:ext cx="544326" cy="977423"/>
              </a:xfrm>
              <a:custGeom>
                <a:avLst/>
                <a:gdLst/>
                <a:ahLst/>
                <a:cxnLst/>
                <a:rect l="l" t="t" r="r" b="b"/>
                <a:pathLst>
                  <a:path w="24714" h="44393" extrusionOk="0">
                    <a:moveTo>
                      <a:pt x="17404" y="1"/>
                    </a:moveTo>
                    <a:cubicBezTo>
                      <a:pt x="17326" y="1"/>
                      <a:pt x="17244" y="19"/>
                      <a:pt x="17163" y="59"/>
                    </a:cubicBezTo>
                    <a:lnTo>
                      <a:pt x="17212" y="108"/>
                    </a:lnTo>
                    <a:cubicBezTo>
                      <a:pt x="12482" y="2595"/>
                      <a:pt x="8436" y="6203"/>
                      <a:pt x="5413" y="10639"/>
                    </a:cubicBezTo>
                    <a:cubicBezTo>
                      <a:pt x="2683" y="14832"/>
                      <a:pt x="1" y="20000"/>
                      <a:pt x="586" y="25168"/>
                    </a:cubicBezTo>
                    <a:cubicBezTo>
                      <a:pt x="684" y="26095"/>
                      <a:pt x="927" y="26972"/>
                      <a:pt x="1269" y="27801"/>
                    </a:cubicBezTo>
                    <a:cubicBezTo>
                      <a:pt x="1805" y="28923"/>
                      <a:pt x="2731" y="29605"/>
                      <a:pt x="3463" y="30580"/>
                    </a:cubicBezTo>
                    <a:cubicBezTo>
                      <a:pt x="5120" y="32725"/>
                      <a:pt x="5023" y="35505"/>
                      <a:pt x="5120" y="38089"/>
                    </a:cubicBezTo>
                    <a:cubicBezTo>
                      <a:pt x="5218" y="40185"/>
                      <a:pt x="5267" y="42379"/>
                      <a:pt x="7119" y="43744"/>
                    </a:cubicBezTo>
                    <a:cubicBezTo>
                      <a:pt x="7763" y="44204"/>
                      <a:pt x="8496" y="44393"/>
                      <a:pt x="9246" y="44393"/>
                    </a:cubicBezTo>
                    <a:cubicBezTo>
                      <a:pt x="10486" y="44393"/>
                      <a:pt x="11772" y="43876"/>
                      <a:pt x="12775" y="43208"/>
                    </a:cubicBezTo>
                    <a:cubicBezTo>
                      <a:pt x="15213" y="41550"/>
                      <a:pt x="16821" y="38430"/>
                      <a:pt x="18528" y="36090"/>
                    </a:cubicBezTo>
                    <a:cubicBezTo>
                      <a:pt x="19601" y="34676"/>
                      <a:pt x="20771" y="33359"/>
                      <a:pt x="21843" y="31945"/>
                    </a:cubicBezTo>
                    <a:cubicBezTo>
                      <a:pt x="22916" y="30580"/>
                      <a:pt x="23598" y="28971"/>
                      <a:pt x="24476" y="27509"/>
                    </a:cubicBezTo>
                    <a:cubicBezTo>
                      <a:pt x="24713" y="27102"/>
                      <a:pt x="24362" y="26720"/>
                      <a:pt x="23995" y="26720"/>
                    </a:cubicBezTo>
                    <a:cubicBezTo>
                      <a:pt x="23834" y="26720"/>
                      <a:pt x="23669" y="26794"/>
                      <a:pt x="23550" y="26972"/>
                    </a:cubicBezTo>
                    <a:cubicBezTo>
                      <a:pt x="22770" y="28289"/>
                      <a:pt x="22136" y="29703"/>
                      <a:pt x="21258" y="30970"/>
                    </a:cubicBezTo>
                    <a:cubicBezTo>
                      <a:pt x="20283" y="32384"/>
                      <a:pt x="19064" y="33652"/>
                      <a:pt x="17992" y="35066"/>
                    </a:cubicBezTo>
                    <a:cubicBezTo>
                      <a:pt x="16188" y="37503"/>
                      <a:pt x="14335" y="41306"/>
                      <a:pt x="11556" y="42720"/>
                    </a:cubicBezTo>
                    <a:cubicBezTo>
                      <a:pt x="10840" y="43078"/>
                      <a:pt x="10076" y="43281"/>
                      <a:pt x="9358" y="43281"/>
                    </a:cubicBezTo>
                    <a:cubicBezTo>
                      <a:pt x="8024" y="43281"/>
                      <a:pt x="6849" y="42580"/>
                      <a:pt x="6437" y="40868"/>
                    </a:cubicBezTo>
                    <a:cubicBezTo>
                      <a:pt x="6242" y="39454"/>
                      <a:pt x="6144" y="38040"/>
                      <a:pt x="6144" y="36626"/>
                    </a:cubicBezTo>
                    <a:cubicBezTo>
                      <a:pt x="6047" y="34432"/>
                      <a:pt x="5852" y="32189"/>
                      <a:pt x="4633" y="30336"/>
                    </a:cubicBezTo>
                    <a:cubicBezTo>
                      <a:pt x="3853" y="29118"/>
                      <a:pt x="2585" y="28338"/>
                      <a:pt x="2049" y="26924"/>
                    </a:cubicBezTo>
                    <a:cubicBezTo>
                      <a:pt x="1659" y="25705"/>
                      <a:pt x="1464" y="24437"/>
                      <a:pt x="1610" y="23169"/>
                    </a:cubicBezTo>
                    <a:cubicBezTo>
                      <a:pt x="1756" y="19903"/>
                      <a:pt x="3073" y="16734"/>
                      <a:pt x="4633" y="13906"/>
                    </a:cubicBezTo>
                    <a:cubicBezTo>
                      <a:pt x="7656" y="8445"/>
                      <a:pt x="12190" y="3960"/>
                      <a:pt x="17699" y="986"/>
                    </a:cubicBezTo>
                    <a:cubicBezTo>
                      <a:pt x="18245" y="692"/>
                      <a:pt x="17887" y="1"/>
                      <a:pt x="17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2257461" y="895084"/>
                <a:ext cx="115301" cy="274888"/>
              </a:xfrm>
              <a:custGeom>
                <a:avLst/>
                <a:gdLst/>
                <a:ahLst/>
                <a:cxnLst/>
                <a:rect l="l" t="t" r="r" b="b"/>
                <a:pathLst>
                  <a:path w="5235" h="12485" extrusionOk="0">
                    <a:moveTo>
                      <a:pt x="360" y="1"/>
                    </a:moveTo>
                    <a:cubicBezTo>
                      <a:pt x="342" y="1"/>
                      <a:pt x="318" y="13"/>
                      <a:pt x="293" y="37"/>
                    </a:cubicBezTo>
                    <a:lnTo>
                      <a:pt x="342" y="37"/>
                    </a:lnTo>
                    <a:cubicBezTo>
                      <a:pt x="1" y="2085"/>
                      <a:pt x="829" y="4328"/>
                      <a:pt x="1610" y="6180"/>
                    </a:cubicBezTo>
                    <a:cubicBezTo>
                      <a:pt x="2487" y="8326"/>
                      <a:pt x="3560" y="10422"/>
                      <a:pt x="4827" y="12372"/>
                    </a:cubicBezTo>
                    <a:cubicBezTo>
                      <a:pt x="4859" y="12452"/>
                      <a:pt x="4916" y="12484"/>
                      <a:pt x="4976" y="12484"/>
                    </a:cubicBezTo>
                    <a:cubicBezTo>
                      <a:pt x="5100" y="12484"/>
                      <a:pt x="5235" y="12342"/>
                      <a:pt x="5169" y="12177"/>
                    </a:cubicBezTo>
                    <a:cubicBezTo>
                      <a:pt x="4145" y="10227"/>
                      <a:pt x="2975" y="8374"/>
                      <a:pt x="2097" y="6327"/>
                    </a:cubicBezTo>
                    <a:cubicBezTo>
                      <a:pt x="1219" y="4328"/>
                      <a:pt x="927" y="2183"/>
                      <a:pt x="391" y="37"/>
                    </a:cubicBezTo>
                    <a:cubicBezTo>
                      <a:pt x="391" y="13"/>
                      <a:pt x="378" y="1"/>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2109277" y="880553"/>
                <a:ext cx="151422" cy="63719"/>
              </a:xfrm>
              <a:custGeom>
                <a:avLst/>
                <a:gdLst/>
                <a:ahLst/>
                <a:cxnLst/>
                <a:rect l="l" t="t" r="r" b="b"/>
                <a:pathLst>
                  <a:path w="6875" h="2894" extrusionOk="0">
                    <a:moveTo>
                      <a:pt x="5180" y="386"/>
                    </a:moveTo>
                    <a:cubicBezTo>
                      <a:pt x="5449" y="386"/>
                      <a:pt x="5699" y="431"/>
                      <a:pt x="5949" y="502"/>
                    </a:cubicBezTo>
                    <a:cubicBezTo>
                      <a:pt x="6382" y="980"/>
                      <a:pt x="6430" y="1418"/>
                      <a:pt x="6092" y="1784"/>
                    </a:cubicBezTo>
                    <a:lnTo>
                      <a:pt x="6092" y="1784"/>
                    </a:lnTo>
                    <a:cubicBezTo>
                      <a:pt x="6062" y="1755"/>
                      <a:pt x="6026" y="1738"/>
                      <a:pt x="5988" y="1738"/>
                    </a:cubicBezTo>
                    <a:cubicBezTo>
                      <a:pt x="5960" y="1738"/>
                      <a:pt x="5930" y="1747"/>
                      <a:pt x="5900" y="1770"/>
                    </a:cubicBezTo>
                    <a:cubicBezTo>
                      <a:pt x="5128" y="2248"/>
                      <a:pt x="4245" y="2476"/>
                      <a:pt x="3356" y="2476"/>
                    </a:cubicBezTo>
                    <a:cubicBezTo>
                      <a:pt x="3066" y="2476"/>
                      <a:pt x="2775" y="2452"/>
                      <a:pt x="2487" y="2404"/>
                    </a:cubicBezTo>
                    <a:cubicBezTo>
                      <a:pt x="1999" y="2404"/>
                      <a:pt x="1463" y="2257"/>
                      <a:pt x="1024" y="2014"/>
                    </a:cubicBezTo>
                    <a:cubicBezTo>
                      <a:pt x="98" y="1136"/>
                      <a:pt x="1219" y="697"/>
                      <a:pt x="1756" y="551"/>
                    </a:cubicBezTo>
                    <a:cubicBezTo>
                      <a:pt x="2304" y="441"/>
                      <a:pt x="2853" y="386"/>
                      <a:pt x="3401" y="386"/>
                    </a:cubicBezTo>
                    <a:cubicBezTo>
                      <a:pt x="3584" y="386"/>
                      <a:pt x="3767" y="393"/>
                      <a:pt x="3950" y="405"/>
                    </a:cubicBezTo>
                    <a:lnTo>
                      <a:pt x="4876" y="405"/>
                    </a:lnTo>
                    <a:cubicBezTo>
                      <a:pt x="4980" y="392"/>
                      <a:pt x="5081" y="386"/>
                      <a:pt x="5180" y="386"/>
                    </a:cubicBezTo>
                    <a:close/>
                    <a:moveTo>
                      <a:pt x="4521" y="0"/>
                    </a:moveTo>
                    <a:cubicBezTo>
                      <a:pt x="3981" y="0"/>
                      <a:pt x="3437" y="44"/>
                      <a:pt x="2926" y="63"/>
                    </a:cubicBezTo>
                    <a:cubicBezTo>
                      <a:pt x="2097" y="112"/>
                      <a:pt x="732" y="161"/>
                      <a:pt x="390" y="1136"/>
                    </a:cubicBezTo>
                    <a:cubicBezTo>
                      <a:pt x="0" y="2062"/>
                      <a:pt x="1073" y="2501"/>
                      <a:pt x="1804" y="2696"/>
                    </a:cubicBezTo>
                    <a:cubicBezTo>
                      <a:pt x="2299" y="2828"/>
                      <a:pt x="2799" y="2893"/>
                      <a:pt x="3295" y="2893"/>
                    </a:cubicBezTo>
                    <a:cubicBezTo>
                      <a:pt x="4267" y="2893"/>
                      <a:pt x="5223" y="2644"/>
                      <a:pt x="6095" y="2160"/>
                    </a:cubicBezTo>
                    <a:cubicBezTo>
                      <a:pt x="6175" y="2100"/>
                      <a:pt x="6189" y="1998"/>
                      <a:pt x="6164" y="1909"/>
                    </a:cubicBezTo>
                    <a:lnTo>
                      <a:pt x="6164" y="1909"/>
                    </a:lnTo>
                    <a:cubicBezTo>
                      <a:pt x="6595" y="1603"/>
                      <a:pt x="6831" y="1121"/>
                      <a:pt x="6875" y="600"/>
                    </a:cubicBezTo>
                    <a:cubicBezTo>
                      <a:pt x="6875" y="551"/>
                      <a:pt x="6826" y="502"/>
                      <a:pt x="6777" y="502"/>
                    </a:cubicBezTo>
                    <a:cubicBezTo>
                      <a:pt x="6109" y="95"/>
                      <a:pt x="5319" y="0"/>
                      <a:pt x="4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2326179" y="962986"/>
                <a:ext cx="60172" cy="138446"/>
              </a:xfrm>
              <a:custGeom>
                <a:avLst/>
                <a:gdLst/>
                <a:ahLst/>
                <a:cxnLst/>
                <a:rect l="l" t="t" r="r" b="b"/>
                <a:pathLst>
                  <a:path w="2732" h="6288" extrusionOk="0">
                    <a:moveTo>
                      <a:pt x="2652" y="1"/>
                    </a:moveTo>
                    <a:cubicBezTo>
                      <a:pt x="2609" y="1"/>
                      <a:pt x="2561" y="25"/>
                      <a:pt x="2536" y="74"/>
                    </a:cubicBezTo>
                    <a:cubicBezTo>
                      <a:pt x="1805" y="2219"/>
                      <a:pt x="1317" y="4364"/>
                      <a:pt x="1" y="6266"/>
                    </a:cubicBezTo>
                    <a:cubicBezTo>
                      <a:pt x="1" y="6266"/>
                      <a:pt x="1" y="6287"/>
                      <a:pt x="15" y="6287"/>
                    </a:cubicBezTo>
                    <a:cubicBezTo>
                      <a:pt x="23" y="6287"/>
                      <a:pt x="33" y="6282"/>
                      <a:pt x="50" y="6266"/>
                    </a:cubicBezTo>
                    <a:cubicBezTo>
                      <a:pt x="1366" y="4510"/>
                      <a:pt x="2682" y="2365"/>
                      <a:pt x="2731" y="74"/>
                    </a:cubicBezTo>
                    <a:cubicBezTo>
                      <a:pt x="2731" y="25"/>
                      <a:pt x="2695" y="1"/>
                      <a:pt x="2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2366992" y="946341"/>
                <a:ext cx="156223" cy="71447"/>
              </a:xfrm>
              <a:custGeom>
                <a:avLst/>
                <a:gdLst/>
                <a:ahLst/>
                <a:cxnLst/>
                <a:rect l="l" t="t" r="r" b="b"/>
                <a:pathLst>
                  <a:path w="7093" h="3245" extrusionOk="0">
                    <a:moveTo>
                      <a:pt x="2642" y="383"/>
                    </a:moveTo>
                    <a:cubicBezTo>
                      <a:pt x="3378" y="383"/>
                      <a:pt x="4078" y="572"/>
                      <a:pt x="4779" y="878"/>
                    </a:cubicBezTo>
                    <a:cubicBezTo>
                      <a:pt x="5297" y="1114"/>
                      <a:pt x="6997" y="1941"/>
                      <a:pt x="6102" y="2612"/>
                    </a:cubicBezTo>
                    <a:lnTo>
                      <a:pt x="6102" y="2612"/>
                    </a:lnTo>
                    <a:cubicBezTo>
                      <a:pt x="6073" y="2592"/>
                      <a:pt x="6036" y="2580"/>
                      <a:pt x="5995" y="2580"/>
                    </a:cubicBezTo>
                    <a:cubicBezTo>
                      <a:pt x="5980" y="2580"/>
                      <a:pt x="5965" y="2582"/>
                      <a:pt x="5949" y="2585"/>
                    </a:cubicBezTo>
                    <a:cubicBezTo>
                      <a:pt x="5492" y="2772"/>
                      <a:pt x="5009" y="2861"/>
                      <a:pt x="4530" y="2861"/>
                    </a:cubicBezTo>
                    <a:cubicBezTo>
                      <a:pt x="3883" y="2861"/>
                      <a:pt x="3242" y="2698"/>
                      <a:pt x="2682" y="2390"/>
                    </a:cubicBezTo>
                    <a:cubicBezTo>
                      <a:pt x="2195" y="2195"/>
                      <a:pt x="1805" y="1951"/>
                      <a:pt x="1463" y="1610"/>
                    </a:cubicBezTo>
                    <a:cubicBezTo>
                      <a:pt x="683" y="440"/>
                      <a:pt x="1756" y="391"/>
                      <a:pt x="2390" y="391"/>
                    </a:cubicBezTo>
                    <a:cubicBezTo>
                      <a:pt x="2474" y="386"/>
                      <a:pt x="2558" y="383"/>
                      <a:pt x="2642" y="383"/>
                    </a:cubicBezTo>
                    <a:close/>
                    <a:moveTo>
                      <a:pt x="2623" y="0"/>
                    </a:moveTo>
                    <a:cubicBezTo>
                      <a:pt x="2384" y="0"/>
                      <a:pt x="2143" y="16"/>
                      <a:pt x="1902" y="50"/>
                    </a:cubicBezTo>
                    <a:cubicBezTo>
                      <a:pt x="927" y="147"/>
                      <a:pt x="1" y="878"/>
                      <a:pt x="927" y="1707"/>
                    </a:cubicBezTo>
                    <a:cubicBezTo>
                      <a:pt x="1922" y="2631"/>
                      <a:pt x="3254" y="3245"/>
                      <a:pt x="4602" y="3245"/>
                    </a:cubicBezTo>
                    <a:cubicBezTo>
                      <a:pt x="5103" y="3245"/>
                      <a:pt x="5606" y="3160"/>
                      <a:pt x="6095" y="2975"/>
                    </a:cubicBezTo>
                    <a:cubicBezTo>
                      <a:pt x="6138" y="2953"/>
                      <a:pt x="6167" y="2920"/>
                      <a:pt x="6183" y="2882"/>
                    </a:cubicBezTo>
                    <a:lnTo>
                      <a:pt x="6183" y="2882"/>
                    </a:lnTo>
                    <a:cubicBezTo>
                      <a:pt x="7092" y="2392"/>
                      <a:pt x="6657" y="1641"/>
                      <a:pt x="5900" y="1073"/>
                    </a:cubicBezTo>
                    <a:cubicBezTo>
                      <a:pt x="4929" y="386"/>
                      <a:pt x="3790"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2485112" y="1000900"/>
                <a:ext cx="31430" cy="141639"/>
              </a:xfrm>
              <a:custGeom>
                <a:avLst/>
                <a:gdLst/>
                <a:ahLst/>
                <a:cxnLst/>
                <a:rect l="l" t="t" r="r" b="b"/>
                <a:pathLst>
                  <a:path w="1427" h="6433" extrusionOk="0">
                    <a:moveTo>
                      <a:pt x="1238" y="1"/>
                    </a:moveTo>
                    <a:cubicBezTo>
                      <a:pt x="1176" y="1"/>
                      <a:pt x="1111" y="32"/>
                      <a:pt x="1073" y="107"/>
                    </a:cubicBezTo>
                    <a:lnTo>
                      <a:pt x="1073" y="156"/>
                    </a:lnTo>
                    <a:cubicBezTo>
                      <a:pt x="293" y="2057"/>
                      <a:pt x="1" y="4154"/>
                      <a:pt x="196" y="6250"/>
                    </a:cubicBezTo>
                    <a:cubicBezTo>
                      <a:pt x="196" y="6372"/>
                      <a:pt x="293" y="6433"/>
                      <a:pt x="391" y="6433"/>
                    </a:cubicBezTo>
                    <a:cubicBezTo>
                      <a:pt x="488" y="6433"/>
                      <a:pt x="586" y="6372"/>
                      <a:pt x="586" y="6250"/>
                    </a:cubicBezTo>
                    <a:cubicBezTo>
                      <a:pt x="391" y="4154"/>
                      <a:pt x="683" y="2106"/>
                      <a:pt x="1366" y="204"/>
                    </a:cubicBezTo>
                    <a:cubicBezTo>
                      <a:pt x="1426" y="84"/>
                      <a:pt x="1337" y="1"/>
                      <a:pt x="1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2563499" y="1063959"/>
                <a:ext cx="113847" cy="118564"/>
              </a:xfrm>
              <a:custGeom>
                <a:avLst/>
                <a:gdLst/>
                <a:ahLst/>
                <a:cxnLst/>
                <a:rect l="l" t="t" r="r" b="b"/>
                <a:pathLst>
                  <a:path w="5169" h="5385" extrusionOk="0">
                    <a:moveTo>
                      <a:pt x="4995" y="0"/>
                    </a:moveTo>
                    <a:cubicBezTo>
                      <a:pt x="4952" y="0"/>
                      <a:pt x="4909" y="22"/>
                      <a:pt x="4876" y="71"/>
                    </a:cubicBezTo>
                    <a:cubicBezTo>
                      <a:pt x="3804" y="2313"/>
                      <a:pt x="2585" y="4459"/>
                      <a:pt x="50" y="5239"/>
                    </a:cubicBezTo>
                    <a:cubicBezTo>
                      <a:pt x="1" y="5239"/>
                      <a:pt x="1" y="5385"/>
                      <a:pt x="50" y="5385"/>
                    </a:cubicBezTo>
                    <a:lnTo>
                      <a:pt x="98" y="5385"/>
                    </a:lnTo>
                    <a:cubicBezTo>
                      <a:pt x="2585" y="4751"/>
                      <a:pt x="4584" y="2752"/>
                      <a:pt x="5169" y="217"/>
                    </a:cubicBezTo>
                    <a:cubicBezTo>
                      <a:pt x="5169" y="87"/>
                      <a:pt x="5082" y="0"/>
                      <a:pt x="4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2668976" y="1055041"/>
                <a:ext cx="106667" cy="88510"/>
              </a:xfrm>
              <a:custGeom>
                <a:avLst/>
                <a:gdLst/>
                <a:ahLst/>
                <a:cxnLst/>
                <a:rect l="l" t="t" r="r" b="b"/>
                <a:pathLst>
                  <a:path w="4843" h="4020" extrusionOk="0">
                    <a:moveTo>
                      <a:pt x="1218" y="1"/>
                    </a:moveTo>
                    <a:cubicBezTo>
                      <a:pt x="793" y="1"/>
                      <a:pt x="400" y="142"/>
                      <a:pt x="87" y="476"/>
                    </a:cubicBezTo>
                    <a:cubicBezTo>
                      <a:pt x="0" y="563"/>
                      <a:pt x="107" y="727"/>
                      <a:pt x="235" y="727"/>
                    </a:cubicBezTo>
                    <a:cubicBezTo>
                      <a:pt x="251" y="727"/>
                      <a:pt x="267" y="725"/>
                      <a:pt x="282" y="719"/>
                    </a:cubicBezTo>
                    <a:cubicBezTo>
                      <a:pt x="578" y="577"/>
                      <a:pt x="891" y="513"/>
                      <a:pt x="1208" y="513"/>
                    </a:cubicBezTo>
                    <a:cubicBezTo>
                      <a:pt x="2402" y="513"/>
                      <a:pt x="3643" y="1424"/>
                      <a:pt x="4183" y="2426"/>
                    </a:cubicBezTo>
                    <a:cubicBezTo>
                      <a:pt x="4280" y="2572"/>
                      <a:pt x="4329" y="2767"/>
                      <a:pt x="4378" y="2913"/>
                    </a:cubicBezTo>
                    <a:lnTo>
                      <a:pt x="4378" y="3206"/>
                    </a:lnTo>
                    <a:lnTo>
                      <a:pt x="3354" y="3450"/>
                    </a:lnTo>
                    <a:cubicBezTo>
                      <a:pt x="3013" y="3401"/>
                      <a:pt x="2623" y="2913"/>
                      <a:pt x="2330" y="2670"/>
                    </a:cubicBezTo>
                    <a:cubicBezTo>
                      <a:pt x="1696" y="2133"/>
                      <a:pt x="1111" y="1548"/>
                      <a:pt x="575" y="914"/>
                    </a:cubicBezTo>
                    <a:cubicBezTo>
                      <a:pt x="550" y="878"/>
                      <a:pt x="517" y="863"/>
                      <a:pt x="482" y="863"/>
                    </a:cubicBezTo>
                    <a:cubicBezTo>
                      <a:pt x="377" y="863"/>
                      <a:pt x="258" y="1000"/>
                      <a:pt x="331" y="1109"/>
                    </a:cubicBezTo>
                    <a:cubicBezTo>
                      <a:pt x="1111" y="2133"/>
                      <a:pt x="2233" y="3401"/>
                      <a:pt x="3451" y="3889"/>
                    </a:cubicBezTo>
                    <a:cubicBezTo>
                      <a:pt x="3598" y="3979"/>
                      <a:pt x="3753" y="4020"/>
                      <a:pt x="3903" y="4020"/>
                    </a:cubicBezTo>
                    <a:cubicBezTo>
                      <a:pt x="4400" y="4020"/>
                      <a:pt x="4843" y="3573"/>
                      <a:pt x="4768" y="3011"/>
                    </a:cubicBezTo>
                    <a:cubicBezTo>
                      <a:pt x="4616" y="1757"/>
                      <a:pt x="2718" y="1"/>
                      <a:pt x="1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2679482" y="1129901"/>
                <a:ext cx="99883" cy="147892"/>
              </a:xfrm>
              <a:custGeom>
                <a:avLst/>
                <a:gdLst/>
                <a:ahLst/>
                <a:cxnLst/>
                <a:rect l="l" t="t" r="r" b="b"/>
                <a:pathLst>
                  <a:path w="4535" h="6717" extrusionOk="0">
                    <a:moveTo>
                      <a:pt x="4486" y="1"/>
                    </a:moveTo>
                    <a:cubicBezTo>
                      <a:pt x="3169" y="293"/>
                      <a:pt x="2048" y="1074"/>
                      <a:pt x="1317" y="2195"/>
                    </a:cubicBezTo>
                    <a:cubicBezTo>
                      <a:pt x="439" y="3463"/>
                      <a:pt x="0" y="4974"/>
                      <a:pt x="49" y="6534"/>
                    </a:cubicBezTo>
                    <a:cubicBezTo>
                      <a:pt x="73" y="6656"/>
                      <a:pt x="183" y="6717"/>
                      <a:pt x="287" y="6717"/>
                    </a:cubicBezTo>
                    <a:cubicBezTo>
                      <a:pt x="390" y="6717"/>
                      <a:pt x="488" y="6656"/>
                      <a:pt x="488" y="6534"/>
                    </a:cubicBezTo>
                    <a:cubicBezTo>
                      <a:pt x="488" y="3950"/>
                      <a:pt x="1902" y="976"/>
                      <a:pt x="4535" y="50"/>
                    </a:cubicBezTo>
                    <a:lnTo>
                      <a:pt x="4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1187927" y="2497518"/>
                <a:ext cx="212431" cy="209761"/>
              </a:xfrm>
              <a:custGeom>
                <a:avLst/>
                <a:gdLst/>
                <a:ahLst/>
                <a:cxnLst/>
                <a:rect l="l" t="t" r="r" b="b"/>
                <a:pathLst>
                  <a:path w="9645" h="9527" extrusionOk="0">
                    <a:moveTo>
                      <a:pt x="9557" y="0"/>
                    </a:moveTo>
                    <a:cubicBezTo>
                      <a:pt x="5510" y="1463"/>
                      <a:pt x="1463" y="5363"/>
                      <a:pt x="1" y="9410"/>
                    </a:cubicBezTo>
                    <a:cubicBezTo>
                      <a:pt x="1" y="9481"/>
                      <a:pt x="53" y="9527"/>
                      <a:pt x="119" y="9527"/>
                    </a:cubicBezTo>
                    <a:cubicBezTo>
                      <a:pt x="143" y="9527"/>
                      <a:pt x="169" y="9520"/>
                      <a:pt x="196" y="9507"/>
                    </a:cubicBezTo>
                    <a:cubicBezTo>
                      <a:pt x="1219" y="7508"/>
                      <a:pt x="2536" y="5656"/>
                      <a:pt x="4047" y="3998"/>
                    </a:cubicBezTo>
                    <a:cubicBezTo>
                      <a:pt x="5705" y="2487"/>
                      <a:pt x="7558" y="1170"/>
                      <a:pt x="9605" y="146"/>
                    </a:cubicBezTo>
                    <a:cubicBezTo>
                      <a:pt x="9645" y="107"/>
                      <a:pt x="9620" y="36"/>
                      <a:pt x="9584" y="36"/>
                    </a:cubicBezTo>
                    <a:cubicBezTo>
                      <a:pt x="9575" y="36"/>
                      <a:pt x="9566" y="40"/>
                      <a:pt x="9557" y="49"/>
                    </a:cubicBezTo>
                    <a:lnTo>
                      <a:pt x="95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1278648" y="2061682"/>
                <a:ext cx="327027" cy="213063"/>
              </a:xfrm>
              <a:custGeom>
                <a:avLst/>
                <a:gdLst/>
                <a:ahLst/>
                <a:cxnLst/>
                <a:rect l="l" t="t" r="r" b="b"/>
                <a:pathLst>
                  <a:path w="14848" h="9677" extrusionOk="0">
                    <a:moveTo>
                      <a:pt x="14750" y="0"/>
                    </a:moveTo>
                    <a:cubicBezTo>
                      <a:pt x="9777" y="2975"/>
                      <a:pt x="4804" y="6095"/>
                      <a:pt x="123" y="9410"/>
                    </a:cubicBezTo>
                    <a:cubicBezTo>
                      <a:pt x="1" y="9492"/>
                      <a:pt x="84" y="9677"/>
                      <a:pt x="200" y="9677"/>
                    </a:cubicBezTo>
                    <a:cubicBezTo>
                      <a:pt x="222" y="9677"/>
                      <a:pt x="246" y="9670"/>
                      <a:pt x="270" y="9654"/>
                    </a:cubicBezTo>
                    <a:cubicBezTo>
                      <a:pt x="5243" y="6680"/>
                      <a:pt x="10118" y="3413"/>
                      <a:pt x="14799" y="98"/>
                    </a:cubicBezTo>
                    <a:cubicBezTo>
                      <a:pt x="14847" y="98"/>
                      <a:pt x="14799" y="0"/>
                      <a:pt x="14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1811829" y="2229059"/>
                <a:ext cx="772967" cy="159275"/>
              </a:xfrm>
              <a:custGeom>
                <a:avLst/>
                <a:gdLst/>
                <a:ahLst/>
                <a:cxnLst/>
                <a:rect l="l" t="t" r="r" b="b"/>
                <a:pathLst>
                  <a:path w="35095" h="7234" extrusionOk="0">
                    <a:moveTo>
                      <a:pt x="7443" y="1"/>
                    </a:moveTo>
                    <a:cubicBezTo>
                      <a:pt x="3960" y="1"/>
                      <a:pt x="470" y="770"/>
                      <a:pt x="49" y="4587"/>
                    </a:cubicBezTo>
                    <a:cubicBezTo>
                      <a:pt x="0" y="4929"/>
                      <a:pt x="244" y="5099"/>
                      <a:pt x="506" y="5099"/>
                    </a:cubicBezTo>
                    <a:cubicBezTo>
                      <a:pt x="768" y="5099"/>
                      <a:pt x="1048" y="4929"/>
                      <a:pt x="1073" y="4587"/>
                    </a:cubicBezTo>
                    <a:lnTo>
                      <a:pt x="1073" y="4539"/>
                    </a:lnTo>
                    <a:cubicBezTo>
                      <a:pt x="1414" y="1857"/>
                      <a:pt x="3998" y="1223"/>
                      <a:pt x="6290" y="1077"/>
                    </a:cubicBezTo>
                    <a:cubicBezTo>
                      <a:pt x="6722" y="1069"/>
                      <a:pt x="7153" y="1065"/>
                      <a:pt x="7583" y="1065"/>
                    </a:cubicBezTo>
                    <a:cubicBezTo>
                      <a:pt x="9870" y="1065"/>
                      <a:pt x="12134" y="1180"/>
                      <a:pt x="14432" y="1467"/>
                    </a:cubicBezTo>
                    <a:cubicBezTo>
                      <a:pt x="17942" y="1906"/>
                      <a:pt x="21452" y="2540"/>
                      <a:pt x="24865" y="3466"/>
                    </a:cubicBezTo>
                    <a:cubicBezTo>
                      <a:pt x="28083" y="4197"/>
                      <a:pt x="31350" y="4929"/>
                      <a:pt x="33934" y="7123"/>
                    </a:cubicBezTo>
                    <a:cubicBezTo>
                      <a:pt x="34031" y="7200"/>
                      <a:pt x="34139" y="7233"/>
                      <a:pt x="34247" y="7233"/>
                    </a:cubicBezTo>
                    <a:cubicBezTo>
                      <a:pt x="34680" y="7233"/>
                      <a:pt x="35095" y="6694"/>
                      <a:pt x="34665" y="6342"/>
                    </a:cubicBezTo>
                    <a:cubicBezTo>
                      <a:pt x="31837" y="4002"/>
                      <a:pt x="28327" y="3222"/>
                      <a:pt x="24817" y="2393"/>
                    </a:cubicBezTo>
                    <a:cubicBezTo>
                      <a:pt x="20721" y="1321"/>
                      <a:pt x="16577" y="638"/>
                      <a:pt x="12335" y="297"/>
                    </a:cubicBezTo>
                    <a:cubicBezTo>
                      <a:pt x="10974" y="198"/>
                      <a:pt x="9209" y="1"/>
                      <a:pt x="7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2545240" y="2268800"/>
                <a:ext cx="508711" cy="214142"/>
              </a:xfrm>
              <a:custGeom>
                <a:avLst/>
                <a:gdLst/>
                <a:ahLst/>
                <a:cxnLst/>
                <a:rect l="l" t="t" r="r" b="b"/>
                <a:pathLst>
                  <a:path w="23097" h="9726" extrusionOk="0">
                    <a:moveTo>
                      <a:pt x="714" y="1"/>
                    </a:moveTo>
                    <a:cubicBezTo>
                      <a:pt x="639" y="1"/>
                      <a:pt x="564" y="2"/>
                      <a:pt x="489" y="3"/>
                    </a:cubicBezTo>
                    <a:cubicBezTo>
                      <a:pt x="1" y="3"/>
                      <a:pt x="1" y="735"/>
                      <a:pt x="489" y="735"/>
                    </a:cubicBezTo>
                    <a:cubicBezTo>
                      <a:pt x="3024" y="735"/>
                      <a:pt x="5462" y="1661"/>
                      <a:pt x="7412" y="3270"/>
                    </a:cubicBezTo>
                    <a:cubicBezTo>
                      <a:pt x="8484" y="4245"/>
                      <a:pt x="9801" y="4879"/>
                      <a:pt x="11166" y="5171"/>
                    </a:cubicBezTo>
                    <a:cubicBezTo>
                      <a:pt x="13165" y="5464"/>
                      <a:pt x="15115" y="5464"/>
                      <a:pt x="17065" y="6098"/>
                    </a:cubicBezTo>
                    <a:cubicBezTo>
                      <a:pt x="19357" y="6926"/>
                      <a:pt x="21063" y="8243"/>
                      <a:pt x="22965" y="9706"/>
                    </a:cubicBezTo>
                    <a:cubicBezTo>
                      <a:pt x="22979" y="9720"/>
                      <a:pt x="22997" y="9726"/>
                      <a:pt x="23015" y="9726"/>
                    </a:cubicBezTo>
                    <a:cubicBezTo>
                      <a:pt x="23058" y="9726"/>
                      <a:pt x="23097" y="9691"/>
                      <a:pt x="23062" y="9657"/>
                    </a:cubicBezTo>
                    <a:cubicBezTo>
                      <a:pt x="20673" y="6634"/>
                      <a:pt x="16626" y="5171"/>
                      <a:pt x="12921" y="4781"/>
                    </a:cubicBezTo>
                    <a:cubicBezTo>
                      <a:pt x="11458" y="4635"/>
                      <a:pt x="10191" y="4489"/>
                      <a:pt x="8923" y="3709"/>
                    </a:cubicBezTo>
                    <a:cubicBezTo>
                      <a:pt x="8046" y="3075"/>
                      <a:pt x="7265" y="2392"/>
                      <a:pt x="6388" y="1758"/>
                    </a:cubicBezTo>
                    <a:cubicBezTo>
                      <a:pt x="4696" y="630"/>
                      <a:pt x="2731"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1245919" y="2937890"/>
                <a:ext cx="170760" cy="364742"/>
              </a:xfrm>
              <a:custGeom>
                <a:avLst/>
                <a:gdLst/>
                <a:ahLst/>
                <a:cxnLst/>
                <a:rect l="l" t="t" r="r" b="b"/>
                <a:pathLst>
                  <a:path w="7753" h="16566" extrusionOk="0">
                    <a:moveTo>
                      <a:pt x="268" y="1"/>
                    </a:moveTo>
                    <a:cubicBezTo>
                      <a:pt x="183" y="1"/>
                      <a:pt x="98" y="62"/>
                      <a:pt x="98" y="184"/>
                    </a:cubicBezTo>
                    <a:lnTo>
                      <a:pt x="0" y="769"/>
                    </a:lnTo>
                    <a:cubicBezTo>
                      <a:pt x="0" y="818"/>
                      <a:pt x="49" y="818"/>
                      <a:pt x="49" y="866"/>
                    </a:cubicBezTo>
                    <a:lnTo>
                      <a:pt x="49" y="1208"/>
                    </a:lnTo>
                    <a:cubicBezTo>
                      <a:pt x="49" y="1500"/>
                      <a:pt x="98" y="1841"/>
                      <a:pt x="147" y="2183"/>
                    </a:cubicBezTo>
                    <a:cubicBezTo>
                      <a:pt x="244" y="2768"/>
                      <a:pt x="390" y="3353"/>
                      <a:pt x="537" y="3938"/>
                    </a:cubicBezTo>
                    <a:cubicBezTo>
                      <a:pt x="878" y="5157"/>
                      <a:pt x="1463" y="6278"/>
                      <a:pt x="2194" y="7351"/>
                    </a:cubicBezTo>
                    <a:cubicBezTo>
                      <a:pt x="2341" y="7595"/>
                      <a:pt x="2487" y="7790"/>
                      <a:pt x="2682" y="7985"/>
                    </a:cubicBezTo>
                    <a:lnTo>
                      <a:pt x="2633" y="7985"/>
                    </a:lnTo>
                    <a:cubicBezTo>
                      <a:pt x="2619" y="7970"/>
                      <a:pt x="2605" y="7964"/>
                      <a:pt x="2593" y="7964"/>
                    </a:cubicBezTo>
                    <a:cubicBezTo>
                      <a:pt x="2564" y="7964"/>
                      <a:pt x="2550" y="7999"/>
                      <a:pt x="2584" y="8033"/>
                    </a:cubicBezTo>
                    <a:cubicBezTo>
                      <a:pt x="3537" y="8831"/>
                      <a:pt x="4226" y="9907"/>
                      <a:pt x="4788" y="11089"/>
                    </a:cubicBezTo>
                    <a:lnTo>
                      <a:pt x="4788" y="11089"/>
                    </a:lnTo>
                    <a:cubicBezTo>
                      <a:pt x="4768" y="11046"/>
                      <a:pt x="4749" y="11002"/>
                      <a:pt x="4730" y="10959"/>
                    </a:cubicBezTo>
                    <a:cubicBezTo>
                      <a:pt x="4535" y="10422"/>
                      <a:pt x="4291" y="9935"/>
                      <a:pt x="3998" y="9447"/>
                    </a:cubicBezTo>
                    <a:lnTo>
                      <a:pt x="3998" y="9447"/>
                    </a:lnTo>
                    <a:cubicBezTo>
                      <a:pt x="5071" y="10422"/>
                      <a:pt x="6290" y="11202"/>
                      <a:pt x="7655" y="11739"/>
                    </a:cubicBezTo>
                    <a:cubicBezTo>
                      <a:pt x="7704" y="11739"/>
                      <a:pt x="7752" y="11690"/>
                      <a:pt x="7655" y="11641"/>
                    </a:cubicBezTo>
                    <a:cubicBezTo>
                      <a:pt x="3169" y="9594"/>
                      <a:pt x="342" y="5108"/>
                      <a:pt x="439" y="184"/>
                    </a:cubicBezTo>
                    <a:cubicBezTo>
                      <a:pt x="439" y="62"/>
                      <a:pt x="354" y="1"/>
                      <a:pt x="268" y="1"/>
                    </a:cubicBezTo>
                    <a:close/>
                    <a:moveTo>
                      <a:pt x="4788" y="11089"/>
                    </a:moveTo>
                    <a:cubicBezTo>
                      <a:pt x="5029" y="11635"/>
                      <a:pt x="5259" y="12184"/>
                      <a:pt x="5481" y="12735"/>
                    </a:cubicBezTo>
                    <a:lnTo>
                      <a:pt x="5481" y="12735"/>
                    </a:lnTo>
                    <a:cubicBezTo>
                      <a:pt x="5268" y="12175"/>
                      <a:pt x="5041" y="11622"/>
                      <a:pt x="4788" y="11089"/>
                    </a:cubicBezTo>
                    <a:close/>
                    <a:moveTo>
                      <a:pt x="5481" y="12735"/>
                    </a:moveTo>
                    <a:lnTo>
                      <a:pt x="5481" y="12735"/>
                    </a:lnTo>
                    <a:cubicBezTo>
                      <a:pt x="5982" y="14049"/>
                      <a:pt x="6410" y="15394"/>
                      <a:pt x="6924" y="16566"/>
                    </a:cubicBezTo>
                    <a:lnTo>
                      <a:pt x="6972" y="16566"/>
                    </a:lnTo>
                    <a:cubicBezTo>
                      <a:pt x="6473" y="15301"/>
                      <a:pt x="5997" y="14014"/>
                      <a:pt x="5481" y="1273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1280586" y="2444720"/>
                <a:ext cx="1346542" cy="1248789"/>
              </a:xfrm>
              <a:custGeom>
                <a:avLst/>
                <a:gdLst/>
                <a:ahLst/>
                <a:cxnLst/>
                <a:rect l="l" t="t" r="r" b="b"/>
                <a:pathLst>
                  <a:path w="61137" h="56718" extrusionOk="0">
                    <a:moveTo>
                      <a:pt x="57176" y="45400"/>
                    </a:moveTo>
                    <a:lnTo>
                      <a:pt x="57176" y="45400"/>
                    </a:lnTo>
                    <a:cubicBezTo>
                      <a:pt x="56758" y="46094"/>
                      <a:pt x="56232" y="46452"/>
                      <a:pt x="55655" y="46570"/>
                    </a:cubicBezTo>
                    <a:lnTo>
                      <a:pt x="55655" y="46570"/>
                    </a:lnTo>
                    <a:cubicBezTo>
                      <a:pt x="56335" y="46461"/>
                      <a:pt x="56928" y="46118"/>
                      <a:pt x="57176" y="45400"/>
                    </a:cubicBezTo>
                    <a:close/>
                    <a:moveTo>
                      <a:pt x="55655" y="46570"/>
                    </a:moveTo>
                    <a:cubicBezTo>
                      <a:pt x="55483" y="46597"/>
                      <a:pt x="55306" y="46610"/>
                      <a:pt x="55128" y="46610"/>
                    </a:cubicBezTo>
                    <a:cubicBezTo>
                      <a:pt x="55094" y="46610"/>
                      <a:pt x="55060" y="46609"/>
                      <a:pt x="55026" y="46609"/>
                    </a:cubicBezTo>
                    <a:lnTo>
                      <a:pt x="55026" y="46609"/>
                    </a:lnTo>
                    <a:cubicBezTo>
                      <a:pt x="55084" y="46612"/>
                      <a:pt x="55142" y="46614"/>
                      <a:pt x="55200" y="46614"/>
                    </a:cubicBezTo>
                    <a:cubicBezTo>
                      <a:pt x="55354" y="46614"/>
                      <a:pt x="55506" y="46600"/>
                      <a:pt x="55655" y="46570"/>
                    </a:cubicBezTo>
                    <a:close/>
                    <a:moveTo>
                      <a:pt x="18418" y="1"/>
                    </a:moveTo>
                    <a:cubicBezTo>
                      <a:pt x="17881" y="1"/>
                      <a:pt x="17366" y="419"/>
                      <a:pt x="17587" y="1082"/>
                    </a:cubicBezTo>
                    <a:cubicBezTo>
                      <a:pt x="17636" y="1423"/>
                      <a:pt x="17831" y="1716"/>
                      <a:pt x="18026" y="2008"/>
                    </a:cubicBezTo>
                    <a:cubicBezTo>
                      <a:pt x="18075" y="2057"/>
                      <a:pt x="18123" y="2106"/>
                      <a:pt x="18221" y="2154"/>
                    </a:cubicBezTo>
                    <a:cubicBezTo>
                      <a:pt x="18367" y="2447"/>
                      <a:pt x="18562" y="2739"/>
                      <a:pt x="18806" y="3032"/>
                    </a:cubicBezTo>
                    <a:cubicBezTo>
                      <a:pt x="17831" y="3958"/>
                      <a:pt x="17197" y="5323"/>
                      <a:pt x="16514" y="6494"/>
                    </a:cubicBezTo>
                    <a:cubicBezTo>
                      <a:pt x="16076" y="7176"/>
                      <a:pt x="15686" y="7859"/>
                      <a:pt x="15296" y="8590"/>
                    </a:cubicBezTo>
                    <a:cubicBezTo>
                      <a:pt x="8909" y="10394"/>
                      <a:pt x="3204" y="15270"/>
                      <a:pt x="35" y="20974"/>
                    </a:cubicBezTo>
                    <a:cubicBezTo>
                      <a:pt x="1" y="21008"/>
                      <a:pt x="39" y="21043"/>
                      <a:pt x="65" y="21043"/>
                    </a:cubicBezTo>
                    <a:cubicBezTo>
                      <a:pt x="76" y="21043"/>
                      <a:pt x="84" y="21037"/>
                      <a:pt x="84" y="21023"/>
                    </a:cubicBezTo>
                    <a:cubicBezTo>
                      <a:pt x="3741" y="15221"/>
                      <a:pt x="8811" y="11418"/>
                      <a:pt x="15101" y="9029"/>
                    </a:cubicBezTo>
                    <a:lnTo>
                      <a:pt x="15101" y="9029"/>
                    </a:lnTo>
                    <a:cubicBezTo>
                      <a:pt x="14759" y="9614"/>
                      <a:pt x="14467" y="10248"/>
                      <a:pt x="14174" y="10833"/>
                    </a:cubicBezTo>
                    <a:cubicBezTo>
                      <a:pt x="13930" y="11467"/>
                      <a:pt x="13687" y="12052"/>
                      <a:pt x="13394" y="12734"/>
                    </a:cubicBezTo>
                    <a:cubicBezTo>
                      <a:pt x="11834" y="14782"/>
                      <a:pt x="9835" y="16147"/>
                      <a:pt x="7885" y="17902"/>
                    </a:cubicBezTo>
                    <a:cubicBezTo>
                      <a:pt x="6227" y="19414"/>
                      <a:pt x="4716" y="21315"/>
                      <a:pt x="4716" y="23655"/>
                    </a:cubicBezTo>
                    <a:cubicBezTo>
                      <a:pt x="5301" y="18780"/>
                      <a:pt x="10225" y="17317"/>
                      <a:pt x="12907" y="14051"/>
                    </a:cubicBezTo>
                    <a:lnTo>
                      <a:pt x="12907" y="14051"/>
                    </a:lnTo>
                    <a:cubicBezTo>
                      <a:pt x="12273" y="15708"/>
                      <a:pt x="11883" y="17463"/>
                      <a:pt x="11785" y="19219"/>
                    </a:cubicBezTo>
                    <a:cubicBezTo>
                      <a:pt x="11785" y="19243"/>
                      <a:pt x="11810" y="19255"/>
                      <a:pt x="11834" y="19255"/>
                    </a:cubicBezTo>
                    <a:cubicBezTo>
                      <a:pt x="11858" y="19255"/>
                      <a:pt x="11883" y="19243"/>
                      <a:pt x="11883" y="19219"/>
                    </a:cubicBezTo>
                    <a:cubicBezTo>
                      <a:pt x="12858" y="16245"/>
                      <a:pt x="14125" y="13368"/>
                      <a:pt x="15686" y="10638"/>
                    </a:cubicBezTo>
                    <a:cubicBezTo>
                      <a:pt x="16417" y="9419"/>
                      <a:pt x="17197" y="8151"/>
                      <a:pt x="17977" y="6932"/>
                    </a:cubicBezTo>
                    <a:cubicBezTo>
                      <a:pt x="18611" y="6055"/>
                      <a:pt x="19196" y="5080"/>
                      <a:pt x="19684" y="4105"/>
                    </a:cubicBezTo>
                    <a:cubicBezTo>
                      <a:pt x="20951" y="5567"/>
                      <a:pt x="22511" y="6737"/>
                      <a:pt x="24218" y="7664"/>
                    </a:cubicBezTo>
                    <a:cubicBezTo>
                      <a:pt x="24413" y="9029"/>
                      <a:pt x="24900" y="10345"/>
                      <a:pt x="25632" y="11564"/>
                    </a:cubicBezTo>
                    <a:cubicBezTo>
                      <a:pt x="26265" y="13466"/>
                      <a:pt x="27533" y="15123"/>
                      <a:pt x="28069" y="17073"/>
                    </a:cubicBezTo>
                    <a:cubicBezTo>
                      <a:pt x="28801" y="19609"/>
                      <a:pt x="28167" y="21851"/>
                      <a:pt x="27046" y="24192"/>
                    </a:cubicBezTo>
                    <a:cubicBezTo>
                      <a:pt x="25485" y="27605"/>
                      <a:pt x="24364" y="30920"/>
                      <a:pt x="24705" y="34772"/>
                    </a:cubicBezTo>
                    <a:lnTo>
                      <a:pt x="24803" y="34772"/>
                    </a:lnTo>
                    <a:cubicBezTo>
                      <a:pt x="24949" y="32334"/>
                      <a:pt x="25388" y="29945"/>
                      <a:pt x="26217" y="27653"/>
                    </a:cubicBezTo>
                    <a:cubicBezTo>
                      <a:pt x="26948" y="25654"/>
                      <a:pt x="28167" y="23850"/>
                      <a:pt x="28752" y="21803"/>
                    </a:cubicBezTo>
                    <a:cubicBezTo>
                      <a:pt x="29337" y="19462"/>
                      <a:pt x="29240" y="17025"/>
                      <a:pt x="28459" y="14782"/>
                    </a:cubicBezTo>
                    <a:lnTo>
                      <a:pt x="28459" y="14782"/>
                    </a:lnTo>
                    <a:cubicBezTo>
                      <a:pt x="29142" y="15367"/>
                      <a:pt x="29922" y="15903"/>
                      <a:pt x="30751" y="16342"/>
                    </a:cubicBezTo>
                    <a:cubicBezTo>
                      <a:pt x="32799" y="17512"/>
                      <a:pt x="35090" y="18244"/>
                      <a:pt x="37187" y="19462"/>
                    </a:cubicBezTo>
                    <a:cubicBezTo>
                      <a:pt x="38162" y="19999"/>
                      <a:pt x="39088" y="20681"/>
                      <a:pt x="39917" y="21461"/>
                    </a:cubicBezTo>
                    <a:cubicBezTo>
                      <a:pt x="40063" y="21608"/>
                      <a:pt x="40209" y="21754"/>
                      <a:pt x="40356" y="21949"/>
                    </a:cubicBezTo>
                    <a:cubicBezTo>
                      <a:pt x="36065" y="24777"/>
                      <a:pt x="32604" y="28726"/>
                      <a:pt x="30361" y="33358"/>
                    </a:cubicBezTo>
                    <a:cubicBezTo>
                      <a:pt x="29240" y="35600"/>
                      <a:pt x="28411" y="37989"/>
                      <a:pt x="27923" y="40476"/>
                    </a:cubicBezTo>
                    <a:cubicBezTo>
                      <a:pt x="27631" y="41987"/>
                      <a:pt x="27679" y="43743"/>
                      <a:pt x="26802" y="45059"/>
                    </a:cubicBezTo>
                    <a:cubicBezTo>
                      <a:pt x="25826" y="46523"/>
                      <a:pt x="24307" y="47071"/>
                      <a:pt x="22669" y="47071"/>
                    </a:cubicBezTo>
                    <a:cubicBezTo>
                      <a:pt x="22344" y="47071"/>
                      <a:pt x="22014" y="47050"/>
                      <a:pt x="21683" y="47009"/>
                    </a:cubicBezTo>
                    <a:cubicBezTo>
                      <a:pt x="21634" y="47009"/>
                      <a:pt x="21634" y="47058"/>
                      <a:pt x="21683" y="47107"/>
                    </a:cubicBezTo>
                    <a:cubicBezTo>
                      <a:pt x="22158" y="47257"/>
                      <a:pt x="22647" y="47330"/>
                      <a:pt x="23132" y="47330"/>
                    </a:cubicBezTo>
                    <a:cubicBezTo>
                      <a:pt x="24536" y="47330"/>
                      <a:pt x="25909" y="46718"/>
                      <a:pt x="26851" y="45595"/>
                    </a:cubicBezTo>
                    <a:cubicBezTo>
                      <a:pt x="27679" y="44571"/>
                      <a:pt x="27972" y="43206"/>
                      <a:pt x="28216" y="41939"/>
                    </a:cubicBezTo>
                    <a:cubicBezTo>
                      <a:pt x="28459" y="40427"/>
                      <a:pt x="28849" y="38965"/>
                      <a:pt x="29337" y="37502"/>
                    </a:cubicBezTo>
                    <a:cubicBezTo>
                      <a:pt x="30751" y="33504"/>
                      <a:pt x="33042" y="29799"/>
                      <a:pt x="36016" y="26727"/>
                    </a:cubicBezTo>
                    <a:lnTo>
                      <a:pt x="36016" y="26727"/>
                    </a:lnTo>
                    <a:cubicBezTo>
                      <a:pt x="35334" y="29018"/>
                      <a:pt x="35626" y="31895"/>
                      <a:pt x="36114" y="33894"/>
                    </a:cubicBezTo>
                    <a:cubicBezTo>
                      <a:pt x="37333" y="38379"/>
                      <a:pt x="41867" y="41597"/>
                      <a:pt x="41623" y="46473"/>
                    </a:cubicBezTo>
                    <a:cubicBezTo>
                      <a:pt x="41623" y="46501"/>
                      <a:pt x="41656" y="46529"/>
                      <a:pt x="41683" y="46529"/>
                    </a:cubicBezTo>
                    <a:cubicBezTo>
                      <a:pt x="41703" y="46529"/>
                      <a:pt x="41721" y="46514"/>
                      <a:pt x="41721" y="46473"/>
                    </a:cubicBezTo>
                    <a:cubicBezTo>
                      <a:pt x="42306" y="42865"/>
                      <a:pt x="39624" y="40183"/>
                      <a:pt x="38064" y="37356"/>
                    </a:cubicBezTo>
                    <a:cubicBezTo>
                      <a:pt x="35919" y="33504"/>
                      <a:pt x="35821" y="28921"/>
                      <a:pt x="37820" y="25021"/>
                    </a:cubicBezTo>
                    <a:cubicBezTo>
                      <a:pt x="38796" y="24143"/>
                      <a:pt x="39819" y="23314"/>
                      <a:pt x="40892" y="22534"/>
                    </a:cubicBezTo>
                    <a:lnTo>
                      <a:pt x="41038" y="22729"/>
                    </a:lnTo>
                    <a:cubicBezTo>
                      <a:pt x="41038" y="22778"/>
                      <a:pt x="41136" y="22875"/>
                      <a:pt x="41185" y="22924"/>
                    </a:cubicBezTo>
                    <a:cubicBezTo>
                      <a:pt x="42355" y="25411"/>
                      <a:pt x="43622" y="27800"/>
                      <a:pt x="44549" y="30481"/>
                    </a:cubicBezTo>
                    <a:cubicBezTo>
                      <a:pt x="45719" y="34138"/>
                      <a:pt x="46499" y="37892"/>
                      <a:pt x="46840" y="41744"/>
                    </a:cubicBezTo>
                    <a:cubicBezTo>
                      <a:pt x="46938" y="42816"/>
                      <a:pt x="46986" y="44084"/>
                      <a:pt x="46986" y="45400"/>
                    </a:cubicBezTo>
                    <a:cubicBezTo>
                      <a:pt x="46401" y="49057"/>
                      <a:pt x="45670" y="53006"/>
                      <a:pt x="41428" y="53640"/>
                    </a:cubicBezTo>
                    <a:cubicBezTo>
                      <a:pt x="41380" y="53640"/>
                      <a:pt x="41380" y="53737"/>
                      <a:pt x="41428" y="53737"/>
                    </a:cubicBezTo>
                    <a:cubicBezTo>
                      <a:pt x="41551" y="53746"/>
                      <a:pt x="41670" y="53751"/>
                      <a:pt x="41788" y="53751"/>
                    </a:cubicBezTo>
                    <a:cubicBezTo>
                      <a:pt x="44901" y="53751"/>
                      <a:pt x="46332" y="50692"/>
                      <a:pt x="47084" y="47497"/>
                    </a:cubicBezTo>
                    <a:cubicBezTo>
                      <a:pt x="47376" y="51690"/>
                      <a:pt x="48303" y="55883"/>
                      <a:pt x="52886" y="56711"/>
                    </a:cubicBezTo>
                    <a:cubicBezTo>
                      <a:pt x="52899" y="56716"/>
                      <a:pt x="52911" y="56718"/>
                      <a:pt x="52924" y="56718"/>
                    </a:cubicBezTo>
                    <a:cubicBezTo>
                      <a:pt x="53047" y="56718"/>
                      <a:pt x="53116" y="56508"/>
                      <a:pt x="52983" y="56419"/>
                    </a:cubicBezTo>
                    <a:cubicBezTo>
                      <a:pt x="49717" y="54322"/>
                      <a:pt x="47864" y="51982"/>
                      <a:pt x="48010" y="47887"/>
                    </a:cubicBezTo>
                    <a:cubicBezTo>
                      <a:pt x="48157" y="45108"/>
                      <a:pt x="48108" y="42280"/>
                      <a:pt x="47961" y="39501"/>
                    </a:cubicBezTo>
                    <a:lnTo>
                      <a:pt x="47961" y="39501"/>
                    </a:lnTo>
                    <a:cubicBezTo>
                      <a:pt x="48449" y="40720"/>
                      <a:pt x="49132" y="41890"/>
                      <a:pt x="49863" y="43011"/>
                    </a:cubicBezTo>
                    <a:cubicBezTo>
                      <a:pt x="50887" y="44474"/>
                      <a:pt x="52252" y="45985"/>
                      <a:pt x="54056" y="46473"/>
                    </a:cubicBezTo>
                    <a:cubicBezTo>
                      <a:pt x="54364" y="46550"/>
                      <a:pt x="54696" y="46600"/>
                      <a:pt x="55026" y="46609"/>
                    </a:cubicBezTo>
                    <a:lnTo>
                      <a:pt x="55026" y="46609"/>
                    </a:lnTo>
                    <a:cubicBezTo>
                      <a:pt x="53163" y="46484"/>
                      <a:pt x="51002" y="44410"/>
                      <a:pt x="50155" y="43157"/>
                    </a:cubicBezTo>
                    <a:cubicBezTo>
                      <a:pt x="49229" y="41792"/>
                      <a:pt x="48449" y="40330"/>
                      <a:pt x="47864" y="38770"/>
                    </a:cubicBezTo>
                    <a:cubicBezTo>
                      <a:pt x="47864" y="38428"/>
                      <a:pt x="47815" y="38087"/>
                      <a:pt x="47766" y="37794"/>
                    </a:cubicBezTo>
                    <a:cubicBezTo>
                      <a:pt x="47328" y="34674"/>
                      <a:pt x="46596" y="31603"/>
                      <a:pt x="45572" y="28628"/>
                    </a:cubicBezTo>
                    <a:cubicBezTo>
                      <a:pt x="44987" y="26873"/>
                      <a:pt x="44305" y="25118"/>
                      <a:pt x="43525" y="23460"/>
                    </a:cubicBezTo>
                    <a:lnTo>
                      <a:pt x="43525" y="23460"/>
                    </a:lnTo>
                    <a:cubicBezTo>
                      <a:pt x="44597" y="23899"/>
                      <a:pt x="45768" y="24435"/>
                      <a:pt x="46011" y="24582"/>
                    </a:cubicBezTo>
                    <a:cubicBezTo>
                      <a:pt x="47571" y="25459"/>
                      <a:pt x="49083" y="26532"/>
                      <a:pt x="50448" y="27751"/>
                    </a:cubicBezTo>
                    <a:cubicBezTo>
                      <a:pt x="52593" y="29652"/>
                      <a:pt x="54007" y="32529"/>
                      <a:pt x="56494" y="33992"/>
                    </a:cubicBezTo>
                    <a:cubicBezTo>
                      <a:pt x="56503" y="34001"/>
                      <a:pt x="56512" y="34005"/>
                      <a:pt x="56521" y="34005"/>
                    </a:cubicBezTo>
                    <a:cubicBezTo>
                      <a:pt x="56557" y="34005"/>
                      <a:pt x="56582" y="33933"/>
                      <a:pt x="56542" y="33894"/>
                    </a:cubicBezTo>
                    <a:cubicBezTo>
                      <a:pt x="54690" y="32626"/>
                      <a:pt x="53715" y="30676"/>
                      <a:pt x="52252" y="29018"/>
                    </a:cubicBezTo>
                    <a:cubicBezTo>
                      <a:pt x="50984" y="27507"/>
                      <a:pt x="49570" y="26191"/>
                      <a:pt x="47961" y="25069"/>
                    </a:cubicBezTo>
                    <a:cubicBezTo>
                      <a:pt x="46353" y="24045"/>
                      <a:pt x="44695" y="23168"/>
                      <a:pt x="42988" y="22485"/>
                    </a:cubicBezTo>
                    <a:cubicBezTo>
                      <a:pt x="42793" y="22193"/>
                      <a:pt x="42647" y="21900"/>
                      <a:pt x="42452" y="21608"/>
                    </a:cubicBezTo>
                    <a:lnTo>
                      <a:pt x="42403" y="21510"/>
                    </a:lnTo>
                    <a:lnTo>
                      <a:pt x="42403" y="21510"/>
                    </a:lnTo>
                    <a:cubicBezTo>
                      <a:pt x="44110" y="21900"/>
                      <a:pt x="45816" y="22193"/>
                      <a:pt x="47523" y="22388"/>
                    </a:cubicBezTo>
                    <a:cubicBezTo>
                      <a:pt x="52252" y="23022"/>
                      <a:pt x="57664" y="22680"/>
                      <a:pt x="60589" y="27020"/>
                    </a:cubicBezTo>
                    <a:cubicBezTo>
                      <a:pt x="60665" y="27115"/>
                      <a:pt x="60771" y="27158"/>
                      <a:pt x="60865" y="27158"/>
                    </a:cubicBezTo>
                    <a:cubicBezTo>
                      <a:pt x="61014" y="27158"/>
                      <a:pt x="61136" y="27052"/>
                      <a:pt x="61077" y="26873"/>
                    </a:cubicBezTo>
                    <a:cubicBezTo>
                      <a:pt x="59858" y="22778"/>
                      <a:pt x="54495" y="22095"/>
                      <a:pt x="50984" y="21510"/>
                    </a:cubicBezTo>
                    <a:cubicBezTo>
                      <a:pt x="48595" y="21120"/>
                      <a:pt x="46206" y="20828"/>
                      <a:pt x="43817" y="20291"/>
                    </a:cubicBezTo>
                    <a:cubicBezTo>
                      <a:pt x="42355" y="19950"/>
                      <a:pt x="40892" y="19462"/>
                      <a:pt x="39478" y="18829"/>
                    </a:cubicBezTo>
                    <a:cubicBezTo>
                      <a:pt x="38015" y="17902"/>
                      <a:pt x="36455" y="17122"/>
                      <a:pt x="34798" y="16488"/>
                    </a:cubicBezTo>
                    <a:cubicBezTo>
                      <a:pt x="34018" y="16147"/>
                      <a:pt x="33189" y="15806"/>
                      <a:pt x="32409" y="15416"/>
                    </a:cubicBezTo>
                    <a:lnTo>
                      <a:pt x="32409" y="15416"/>
                    </a:lnTo>
                    <a:cubicBezTo>
                      <a:pt x="33140" y="15591"/>
                      <a:pt x="33871" y="15679"/>
                      <a:pt x="34603" y="15679"/>
                    </a:cubicBezTo>
                    <a:cubicBezTo>
                      <a:pt x="35090" y="15679"/>
                      <a:pt x="35578" y="15640"/>
                      <a:pt x="36065" y="15562"/>
                    </a:cubicBezTo>
                    <a:cubicBezTo>
                      <a:pt x="38761" y="15170"/>
                      <a:pt x="41604" y="14581"/>
                      <a:pt x="44354" y="14581"/>
                    </a:cubicBezTo>
                    <a:cubicBezTo>
                      <a:pt x="47075" y="14581"/>
                      <a:pt x="49704" y="15158"/>
                      <a:pt x="52008" y="17073"/>
                    </a:cubicBezTo>
                    <a:cubicBezTo>
                      <a:pt x="52017" y="17083"/>
                      <a:pt x="52029" y="17087"/>
                      <a:pt x="52040" y="17087"/>
                    </a:cubicBezTo>
                    <a:cubicBezTo>
                      <a:pt x="52089" y="17087"/>
                      <a:pt x="52145" y="17015"/>
                      <a:pt x="52106" y="16976"/>
                    </a:cubicBezTo>
                    <a:cubicBezTo>
                      <a:pt x="50594" y="15708"/>
                      <a:pt x="48839" y="14782"/>
                      <a:pt x="46938" y="14392"/>
                    </a:cubicBezTo>
                    <a:cubicBezTo>
                      <a:pt x="48937" y="13661"/>
                      <a:pt x="50936" y="12783"/>
                      <a:pt x="52935" y="12003"/>
                    </a:cubicBezTo>
                    <a:cubicBezTo>
                      <a:pt x="52983" y="12003"/>
                      <a:pt x="52935" y="11905"/>
                      <a:pt x="52935" y="11905"/>
                    </a:cubicBezTo>
                    <a:cubicBezTo>
                      <a:pt x="50838" y="12637"/>
                      <a:pt x="48742" y="13417"/>
                      <a:pt x="46694" y="14343"/>
                    </a:cubicBezTo>
                    <a:cubicBezTo>
                      <a:pt x="45460" y="14096"/>
                      <a:pt x="44195" y="13973"/>
                      <a:pt x="42934" y="13973"/>
                    </a:cubicBezTo>
                    <a:cubicBezTo>
                      <a:pt x="41953" y="13973"/>
                      <a:pt x="40974" y="14048"/>
                      <a:pt x="40014" y="14197"/>
                    </a:cubicBezTo>
                    <a:cubicBezTo>
                      <a:pt x="38203" y="14410"/>
                      <a:pt x="36314" y="14959"/>
                      <a:pt x="34461" y="14959"/>
                    </a:cubicBezTo>
                    <a:cubicBezTo>
                      <a:pt x="33770" y="14959"/>
                      <a:pt x="33084" y="14883"/>
                      <a:pt x="32409" y="14684"/>
                    </a:cubicBezTo>
                    <a:cubicBezTo>
                      <a:pt x="30215" y="14051"/>
                      <a:pt x="28606" y="12490"/>
                      <a:pt x="26851" y="11223"/>
                    </a:cubicBezTo>
                    <a:cubicBezTo>
                      <a:pt x="26070" y="10248"/>
                      <a:pt x="25485" y="9175"/>
                      <a:pt x="24998" y="8054"/>
                    </a:cubicBezTo>
                    <a:lnTo>
                      <a:pt x="24998" y="8054"/>
                    </a:lnTo>
                    <a:cubicBezTo>
                      <a:pt x="25339" y="8200"/>
                      <a:pt x="25632" y="8346"/>
                      <a:pt x="25973" y="8444"/>
                    </a:cubicBezTo>
                    <a:cubicBezTo>
                      <a:pt x="27923" y="9126"/>
                      <a:pt x="29971" y="9663"/>
                      <a:pt x="32019" y="10053"/>
                    </a:cubicBezTo>
                    <a:cubicBezTo>
                      <a:pt x="33969" y="10638"/>
                      <a:pt x="35919" y="11320"/>
                      <a:pt x="37820" y="12100"/>
                    </a:cubicBezTo>
                    <a:cubicBezTo>
                      <a:pt x="37836" y="12106"/>
                      <a:pt x="37852" y="12108"/>
                      <a:pt x="37867" y="12108"/>
                    </a:cubicBezTo>
                    <a:cubicBezTo>
                      <a:pt x="37995" y="12108"/>
                      <a:pt x="38097" y="11939"/>
                      <a:pt x="37967" y="11808"/>
                    </a:cubicBezTo>
                    <a:cubicBezTo>
                      <a:pt x="37089" y="10979"/>
                      <a:pt x="36016" y="10345"/>
                      <a:pt x="34895" y="9858"/>
                    </a:cubicBezTo>
                    <a:cubicBezTo>
                      <a:pt x="37003" y="9557"/>
                      <a:pt x="39300" y="8686"/>
                      <a:pt x="41486" y="8686"/>
                    </a:cubicBezTo>
                    <a:cubicBezTo>
                      <a:pt x="41778" y="8686"/>
                      <a:pt x="42067" y="8702"/>
                      <a:pt x="42355" y="8736"/>
                    </a:cubicBezTo>
                    <a:cubicBezTo>
                      <a:pt x="42403" y="8736"/>
                      <a:pt x="42403" y="8688"/>
                      <a:pt x="42355" y="8688"/>
                    </a:cubicBezTo>
                    <a:cubicBezTo>
                      <a:pt x="41992" y="8618"/>
                      <a:pt x="41623" y="8586"/>
                      <a:pt x="41253" y="8586"/>
                    </a:cubicBezTo>
                    <a:cubicBezTo>
                      <a:pt x="40577" y="8586"/>
                      <a:pt x="39895" y="8694"/>
                      <a:pt x="39234" y="8883"/>
                    </a:cubicBezTo>
                    <a:cubicBezTo>
                      <a:pt x="37772" y="9126"/>
                      <a:pt x="36260" y="9370"/>
                      <a:pt x="34798" y="9760"/>
                    </a:cubicBezTo>
                    <a:cubicBezTo>
                      <a:pt x="34798" y="9760"/>
                      <a:pt x="34772" y="9786"/>
                      <a:pt x="34776" y="9800"/>
                    </a:cubicBezTo>
                    <a:lnTo>
                      <a:pt x="34776" y="9800"/>
                    </a:lnTo>
                    <a:cubicBezTo>
                      <a:pt x="32734" y="8928"/>
                      <a:pt x="30452" y="8441"/>
                      <a:pt x="28508" y="7712"/>
                    </a:cubicBezTo>
                    <a:cubicBezTo>
                      <a:pt x="24705" y="6299"/>
                      <a:pt x="21439" y="3763"/>
                      <a:pt x="19196" y="399"/>
                    </a:cubicBezTo>
                    <a:cubicBezTo>
                      <a:pt x="19007" y="124"/>
                      <a:pt x="18709" y="1"/>
                      <a:pt x="184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2645123" y="1630425"/>
                <a:ext cx="60150" cy="151546"/>
              </a:xfrm>
              <a:custGeom>
                <a:avLst/>
                <a:gdLst/>
                <a:ahLst/>
                <a:cxnLst/>
                <a:rect l="l" t="t" r="r" b="b"/>
                <a:pathLst>
                  <a:path w="2731" h="6883" extrusionOk="0">
                    <a:moveTo>
                      <a:pt x="2511" y="0"/>
                    </a:moveTo>
                    <a:cubicBezTo>
                      <a:pt x="2426" y="0"/>
                      <a:pt x="2340" y="61"/>
                      <a:pt x="2340" y="183"/>
                    </a:cubicBezTo>
                    <a:cubicBezTo>
                      <a:pt x="2340" y="2718"/>
                      <a:pt x="1463" y="4717"/>
                      <a:pt x="0" y="6814"/>
                    </a:cubicBezTo>
                    <a:cubicBezTo>
                      <a:pt x="0" y="6848"/>
                      <a:pt x="49" y="6883"/>
                      <a:pt x="95" y="6883"/>
                    </a:cubicBezTo>
                    <a:cubicBezTo>
                      <a:pt x="114" y="6883"/>
                      <a:pt x="132" y="6877"/>
                      <a:pt x="146" y="6862"/>
                    </a:cubicBezTo>
                    <a:cubicBezTo>
                      <a:pt x="1853" y="5058"/>
                      <a:pt x="2730" y="2669"/>
                      <a:pt x="2682" y="183"/>
                    </a:cubicBezTo>
                    <a:cubicBezTo>
                      <a:pt x="2682" y="61"/>
                      <a:pt x="2596" y="0"/>
                      <a:pt x="25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1806764" y="2319639"/>
                <a:ext cx="184415" cy="28755"/>
              </a:xfrm>
              <a:custGeom>
                <a:avLst/>
                <a:gdLst/>
                <a:ahLst/>
                <a:cxnLst/>
                <a:rect l="l" t="t" r="r" b="b"/>
                <a:pathLst>
                  <a:path w="8373" h="1306" extrusionOk="0">
                    <a:moveTo>
                      <a:pt x="5758" y="1"/>
                    </a:moveTo>
                    <a:cubicBezTo>
                      <a:pt x="5264" y="1"/>
                      <a:pt x="4771" y="28"/>
                      <a:pt x="4277" y="83"/>
                    </a:cubicBezTo>
                    <a:cubicBezTo>
                      <a:pt x="4144" y="78"/>
                      <a:pt x="4011" y="76"/>
                      <a:pt x="3878" y="76"/>
                    </a:cubicBezTo>
                    <a:cubicBezTo>
                      <a:pt x="2695" y="76"/>
                      <a:pt x="1511" y="269"/>
                      <a:pt x="328" y="620"/>
                    </a:cubicBezTo>
                    <a:cubicBezTo>
                      <a:pt x="0" y="760"/>
                      <a:pt x="32" y="1305"/>
                      <a:pt x="380" y="1305"/>
                    </a:cubicBezTo>
                    <a:cubicBezTo>
                      <a:pt x="395" y="1305"/>
                      <a:pt x="410" y="1304"/>
                      <a:pt x="425" y="1302"/>
                    </a:cubicBezTo>
                    <a:cubicBezTo>
                      <a:pt x="1839" y="1205"/>
                      <a:pt x="3204" y="815"/>
                      <a:pt x="4618" y="717"/>
                    </a:cubicBezTo>
                    <a:cubicBezTo>
                      <a:pt x="5837" y="571"/>
                      <a:pt x="7056" y="668"/>
                      <a:pt x="8275" y="473"/>
                    </a:cubicBezTo>
                    <a:cubicBezTo>
                      <a:pt x="8372" y="473"/>
                      <a:pt x="8372" y="278"/>
                      <a:pt x="8275" y="278"/>
                    </a:cubicBezTo>
                    <a:lnTo>
                      <a:pt x="8226" y="230"/>
                    </a:lnTo>
                    <a:cubicBezTo>
                      <a:pt x="7403" y="77"/>
                      <a:pt x="6581" y="1"/>
                      <a:pt x="5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2084587" y="921814"/>
                <a:ext cx="296390" cy="336449"/>
              </a:xfrm>
              <a:custGeom>
                <a:avLst/>
                <a:gdLst/>
                <a:ahLst/>
                <a:cxnLst/>
                <a:rect l="l" t="t" r="r" b="b"/>
                <a:pathLst>
                  <a:path w="13457" h="15281" extrusionOk="0">
                    <a:moveTo>
                      <a:pt x="1396" y="0"/>
                    </a:moveTo>
                    <a:cubicBezTo>
                      <a:pt x="1337" y="0"/>
                      <a:pt x="1268" y="57"/>
                      <a:pt x="1268" y="91"/>
                    </a:cubicBezTo>
                    <a:cubicBezTo>
                      <a:pt x="1901" y="3309"/>
                      <a:pt x="2097" y="5990"/>
                      <a:pt x="1121" y="9111"/>
                    </a:cubicBezTo>
                    <a:cubicBezTo>
                      <a:pt x="731" y="10476"/>
                      <a:pt x="0" y="12377"/>
                      <a:pt x="585" y="13791"/>
                    </a:cubicBezTo>
                    <a:cubicBezTo>
                      <a:pt x="1073" y="15010"/>
                      <a:pt x="2237" y="15281"/>
                      <a:pt x="3374" y="15281"/>
                    </a:cubicBezTo>
                    <a:cubicBezTo>
                      <a:pt x="3601" y="15281"/>
                      <a:pt x="3827" y="15270"/>
                      <a:pt x="4047" y="15254"/>
                    </a:cubicBezTo>
                    <a:cubicBezTo>
                      <a:pt x="5363" y="15108"/>
                      <a:pt x="6631" y="14718"/>
                      <a:pt x="7850" y="14084"/>
                    </a:cubicBezTo>
                    <a:cubicBezTo>
                      <a:pt x="9556" y="13255"/>
                      <a:pt x="11506" y="11500"/>
                      <a:pt x="13408" y="11353"/>
                    </a:cubicBezTo>
                    <a:cubicBezTo>
                      <a:pt x="13456" y="11353"/>
                      <a:pt x="13456" y="11305"/>
                      <a:pt x="13408" y="11305"/>
                    </a:cubicBezTo>
                    <a:cubicBezTo>
                      <a:pt x="13333" y="11299"/>
                      <a:pt x="13260" y="11296"/>
                      <a:pt x="13188" y="11296"/>
                    </a:cubicBezTo>
                    <a:cubicBezTo>
                      <a:pt x="12075" y="11296"/>
                      <a:pt x="11197" y="11974"/>
                      <a:pt x="10190" y="12524"/>
                    </a:cubicBezTo>
                    <a:cubicBezTo>
                      <a:pt x="8922" y="13304"/>
                      <a:pt x="7606" y="13937"/>
                      <a:pt x="6192" y="14474"/>
                    </a:cubicBezTo>
                    <a:cubicBezTo>
                      <a:pt x="5371" y="14731"/>
                      <a:pt x="4455" y="14909"/>
                      <a:pt x="3613" y="14909"/>
                    </a:cubicBezTo>
                    <a:cubicBezTo>
                      <a:pt x="1904" y="14909"/>
                      <a:pt x="502" y="14176"/>
                      <a:pt x="829" y="11890"/>
                    </a:cubicBezTo>
                    <a:cubicBezTo>
                      <a:pt x="1024" y="10232"/>
                      <a:pt x="1755" y="8721"/>
                      <a:pt x="2048" y="7112"/>
                    </a:cubicBezTo>
                    <a:cubicBezTo>
                      <a:pt x="2584" y="4723"/>
                      <a:pt x="2340" y="2285"/>
                      <a:pt x="1463" y="42"/>
                    </a:cubicBezTo>
                    <a:cubicBezTo>
                      <a:pt x="1448" y="12"/>
                      <a:pt x="1423" y="0"/>
                      <a:pt x="1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2353028" y="1128162"/>
                <a:ext cx="149065" cy="48130"/>
              </a:xfrm>
              <a:custGeom>
                <a:avLst/>
                <a:gdLst/>
                <a:ahLst/>
                <a:cxnLst/>
                <a:rect l="l" t="t" r="r" b="b"/>
                <a:pathLst>
                  <a:path w="6768" h="2186" extrusionOk="0">
                    <a:moveTo>
                      <a:pt x="6513" y="0"/>
                    </a:moveTo>
                    <a:cubicBezTo>
                      <a:pt x="6473" y="0"/>
                      <a:pt x="6430" y="10"/>
                      <a:pt x="6388" y="31"/>
                    </a:cubicBezTo>
                    <a:cubicBezTo>
                      <a:pt x="5510" y="519"/>
                      <a:pt x="4925" y="1201"/>
                      <a:pt x="3901" y="1396"/>
                    </a:cubicBezTo>
                    <a:cubicBezTo>
                      <a:pt x="3292" y="1494"/>
                      <a:pt x="2670" y="1543"/>
                      <a:pt x="2055" y="1543"/>
                    </a:cubicBezTo>
                    <a:cubicBezTo>
                      <a:pt x="1439" y="1543"/>
                      <a:pt x="830" y="1494"/>
                      <a:pt x="245" y="1396"/>
                    </a:cubicBezTo>
                    <a:cubicBezTo>
                      <a:pt x="50" y="1396"/>
                      <a:pt x="1" y="1689"/>
                      <a:pt x="196" y="1738"/>
                    </a:cubicBezTo>
                    <a:cubicBezTo>
                      <a:pt x="1241" y="1912"/>
                      <a:pt x="2211" y="2185"/>
                      <a:pt x="3213" y="2185"/>
                    </a:cubicBezTo>
                    <a:cubicBezTo>
                      <a:pt x="3614" y="2185"/>
                      <a:pt x="4020" y="2142"/>
                      <a:pt x="4438" y="2030"/>
                    </a:cubicBezTo>
                    <a:cubicBezTo>
                      <a:pt x="5364" y="1835"/>
                      <a:pt x="6534" y="1299"/>
                      <a:pt x="6729" y="275"/>
                    </a:cubicBezTo>
                    <a:cubicBezTo>
                      <a:pt x="6767" y="123"/>
                      <a:pt x="6657" y="0"/>
                      <a:pt x="6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2157600" y="1369451"/>
                <a:ext cx="365791" cy="404087"/>
              </a:xfrm>
              <a:custGeom>
                <a:avLst/>
                <a:gdLst/>
                <a:ahLst/>
                <a:cxnLst/>
                <a:rect l="l" t="t" r="r" b="b"/>
                <a:pathLst>
                  <a:path w="16608" h="18353" extrusionOk="0">
                    <a:moveTo>
                      <a:pt x="9855" y="1"/>
                    </a:moveTo>
                    <a:cubicBezTo>
                      <a:pt x="9552" y="1"/>
                      <a:pt x="9257" y="15"/>
                      <a:pt x="8971" y="42"/>
                    </a:cubicBezTo>
                    <a:cubicBezTo>
                      <a:pt x="6241" y="335"/>
                      <a:pt x="3755" y="1797"/>
                      <a:pt x="2146" y="3991"/>
                    </a:cubicBezTo>
                    <a:cubicBezTo>
                      <a:pt x="390" y="6429"/>
                      <a:pt x="0" y="9501"/>
                      <a:pt x="342" y="12377"/>
                    </a:cubicBezTo>
                    <a:cubicBezTo>
                      <a:pt x="585" y="14571"/>
                      <a:pt x="1463" y="17399"/>
                      <a:pt x="3706" y="18325"/>
                    </a:cubicBezTo>
                    <a:cubicBezTo>
                      <a:pt x="3749" y="18344"/>
                      <a:pt x="3791" y="18352"/>
                      <a:pt x="3830" y="18352"/>
                    </a:cubicBezTo>
                    <a:cubicBezTo>
                      <a:pt x="4101" y="18352"/>
                      <a:pt x="4260" y="17953"/>
                      <a:pt x="4047" y="17740"/>
                    </a:cubicBezTo>
                    <a:cubicBezTo>
                      <a:pt x="2341" y="15839"/>
                      <a:pt x="1366" y="14230"/>
                      <a:pt x="1171" y="11646"/>
                    </a:cubicBezTo>
                    <a:cubicBezTo>
                      <a:pt x="927" y="9013"/>
                      <a:pt x="1317" y="6527"/>
                      <a:pt x="2828" y="4430"/>
                    </a:cubicBezTo>
                    <a:cubicBezTo>
                      <a:pt x="4388" y="2285"/>
                      <a:pt x="6826" y="920"/>
                      <a:pt x="9508" y="725"/>
                    </a:cubicBezTo>
                    <a:cubicBezTo>
                      <a:pt x="9666" y="716"/>
                      <a:pt x="9823" y="712"/>
                      <a:pt x="9976" y="712"/>
                    </a:cubicBezTo>
                    <a:cubicBezTo>
                      <a:pt x="12416" y="712"/>
                      <a:pt x="14223" y="1775"/>
                      <a:pt x="16333" y="2967"/>
                    </a:cubicBezTo>
                    <a:cubicBezTo>
                      <a:pt x="16361" y="2986"/>
                      <a:pt x="16388" y="2994"/>
                      <a:pt x="16414" y="2994"/>
                    </a:cubicBezTo>
                    <a:cubicBezTo>
                      <a:pt x="16526" y="2994"/>
                      <a:pt x="16608" y="2843"/>
                      <a:pt x="16528" y="2724"/>
                    </a:cubicBezTo>
                    <a:cubicBezTo>
                      <a:pt x="15057" y="863"/>
                      <a:pt x="12242" y="1"/>
                      <a:pt x="9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2196254" y="1434271"/>
                <a:ext cx="155739" cy="345477"/>
              </a:xfrm>
              <a:custGeom>
                <a:avLst/>
                <a:gdLst/>
                <a:ahLst/>
                <a:cxnLst/>
                <a:rect l="l" t="t" r="r" b="b"/>
                <a:pathLst>
                  <a:path w="7071" h="15691" extrusionOk="0">
                    <a:moveTo>
                      <a:pt x="6466" y="1"/>
                    </a:moveTo>
                    <a:cubicBezTo>
                      <a:pt x="3945" y="1"/>
                      <a:pt x="1867" y="3336"/>
                      <a:pt x="1122" y="5338"/>
                    </a:cubicBezTo>
                    <a:cubicBezTo>
                      <a:pt x="1" y="8702"/>
                      <a:pt x="293" y="12407"/>
                      <a:pt x="2000" y="15528"/>
                    </a:cubicBezTo>
                    <a:cubicBezTo>
                      <a:pt x="2065" y="15641"/>
                      <a:pt x="2178" y="15690"/>
                      <a:pt x="2296" y="15690"/>
                    </a:cubicBezTo>
                    <a:cubicBezTo>
                      <a:pt x="2530" y="15690"/>
                      <a:pt x="2780" y="15495"/>
                      <a:pt x="2682" y="15235"/>
                    </a:cubicBezTo>
                    <a:cubicBezTo>
                      <a:pt x="1463" y="12359"/>
                      <a:pt x="732" y="9336"/>
                      <a:pt x="1609" y="6215"/>
                    </a:cubicBezTo>
                    <a:cubicBezTo>
                      <a:pt x="1951" y="4899"/>
                      <a:pt x="2585" y="3680"/>
                      <a:pt x="3511" y="2607"/>
                    </a:cubicBezTo>
                    <a:cubicBezTo>
                      <a:pt x="4486" y="1486"/>
                      <a:pt x="5802" y="1194"/>
                      <a:pt x="6924" y="316"/>
                    </a:cubicBezTo>
                    <a:cubicBezTo>
                      <a:pt x="7070" y="218"/>
                      <a:pt x="7021" y="23"/>
                      <a:pt x="6826" y="23"/>
                    </a:cubicBezTo>
                    <a:cubicBezTo>
                      <a:pt x="6705" y="8"/>
                      <a:pt x="6585" y="1"/>
                      <a:pt x="6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2543104" y="2445028"/>
                <a:ext cx="637866" cy="1398001"/>
              </a:xfrm>
              <a:custGeom>
                <a:avLst/>
                <a:gdLst/>
                <a:ahLst/>
                <a:cxnLst/>
                <a:rect l="l" t="t" r="r" b="b"/>
                <a:pathLst>
                  <a:path w="28961" h="63495" extrusionOk="0">
                    <a:moveTo>
                      <a:pt x="12160" y="1"/>
                    </a:moveTo>
                    <a:cubicBezTo>
                      <a:pt x="11709" y="1"/>
                      <a:pt x="11366" y="534"/>
                      <a:pt x="11604" y="970"/>
                    </a:cubicBezTo>
                    <a:cubicBezTo>
                      <a:pt x="12579" y="2969"/>
                      <a:pt x="14237" y="4578"/>
                      <a:pt x="15212" y="6626"/>
                    </a:cubicBezTo>
                    <a:cubicBezTo>
                      <a:pt x="15456" y="7162"/>
                      <a:pt x="15700" y="7698"/>
                      <a:pt x="15895" y="8235"/>
                    </a:cubicBezTo>
                    <a:cubicBezTo>
                      <a:pt x="15358" y="9259"/>
                      <a:pt x="14773" y="10234"/>
                      <a:pt x="14091" y="11160"/>
                    </a:cubicBezTo>
                    <a:cubicBezTo>
                      <a:pt x="13359" y="11989"/>
                      <a:pt x="12579" y="12769"/>
                      <a:pt x="11897" y="13647"/>
                    </a:cubicBezTo>
                    <a:cubicBezTo>
                      <a:pt x="10483" y="15451"/>
                      <a:pt x="9313" y="17449"/>
                      <a:pt x="8533" y="19643"/>
                    </a:cubicBezTo>
                    <a:cubicBezTo>
                      <a:pt x="8533" y="19668"/>
                      <a:pt x="8545" y="19680"/>
                      <a:pt x="8563" y="19680"/>
                    </a:cubicBezTo>
                    <a:cubicBezTo>
                      <a:pt x="8581" y="19680"/>
                      <a:pt x="8606" y="19668"/>
                      <a:pt x="8630" y="19643"/>
                    </a:cubicBezTo>
                    <a:cubicBezTo>
                      <a:pt x="9313" y="18522"/>
                      <a:pt x="9947" y="17498"/>
                      <a:pt x="10678" y="16474"/>
                    </a:cubicBezTo>
                    <a:lnTo>
                      <a:pt x="10678" y="16474"/>
                    </a:lnTo>
                    <a:cubicBezTo>
                      <a:pt x="10629" y="16767"/>
                      <a:pt x="10580" y="17108"/>
                      <a:pt x="10532" y="17449"/>
                    </a:cubicBezTo>
                    <a:cubicBezTo>
                      <a:pt x="10580" y="18571"/>
                      <a:pt x="10727" y="19692"/>
                      <a:pt x="10873" y="20814"/>
                    </a:cubicBezTo>
                    <a:cubicBezTo>
                      <a:pt x="10970" y="22276"/>
                      <a:pt x="10824" y="23739"/>
                      <a:pt x="10532" y="25153"/>
                    </a:cubicBezTo>
                    <a:cubicBezTo>
                      <a:pt x="10970" y="23641"/>
                      <a:pt x="11117" y="22032"/>
                      <a:pt x="10970" y="20472"/>
                    </a:cubicBezTo>
                    <a:cubicBezTo>
                      <a:pt x="10775" y="18766"/>
                      <a:pt x="10483" y="17108"/>
                      <a:pt x="11214" y="15646"/>
                    </a:cubicBezTo>
                    <a:cubicBezTo>
                      <a:pt x="11945" y="14622"/>
                      <a:pt x="12726" y="13695"/>
                      <a:pt x="13603" y="12818"/>
                    </a:cubicBezTo>
                    <a:cubicBezTo>
                      <a:pt x="14529" y="11843"/>
                      <a:pt x="15797" y="10673"/>
                      <a:pt x="16285" y="9307"/>
                    </a:cubicBezTo>
                    <a:cubicBezTo>
                      <a:pt x="16772" y="10819"/>
                      <a:pt x="17162" y="12379"/>
                      <a:pt x="17357" y="13988"/>
                    </a:cubicBezTo>
                    <a:cubicBezTo>
                      <a:pt x="17504" y="14817"/>
                      <a:pt x="17601" y="15646"/>
                      <a:pt x="17699" y="16523"/>
                    </a:cubicBezTo>
                    <a:lnTo>
                      <a:pt x="17699" y="16767"/>
                    </a:lnTo>
                    <a:cubicBezTo>
                      <a:pt x="17601" y="18132"/>
                      <a:pt x="17309" y="19595"/>
                      <a:pt x="17065" y="20960"/>
                    </a:cubicBezTo>
                    <a:cubicBezTo>
                      <a:pt x="17016" y="21252"/>
                      <a:pt x="16967" y="21545"/>
                      <a:pt x="16918" y="21886"/>
                    </a:cubicBezTo>
                    <a:cubicBezTo>
                      <a:pt x="16382" y="23983"/>
                      <a:pt x="15553" y="26030"/>
                      <a:pt x="14578" y="27981"/>
                    </a:cubicBezTo>
                    <a:lnTo>
                      <a:pt x="14432" y="28224"/>
                    </a:lnTo>
                    <a:cubicBezTo>
                      <a:pt x="14432" y="28224"/>
                      <a:pt x="14383" y="28224"/>
                      <a:pt x="14383" y="28273"/>
                    </a:cubicBezTo>
                    <a:cubicBezTo>
                      <a:pt x="13603" y="29590"/>
                      <a:pt x="12482" y="30662"/>
                      <a:pt x="11165" y="31393"/>
                    </a:cubicBezTo>
                    <a:cubicBezTo>
                      <a:pt x="9508" y="32222"/>
                      <a:pt x="7801" y="32125"/>
                      <a:pt x="5997" y="32222"/>
                    </a:cubicBezTo>
                    <a:lnTo>
                      <a:pt x="5997" y="32271"/>
                    </a:lnTo>
                    <a:cubicBezTo>
                      <a:pt x="6254" y="32280"/>
                      <a:pt x="6512" y="32285"/>
                      <a:pt x="6769" y="32285"/>
                    </a:cubicBezTo>
                    <a:cubicBezTo>
                      <a:pt x="9395" y="32285"/>
                      <a:pt x="12009" y="31783"/>
                      <a:pt x="13652" y="29785"/>
                    </a:cubicBezTo>
                    <a:lnTo>
                      <a:pt x="13652" y="29785"/>
                    </a:lnTo>
                    <a:cubicBezTo>
                      <a:pt x="12823" y="31589"/>
                      <a:pt x="11799" y="33246"/>
                      <a:pt x="10532" y="34758"/>
                    </a:cubicBezTo>
                    <a:cubicBezTo>
                      <a:pt x="7558" y="38073"/>
                      <a:pt x="1804" y="38268"/>
                      <a:pt x="0" y="42607"/>
                    </a:cubicBezTo>
                    <a:cubicBezTo>
                      <a:pt x="0" y="42642"/>
                      <a:pt x="25" y="42676"/>
                      <a:pt x="56" y="42676"/>
                    </a:cubicBezTo>
                    <a:cubicBezTo>
                      <a:pt x="69" y="42676"/>
                      <a:pt x="84" y="42670"/>
                      <a:pt x="98" y="42656"/>
                    </a:cubicBezTo>
                    <a:cubicBezTo>
                      <a:pt x="1658" y="40023"/>
                      <a:pt x="4340" y="38853"/>
                      <a:pt x="7021" y="37585"/>
                    </a:cubicBezTo>
                    <a:lnTo>
                      <a:pt x="7021" y="37585"/>
                    </a:lnTo>
                    <a:cubicBezTo>
                      <a:pt x="4925" y="38902"/>
                      <a:pt x="5656" y="42607"/>
                      <a:pt x="5510" y="44655"/>
                    </a:cubicBezTo>
                    <a:cubicBezTo>
                      <a:pt x="5510" y="44679"/>
                      <a:pt x="5522" y="44691"/>
                      <a:pt x="5534" y="44691"/>
                    </a:cubicBezTo>
                    <a:cubicBezTo>
                      <a:pt x="5546" y="44691"/>
                      <a:pt x="5559" y="44679"/>
                      <a:pt x="5559" y="44655"/>
                    </a:cubicBezTo>
                    <a:cubicBezTo>
                      <a:pt x="5949" y="42168"/>
                      <a:pt x="4778" y="38463"/>
                      <a:pt x="7850" y="37293"/>
                    </a:cubicBezTo>
                    <a:cubicBezTo>
                      <a:pt x="7899" y="37293"/>
                      <a:pt x="7899" y="37195"/>
                      <a:pt x="7850" y="37195"/>
                    </a:cubicBezTo>
                    <a:cubicBezTo>
                      <a:pt x="7753" y="37244"/>
                      <a:pt x="7655" y="37244"/>
                      <a:pt x="7509" y="37293"/>
                    </a:cubicBezTo>
                    <a:cubicBezTo>
                      <a:pt x="9313" y="36367"/>
                      <a:pt x="11019" y="35343"/>
                      <a:pt x="12238" y="33636"/>
                    </a:cubicBezTo>
                    <a:cubicBezTo>
                      <a:pt x="13798" y="31393"/>
                      <a:pt x="15115" y="28956"/>
                      <a:pt x="16187" y="26420"/>
                    </a:cubicBezTo>
                    <a:lnTo>
                      <a:pt x="16187" y="26420"/>
                    </a:lnTo>
                    <a:cubicBezTo>
                      <a:pt x="16187" y="26615"/>
                      <a:pt x="16138" y="26810"/>
                      <a:pt x="16090" y="27006"/>
                    </a:cubicBezTo>
                    <a:cubicBezTo>
                      <a:pt x="15602" y="31003"/>
                      <a:pt x="15553" y="35050"/>
                      <a:pt x="15895" y="39097"/>
                    </a:cubicBezTo>
                    <a:cubicBezTo>
                      <a:pt x="15651" y="40754"/>
                      <a:pt x="15163" y="42363"/>
                      <a:pt x="14383" y="43875"/>
                    </a:cubicBezTo>
                    <a:cubicBezTo>
                      <a:pt x="13018" y="46751"/>
                      <a:pt x="11117" y="49189"/>
                      <a:pt x="9264" y="51627"/>
                    </a:cubicBezTo>
                    <a:cubicBezTo>
                      <a:pt x="7119" y="54455"/>
                      <a:pt x="2341" y="60062"/>
                      <a:pt x="6144" y="63474"/>
                    </a:cubicBezTo>
                    <a:cubicBezTo>
                      <a:pt x="6144" y="63489"/>
                      <a:pt x="6152" y="63495"/>
                      <a:pt x="6163" y="63495"/>
                    </a:cubicBezTo>
                    <a:cubicBezTo>
                      <a:pt x="6188" y="63495"/>
                      <a:pt x="6227" y="63460"/>
                      <a:pt x="6192" y="63426"/>
                    </a:cubicBezTo>
                    <a:cubicBezTo>
                      <a:pt x="4145" y="60647"/>
                      <a:pt x="5607" y="57770"/>
                      <a:pt x="7314" y="55284"/>
                    </a:cubicBezTo>
                    <a:cubicBezTo>
                      <a:pt x="9020" y="52943"/>
                      <a:pt x="10922" y="50749"/>
                      <a:pt x="12579" y="48360"/>
                    </a:cubicBezTo>
                    <a:cubicBezTo>
                      <a:pt x="14042" y="46410"/>
                      <a:pt x="15212" y="44265"/>
                      <a:pt x="16138" y="41973"/>
                    </a:cubicBezTo>
                    <a:cubicBezTo>
                      <a:pt x="16431" y="44947"/>
                      <a:pt x="16626" y="47970"/>
                      <a:pt x="16675" y="50993"/>
                    </a:cubicBezTo>
                    <a:cubicBezTo>
                      <a:pt x="16528" y="55040"/>
                      <a:pt x="15797" y="59038"/>
                      <a:pt x="14432" y="62889"/>
                    </a:cubicBezTo>
                    <a:cubicBezTo>
                      <a:pt x="14432" y="62984"/>
                      <a:pt x="14493" y="63038"/>
                      <a:pt x="14562" y="63038"/>
                    </a:cubicBezTo>
                    <a:cubicBezTo>
                      <a:pt x="14601" y="63038"/>
                      <a:pt x="14641" y="63021"/>
                      <a:pt x="14676" y="62987"/>
                    </a:cubicBezTo>
                    <a:cubicBezTo>
                      <a:pt x="15992" y="60647"/>
                      <a:pt x="16821" y="58063"/>
                      <a:pt x="17113" y="55381"/>
                    </a:cubicBezTo>
                    <a:cubicBezTo>
                      <a:pt x="17309" y="56892"/>
                      <a:pt x="17552" y="58355"/>
                      <a:pt x="17845" y="59818"/>
                    </a:cubicBezTo>
                    <a:cubicBezTo>
                      <a:pt x="17845" y="59834"/>
                      <a:pt x="17856" y="59839"/>
                      <a:pt x="17868" y="59839"/>
                    </a:cubicBezTo>
                    <a:cubicBezTo>
                      <a:pt x="17894" y="59839"/>
                      <a:pt x="17926" y="59818"/>
                      <a:pt x="17894" y="59818"/>
                    </a:cubicBezTo>
                    <a:cubicBezTo>
                      <a:pt x="17601" y="58014"/>
                      <a:pt x="17406" y="56259"/>
                      <a:pt x="17211" y="54503"/>
                    </a:cubicBezTo>
                    <a:cubicBezTo>
                      <a:pt x="17309" y="53967"/>
                      <a:pt x="17357" y="53382"/>
                      <a:pt x="17406" y="52846"/>
                    </a:cubicBezTo>
                    <a:cubicBezTo>
                      <a:pt x="17747" y="48653"/>
                      <a:pt x="17747" y="44411"/>
                      <a:pt x="17406" y="40218"/>
                    </a:cubicBezTo>
                    <a:cubicBezTo>
                      <a:pt x="17162" y="35733"/>
                      <a:pt x="16967" y="31247"/>
                      <a:pt x="17601" y="26810"/>
                    </a:cubicBezTo>
                    <a:cubicBezTo>
                      <a:pt x="17699" y="26323"/>
                      <a:pt x="17747" y="25884"/>
                      <a:pt x="17845" y="25397"/>
                    </a:cubicBezTo>
                    <a:cubicBezTo>
                      <a:pt x="18430" y="27639"/>
                      <a:pt x="19259" y="29785"/>
                      <a:pt x="20331" y="31784"/>
                    </a:cubicBezTo>
                    <a:lnTo>
                      <a:pt x="20283" y="31784"/>
                    </a:lnTo>
                    <a:cubicBezTo>
                      <a:pt x="20268" y="31769"/>
                      <a:pt x="20254" y="31763"/>
                      <a:pt x="20242" y="31763"/>
                    </a:cubicBezTo>
                    <a:cubicBezTo>
                      <a:pt x="20214" y="31763"/>
                      <a:pt x="20199" y="31798"/>
                      <a:pt x="20234" y="31832"/>
                    </a:cubicBezTo>
                    <a:cubicBezTo>
                      <a:pt x="20283" y="31881"/>
                      <a:pt x="20380" y="31979"/>
                      <a:pt x="20429" y="32027"/>
                    </a:cubicBezTo>
                    <a:lnTo>
                      <a:pt x="20478" y="32027"/>
                    </a:lnTo>
                    <a:cubicBezTo>
                      <a:pt x="23159" y="34709"/>
                      <a:pt x="25743" y="37098"/>
                      <a:pt x="26718" y="40901"/>
                    </a:cubicBezTo>
                    <a:cubicBezTo>
                      <a:pt x="26718" y="40917"/>
                      <a:pt x="26724" y="40922"/>
                      <a:pt x="26731" y="40922"/>
                    </a:cubicBezTo>
                    <a:cubicBezTo>
                      <a:pt x="26745" y="40922"/>
                      <a:pt x="26767" y="40901"/>
                      <a:pt x="26767" y="40901"/>
                    </a:cubicBezTo>
                    <a:cubicBezTo>
                      <a:pt x="26182" y="37244"/>
                      <a:pt x="23257" y="34221"/>
                      <a:pt x="20478" y="31930"/>
                    </a:cubicBezTo>
                    <a:cubicBezTo>
                      <a:pt x="19649" y="30077"/>
                      <a:pt x="18966" y="28127"/>
                      <a:pt x="18479" y="26177"/>
                    </a:cubicBezTo>
                    <a:cubicBezTo>
                      <a:pt x="18332" y="25445"/>
                      <a:pt x="18186" y="24665"/>
                      <a:pt x="18137" y="23934"/>
                    </a:cubicBezTo>
                    <a:cubicBezTo>
                      <a:pt x="18332" y="22910"/>
                      <a:pt x="18527" y="21935"/>
                      <a:pt x="18722" y="20911"/>
                    </a:cubicBezTo>
                    <a:cubicBezTo>
                      <a:pt x="19259" y="22861"/>
                      <a:pt x="20234" y="24714"/>
                      <a:pt x="21550" y="26225"/>
                    </a:cubicBezTo>
                    <a:cubicBezTo>
                      <a:pt x="21564" y="26240"/>
                      <a:pt x="21583" y="26246"/>
                      <a:pt x="21602" y="26246"/>
                    </a:cubicBezTo>
                    <a:cubicBezTo>
                      <a:pt x="21648" y="26246"/>
                      <a:pt x="21696" y="26211"/>
                      <a:pt x="21696" y="26177"/>
                    </a:cubicBezTo>
                    <a:cubicBezTo>
                      <a:pt x="20721" y="23788"/>
                      <a:pt x="19307" y="21594"/>
                      <a:pt x="18917" y="19010"/>
                    </a:cubicBezTo>
                    <a:cubicBezTo>
                      <a:pt x="18966" y="17401"/>
                      <a:pt x="18917" y="15743"/>
                      <a:pt x="18771" y="14134"/>
                    </a:cubicBezTo>
                    <a:cubicBezTo>
                      <a:pt x="18771" y="13890"/>
                      <a:pt x="18722" y="13598"/>
                      <a:pt x="18674" y="13354"/>
                    </a:cubicBezTo>
                    <a:cubicBezTo>
                      <a:pt x="18625" y="12818"/>
                      <a:pt x="18576" y="12233"/>
                      <a:pt x="18479" y="11696"/>
                    </a:cubicBezTo>
                    <a:cubicBezTo>
                      <a:pt x="18430" y="11160"/>
                      <a:pt x="18332" y="10673"/>
                      <a:pt x="18186" y="10185"/>
                    </a:cubicBezTo>
                    <a:lnTo>
                      <a:pt x="18186" y="10185"/>
                    </a:lnTo>
                    <a:cubicBezTo>
                      <a:pt x="18917" y="10770"/>
                      <a:pt x="19649" y="11453"/>
                      <a:pt x="20283" y="12135"/>
                    </a:cubicBezTo>
                    <a:cubicBezTo>
                      <a:pt x="21550" y="13598"/>
                      <a:pt x="22623" y="15207"/>
                      <a:pt x="23452" y="16962"/>
                    </a:cubicBezTo>
                    <a:cubicBezTo>
                      <a:pt x="23470" y="16999"/>
                      <a:pt x="23496" y="17015"/>
                      <a:pt x="23521" y="17015"/>
                    </a:cubicBezTo>
                    <a:cubicBezTo>
                      <a:pt x="23561" y="17015"/>
                      <a:pt x="23598" y="16973"/>
                      <a:pt x="23598" y="16913"/>
                    </a:cubicBezTo>
                    <a:cubicBezTo>
                      <a:pt x="23159" y="15792"/>
                      <a:pt x="22623" y="14719"/>
                      <a:pt x="21989" y="13647"/>
                    </a:cubicBezTo>
                    <a:lnTo>
                      <a:pt x="21989" y="13647"/>
                    </a:lnTo>
                    <a:cubicBezTo>
                      <a:pt x="22525" y="14183"/>
                      <a:pt x="23110" y="14622"/>
                      <a:pt x="23744" y="15012"/>
                    </a:cubicBezTo>
                    <a:cubicBezTo>
                      <a:pt x="25792" y="16231"/>
                      <a:pt x="28278" y="17011"/>
                      <a:pt x="28912" y="19595"/>
                    </a:cubicBezTo>
                    <a:cubicBezTo>
                      <a:pt x="28912" y="19611"/>
                      <a:pt x="28918" y="19616"/>
                      <a:pt x="28925" y="19616"/>
                    </a:cubicBezTo>
                    <a:cubicBezTo>
                      <a:pt x="28939" y="19616"/>
                      <a:pt x="28961" y="19595"/>
                      <a:pt x="28961" y="19595"/>
                    </a:cubicBezTo>
                    <a:cubicBezTo>
                      <a:pt x="28717" y="17937"/>
                      <a:pt x="27498" y="16962"/>
                      <a:pt x="26133" y="16182"/>
                    </a:cubicBezTo>
                    <a:cubicBezTo>
                      <a:pt x="24280" y="15158"/>
                      <a:pt x="22574" y="13842"/>
                      <a:pt x="21063" y="12281"/>
                    </a:cubicBezTo>
                    <a:cubicBezTo>
                      <a:pt x="20185" y="11014"/>
                      <a:pt x="19112" y="9941"/>
                      <a:pt x="17845" y="9015"/>
                    </a:cubicBezTo>
                    <a:cubicBezTo>
                      <a:pt x="17504" y="7698"/>
                      <a:pt x="16967" y="6480"/>
                      <a:pt x="16382" y="5309"/>
                    </a:cubicBezTo>
                    <a:cubicBezTo>
                      <a:pt x="15456" y="3505"/>
                      <a:pt x="14237" y="1165"/>
                      <a:pt x="12482" y="93"/>
                    </a:cubicBezTo>
                    <a:cubicBezTo>
                      <a:pt x="12373" y="29"/>
                      <a:pt x="12263" y="1"/>
                      <a:pt x="12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1217991" y="2198454"/>
                <a:ext cx="2020970" cy="1734737"/>
              </a:xfrm>
              <a:custGeom>
                <a:avLst/>
                <a:gdLst/>
                <a:ahLst/>
                <a:cxnLst/>
                <a:rect l="l" t="t" r="r" b="b"/>
                <a:pathLst>
                  <a:path w="91758" h="78789" extrusionOk="0">
                    <a:moveTo>
                      <a:pt x="75865" y="1"/>
                    </a:moveTo>
                    <a:cubicBezTo>
                      <a:pt x="75484" y="1"/>
                      <a:pt x="75116" y="368"/>
                      <a:pt x="75425" y="712"/>
                    </a:cubicBezTo>
                    <a:cubicBezTo>
                      <a:pt x="84249" y="12267"/>
                      <a:pt x="89125" y="25967"/>
                      <a:pt x="89125" y="40594"/>
                    </a:cubicBezTo>
                    <a:cubicBezTo>
                      <a:pt x="89125" y="48346"/>
                      <a:pt x="87662" y="56049"/>
                      <a:pt x="84883" y="63265"/>
                    </a:cubicBezTo>
                    <a:cubicBezTo>
                      <a:pt x="82787" y="68628"/>
                      <a:pt x="79764" y="74868"/>
                      <a:pt x="74011" y="77014"/>
                    </a:cubicBezTo>
                    <a:cubicBezTo>
                      <a:pt x="72563" y="77547"/>
                      <a:pt x="71107" y="77779"/>
                      <a:pt x="69661" y="77779"/>
                    </a:cubicBezTo>
                    <a:cubicBezTo>
                      <a:pt x="64631" y="77779"/>
                      <a:pt x="59709" y="74973"/>
                      <a:pt x="55581" y="72284"/>
                    </a:cubicBezTo>
                    <a:cubicBezTo>
                      <a:pt x="52754" y="70480"/>
                      <a:pt x="49975" y="68530"/>
                      <a:pt x="46903" y="67019"/>
                    </a:cubicBezTo>
                    <a:cubicBezTo>
                      <a:pt x="43832" y="65556"/>
                      <a:pt x="40614" y="64337"/>
                      <a:pt x="37396" y="63362"/>
                    </a:cubicBezTo>
                    <a:cubicBezTo>
                      <a:pt x="30570" y="61266"/>
                      <a:pt x="23549" y="59901"/>
                      <a:pt x="17065" y="56927"/>
                    </a:cubicBezTo>
                    <a:cubicBezTo>
                      <a:pt x="10971" y="54099"/>
                      <a:pt x="4925" y="49564"/>
                      <a:pt x="2682" y="42934"/>
                    </a:cubicBezTo>
                    <a:cubicBezTo>
                      <a:pt x="1" y="35182"/>
                      <a:pt x="4145" y="27478"/>
                      <a:pt x="9362" y="21872"/>
                    </a:cubicBezTo>
                    <a:cubicBezTo>
                      <a:pt x="14822" y="15972"/>
                      <a:pt x="21745" y="11779"/>
                      <a:pt x="27742" y="6514"/>
                    </a:cubicBezTo>
                    <a:cubicBezTo>
                      <a:pt x="28121" y="6173"/>
                      <a:pt x="27765" y="5627"/>
                      <a:pt x="27336" y="5627"/>
                    </a:cubicBezTo>
                    <a:cubicBezTo>
                      <a:pt x="27213" y="5627"/>
                      <a:pt x="27083" y="5673"/>
                      <a:pt x="26962" y="5782"/>
                    </a:cubicBezTo>
                    <a:lnTo>
                      <a:pt x="27011" y="5782"/>
                    </a:lnTo>
                    <a:cubicBezTo>
                      <a:pt x="21160" y="10950"/>
                      <a:pt x="14432" y="15046"/>
                      <a:pt x="9020" y="20750"/>
                    </a:cubicBezTo>
                    <a:cubicBezTo>
                      <a:pt x="4486" y="25528"/>
                      <a:pt x="439" y="31818"/>
                      <a:pt x="781" y="38643"/>
                    </a:cubicBezTo>
                    <a:cubicBezTo>
                      <a:pt x="1512" y="53416"/>
                      <a:pt x="18284" y="59218"/>
                      <a:pt x="30131" y="62436"/>
                    </a:cubicBezTo>
                    <a:cubicBezTo>
                      <a:pt x="37981" y="64581"/>
                      <a:pt x="45440" y="66921"/>
                      <a:pt x="52315" y="71407"/>
                    </a:cubicBezTo>
                    <a:cubicBezTo>
                      <a:pt x="57563" y="74828"/>
                      <a:pt x="63126" y="78789"/>
                      <a:pt x="69654" y="78789"/>
                    </a:cubicBezTo>
                    <a:cubicBezTo>
                      <a:pt x="69919" y="78789"/>
                      <a:pt x="70184" y="78782"/>
                      <a:pt x="70452" y="78769"/>
                    </a:cubicBezTo>
                    <a:cubicBezTo>
                      <a:pt x="76351" y="78476"/>
                      <a:pt x="80544" y="74332"/>
                      <a:pt x="83226" y="69359"/>
                    </a:cubicBezTo>
                    <a:cubicBezTo>
                      <a:pt x="86785" y="62972"/>
                      <a:pt x="88784" y="55659"/>
                      <a:pt x="89661" y="48443"/>
                    </a:cubicBezTo>
                    <a:cubicBezTo>
                      <a:pt x="91758" y="31233"/>
                      <a:pt x="86931" y="13924"/>
                      <a:pt x="76302" y="224"/>
                    </a:cubicBezTo>
                    <a:cubicBezTo>
                      <a:pt x="76187" y="66"/>
                      <a:pt x="76025" y="1"/>
                      <a:pt x="75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2107119" y="2206601"/>
                <a:ext cx="5396" cy="4315"/>
              </a:xfrm>
              <a:custGeom>
                <a:avLst/>
                <a:gdLst/>
                <a:ahLst/>
                <a:cxnLst/>
                <a:rect l="l" t="t" r="r" b="b"/>
                <a:pathLst>
                  <a:path w="245" h="196" extrusionOk="0">
                    <a:moveTo>
                      <a:pt x="98" y="0"/>
                    </a:moveTo>
                    <a:cubicBezTo>
                      <a:pt x="1" y="0"/>
                      <a:pt x="1" y="195"/>
                      <a:pt x="98" y="195"/>
                    </a:cubicBezTo>
                    <a:cubicBezTo>
                      <a:pt x="245" y="195"/>
                      <a:pt x="245"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1923496" y="3583905"/>
                <a:ext cx="71978" cy="611888"/>
              </a:xfrm>
              <a:custGeom>
                <a:avLst/>
                <a:gdLst/>
                <a:ahLst/>
                <a:cxnLst/>
                <a:rect l="l" t="t" r="r" b="b"/>
                <a:pathLst>
                  <a:path w="3268" h="27791" extrusionOk="0">
                    <a:moveTo>
                      <a:pt x="2211" y="0"/>
                    </a:moveTo>
                    <a:cubicBezTo>
                      <a:pt x="2114" y="0"/>
                      <a:pt x="2000" y="80"/>
                      <a:pt x="2000" y="193"/>
                    </a:cubicBezTo>
                    <a:cubicBezTo>
                      <a:pt x="2000" y="4728"/>
                      <a:pt x="2439" y="9116"/>
                      <a:pt x="2048" y="13699"/>
                    </a:cubicBezTo>
                    <a:cubicBezTo>
                      <a:pt x="1707" y="18379"/>
                      <a:pt x="635" y="22962"/>
                      <a:pt x="1" y="27643"/>
                    </a:cubicBezTo>
                    <a:cubicBezTo>
                      <a:pt x="1" y="27737"/>
                      <a:pt x="62" y="27791"/>
                      <a:pt x="118" y="27791"/>
                    </a:cubicBezTo>
                    <a:cubicBezTo>
                      <a:pt x="149" y="27791"/>
                      <a:pt x="179" y="27775"/>
                      <a:pt x="196" y="27740"/>
                    </a:cubicBezTo>
                    <a:cubicBezTo>
                      <a:pt x="1512" y="23352"/>
                      <a:pt x="2097" y="18574"/>
                      <a:pt x="2487" y="13991"/>
                    </a:cubicBezTo>
                    <a:cubicBezTo>
                      <a:pt x="2926" y="9408"/>
                      <a:pt x="3267" y="4581"/>
                      <a:pt x="2341" y="145"/>
                    </a:cubicBezTo>
                    <a:cubicBezTo>
                      <a:pt x="2341" y="42"/>
                      <a:pt x="2281"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1896431" y="4151794"/>
                <a:ext cx="493796" cy="187631"/>
              </a:xfrm>
              <a:custGeom>
                <a:avLst/>
                <a:gdLst/>
                <a:ahLst/>
                <a:cxnLst/>
                <a:rect l="l" t="t" r="r" b="b"/>
                <a:pathLst>
                  <a:path w="22672" h="8368" extrusionOk="0">
                    <a:moveTo>
                      <a:pt x="6120" y="899"/>
                    </a:moveTo>
                    <a:cubicBezTo>
                      <a:pt x="8048" y="899"/>
                      <a:pt x="10041" y="1156"/>
                      <a:pt x="10744" y="1232"/>
                    </a:cubicBezTo>
                    <a:lnTo>
                      <a:pt x="10744" y="1232"/>
                    </a:lnTo>
                    <a:cubicBezTo>
                      <a:pt x="10753" y="1236"/>
                      <a:pt x="10764" y="1239"/>
                      <a:pt x="10775" y="1241"/>
                    </a:cubicBezTo>
                    <a:cubicBezTo>
                      <a:pt x="12482" y="1631"/>
                      <a:pt x="22671" y="4703"/>
                      <a:pt x="19161" y="7238"/>
                    </a:cubicBezTo>
                    <a:cubicBezTo>
                      <a:pt x="18481" y="7729"/>
                      <a:pt x="17580" y="7898"/>
                      <a:pt x="16625" y="7898"/>
                    </a:cubicBezTo>
                    <a:cubicBezTo>
                      <a:pt x="15116" y="7898"/>
                      <a:pt x="13470" y="7477"/>
                      <a:pt x="12335" y="7238"/>
                    </a:cubicBezTo>
                    <a:cubicBezTo>
                      <a:pt x="11263" y="7043"/>
                      <a:pt x="10190" y="6848"/>
                      <a:pt x="9118" y="6555"/>
                    </a:cubicBezTo>
                    <a:cubicBezTo>
                      <a:pt x="7899" y="6263"/>
                      <a:pt x="6680" y="5873"/>
                      <a:pt x="5461" y="5434"/>
                    </a:cubicBezTo>
                    <a:cubicBezTo>
                      <a:pt x="4437" y="5044"/>
                      <a:pt x="2487" y="4410"/>
                      <a:pt x="1999" y="3338"/>
                    </a:cubicBezTo>
                    <a:cubicBezTo>
                      <a:pt x="1066" y="1361"/>
                      <a:pt x="3533" y="899"/>
                      <a:pt x="6120" y="899"/>
                    </a:cubicBezTo>
                    <a:close/>
                    <a:moveTo>
                      <a:pt x="5758" y="0"/>
                    </a:moveTo>
                    <a:cubicBezTo>
                      <a:pt x="4063" y="0"/>
                      <a:pt x="2458" y="354"/>
                      <a:pt x="1561" y="1436"/>
                    </a:cubicBezTo>
                    <a:cubicBezTo>
                      <a:pt x="0" y="3386"/>
                      <a:pt x="2682" y="4946"/>
                      <a:pt x="4193" y="5629"/>
                    </a:cubicBezTo>
                    <a:cubicBezTo>
                      <a:pt x="5741" y="6310"/>
                      <a:pt x="12323" y="8368"/>
                      <a:pt x="16646" y="8368"/>
                    </a:cubicBezTo>
                    <a:cubicBezTo>
                      <a:pt x="19131" y="8368"/>
                      <a:pt x="20869" y="7688"/>
                      <a:pt x="20478" y="5678"/>
                    </a:cubicBezTo>
                    <a:cubicBezTo>
                      <a:pt x="20136" y="4069"/>
                      <a:pt x="18186" y="3240"/>
                      <a:pt x="16918" y="2704"/>
                    </a:cubicBezTo>
                    <a:cubicBezTo>
                      <a:pt x="14993" y="1886"/>
                      <a:pt x="13021" y="1257"/>
                      <a:pt x="11000" y="866"/>
                    </a:cubicBezTo>
                    <a:lnTo>
                      <a:pt x="11000" y="866"/>
                    </a:lnTo>
                    <a:cubicBezTo>
                      <a:pt x="10979" y="840"/>
                      <a:pt x="10953" y="818"/>
                      <a:pt x="10922" y="802"/>
                    </a:cubicBezTo>
                    <a:cubicBezTo>
                      <a:pt x="9661" y="442"/>
                      <a:pt x="7653" y="0"/>
                      <a:pt x="5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8" name="Google Shape;348;p35"/>
              <p:cNvGrpSpPr/>
              <p:nvPr/>
            </p:nvGrpSpPr>
            <p:grpSpPr>
              <a:xfrm>
                <a:off x="1561574" y="3451125"/>
                <a:ext cx="415556" cy="583318"/>
                <a:chOff x="1357275" y="4421150"/>
                <a:chExt cx="482700" cy="677725"/>
              </a:xfrm>
            </p:grpSpPr>
            <p:sp>
              <p:nvSpPr>
                <p:cNvPr id="349" name="Google Shape;349;p35"/>
                <p:cNvSpPr/>
                <p:nvPr/>
              </p:nvSpPr>
              <p:spPr>
                <a:xfrm>
                  <a:off x="1357275" y="4421150"/>
                  <a:ext cx="135650" cy="546025"/>
                </a:xfrm>
                <a:custGeom>
                  <a:avLst/>
                  <a:gdLst/>
                  <a:ahLst/>
                  <a:cxnLst/>
                  <a:rect l="l" t="t" r="r" b="b"/>
                  <a:pathLst>
                    <a:path w="5426" h="21841" extrusionOk="0">
                      <a:moveTo>
                        <a:pt x="265" y="1"/>
                      </a:moveTo>
                      <a:cubicBezTo>
                        <a:pt x="134" y="1"/>
                        <a:pt x="0" y="96"/>
                        <a:pt x="62" y="251"/>
                      </a:cubicBezTo>
                      <a:cubicBezTo>
                        <a:pt x="2890" y="6979"/>
                        <a:pt x="5425" y="14244"/>
                        <a:pt x="4109" y="21703"/>
                      </a:cubicBezTo>
                      <a:cubicBezTo>
                        <a:pt x="4109" y="21788"/>
                        <a:pt x="4158" y="21840"/>
                        <a:pt x="4209" y="21840"/>
                      </a:cubicBezTo>
                      <a:cubicBezTo>
                        <a:pt x="4246" y="21840"/>
                        <a:pt x="4283" y="21813"/>
                        <a:pt x="4304" y="21752"/>
                      </a:cubicBezTo>
                      <a:cubicBezTo>
                        <a:pt x="5279" y="18436"/>
                        <a:pt x="4938" y="14877"/>
                        <a:pt x="4304" y="11562"/>
                      </a:cubicBezTo>
                      <a:cubicBezTo>
                        <a:pt x="3621" y="7662"/>
                        <a:pt x="2500" y="3517"/>
                        <a:pt x="452" y="104"/>
                      </a:cubicBezTo>
                      <a:cubicBezTo>
                        <a:pt x="416" y="33"/>
                        <a:pt x="34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1427750" y="4951725"/>
                  <a:ext cx="412175" cy="147150"/>
                </a:xfrm>
                <a:custGeom>
                  <a:avLst/>
                  <a:gdLst/>
                  <a:ahLst/>
                  <a:cxnLst/>
                  <a:rect l="l" t="t" r="r" b="b"/>
                  <a:pathLst>
                    <a:path w="16487" h="5886" extrusionOk="0">
                      <a:moveTo>
                        <a:pt x="7809" y="0"/>
                      </a:moveTo>
                      <a:cubicBezTo>
                        <a:pt x="5803" y="0"/>
                        <a:pt x="3796" y="139"/>
                        <a:pt x="1804" y="413"/>
                      </a:cubicBezTo>
                      <a:lnTo>
                        <a:pt x="1804" y="413"/>
                      </a:lnTo>
                      <a:cubicBezTo>
                        <a:pt x="1767" y="386"/>
                        <a:pt x="1722" y="370"/>
                        <a:pt x="1668" y="370"/>
                      </a:cubicBezTo>
                      <a:cubicBezTo>
                        <a:pt x="1642" y="370"/>
                        <a:pt x="1613" y="374"/>
                        <a:pt x="1582" y="383"/>
                      </a:cubicBezTo>
                      <a:lnTo>
                        <a:pt x="1338" y="480"/>
                      </a:lnTo>
                      <a:cubicBezTo>
                        <a:pt x="1338" y="480"/>
                        <a:pt x="1338" y="480"/>
                        <a:pt x="1338" y="480"/>
                      </a:cubicBezTo>
                      <a:lnTo>
                        <a:pt x="1338" y="480"/>
                      </a:lnTo>
                      <a:cubicBezTo>
                        <a:pt x="1182" y="532"/>
                        <a:pt x="1110" y="709"/>
                        <a:pt x="1135" y="856"/>
                      </a:cubicBezTo>
                      <a:lnTo>
                        <a:pt x="1135" y="856"/>
                      </a:lnTo>
                      <a:cubicBezTo>
                        <a:pt x="752" y="1378"/>
                        <a:pt x="609" y="2056"/>
                        <a:pt x="802" y="2674"/>
                      </a:cubicBezTo>
                      <a:cubicBezTo>
                        <a:pt x="1143" y="3795"/>
                        <a:pt x="2362" y="4185"/>
                        <a:pt x="3386" y="4527"/>
                      </a:cubicBezTo>
                      <a:cubicBezTo>
                        <a:pt x="5239" y="5112"/>
                        <a:pt x="7189" y="5453"/>
                        <a:pt x="9139" y="5502"/>
                      </a:cubicBezTo>
                      <a:cubicBezTo>
                        <a:pt x="10648" y="5636"/>
                        <a:pt x="12111" y="5885"/>
                        <a:pt x="13575" y="5885"/>
                      </a:cubicBezTo>
                      <a:cubicBezTo>
                        <a:pt x="14240" y="5885"/>
                        <a:pt x="14905" y="5834"/>
                        <a:pt x="15575" y="5697"/>
                      </a:cubicBezTo>
                      <a:cubicBezTo>
                        <a:pt x="15755" y="5652"/>
                        <a:pt x="15686" y="5399"/>
                        <a:pt x="15559" y="5399"/>
                      </a:cubicBezTo>
                      <a:cubicBezTo>
                        <a:pt x="15548" y="5399"/>
                        <a:pt x="15537" y="5401"/>
                        <a:pt x="15526" y="5404"/>
                      </a:cubicBezTo>
                      <a:lnTo>
                        <a:pt x="15526" y="5356"/>
                      </a:lnTo>
                      <a:cubicBezTo>
                        <a:pt x="14978" y="5429"/>
                        <a:pt x="14430" y="5460"/>
                        <a:pt x="13882" y="5460"/>
                      </a:cubicBezTo>
                      <a:cubicBezTo>
                        <a:pt x="11895" y="5460"/>
                        <a:pt x="9908" y="5059"/>
                        <a:pt x="7920" y="4868"/>
                      </a:cubicBezTo>
                      <a:cubicBezTo>
                        <a:pt x="6750" y="4771"/>
                        <a:pt x="5531" y="4527"/>
                        <a:pt x="4410" y="4185"/>
                      </a:cubicBezTo>
                      <a:cubicBezTo>
                        <a:pt x="3371" y="3902"/>
                        <a:pt x="0" y="2567"/>
                        <a:pt x="1604" y="1066"/>
                      </a:cubicBezTo>
                      <a:lnTo>
                        <a:pt x="1604" y="1066"/>
                      </a:lnTo>
                      <a:lnTo>
                        <a:pt x="1679" y="1036"/>
                      </a:lnTo>
                      <a:lnTo>
                        <a:pt x="1679" y="1036"/>
                      </a:lnTo>
                      <a:cubicBezTo>
                        <a:pt x="3637" y="808"/>
                        <a:pt x="5611" y="693"/>
                        <a:pt x="7587" y="693"/>
                      </a:cubicBezTo>
                      <a:cubicBezTo>
                        <a:pt x="10403" y="693"/>
                        <a:pt x="13225" y="928"/>
                        <a:pt x="16014" y="1406"/>
                      </a:cubicBezTo>
                      <a:cubicBezTo>
                        <a:pt x="16029" y="1409"/>
                        <a:pt x="16043" y="1410"/>
                        <a:pt x="16057" y="1410"/>
                      </a:cubicBezTo>
                      <a:cubicBezTo>
                        <a:pt x="16367" y="1410"/>
                        <a:pt x="16487" y="915"/>
                        <a:pt x="16160" y="821"/>
                      </a:cubicBezTo>
                      <a:cubicBezTo>
                        <a:pt x="13408" y="271"/>
                        <a:pt x="10610" y="0"/>
                        <a:pt x="78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1483150" y="4982800"/>
                  <a:ext cx="356825" cy="87350"/>
                </a:xfrm>
                <a:custGeom>
                  <a:avLst/>
                  <a:gdLst/>
                  <a:ahLst/>
                  <a:cxnLst/>
                  <a:rect l="l" t="t" r="r" b="b"/>
                  <a:pathLst>
                    <a:path w="14273" h="3494" extrusionOk="0">
                      <a:moveTo>
                        <a:pt x="4477" y="1"/>
                      </a:moveTo>
                      <a:cubicBezTo>
                        <a:pt x="4073" y="1"/>
                        <a:pt x="3670" y="6"/>
                        <a:pt x="3267" y="17"/>
                      </a:cubicBezTo>
                      <a:cubicBezTo>
                        <a:pt x="2438" y="17"/>
                        <a:pt x="0" y="407"/>
                        <a:pt x="1219" y="1675"/>
                      </a:cubicBezTo>
                      <a:cubicBezTo>
                        <a:pt x="2097" y="2650"/>
                        <a:pt x="4339" y="2699"/>
                        <a:pt x="5558" y="2845"/>
                      </a:cubicBezTo>
                      <a:cubicBezTo>
                        <a:pt x="7824" y="3150"/>
                        <a:pt x="10207" y="3494"/>
                        <a:pt x="12498" y="3494"/>
                      </a:cubicBezTo>
                      <a:cubicBezTo>
                        <a:pt x="12770" y="3494"/>
                        <a:pt x="13041" y="3489"/>
                        <a:pt x="13310" y="3479"/>
                      </a:cubicBezTo>
                      <a:cubicBezTo>
                        <a:pt x="13554" y="3479"/>
                        <a:pt x="13554" y="3137"/>
                        <a:pt x="13310" y="3137"/>
                      </a:cubicBezTo>
                      <a:lnTo>
                        <a:pt x="13359" y="3137"/>
                      </a:lnTo>
                      <a:cubicBezTo>
                        <a:pt x="11262" y="3040"/>
                        <a:pt x="9166" y="2796"/>
                        <a:pt x="7118" y="2455"/>
                      </a:cubicBezTo>
                      <a:cubicBezTo>
                        <a:pt x="5851" y="2357"/>
                        <a:pt x="4632" y="2162"/>
                        <a:pt x="3413" y="1919"/>
                      </a:cubicBezTo>
                      <a:cubicBezTo>
                        <a:pt x="3072" y="1821"/>
                        <a:pt x="1853" y="1626"/>
                        <a:pt x="1755" y="1334"/>
                      </a:cubicBezTo>
                      <a:cubicBezTo>
                        <a:pt x="1500" y="727"/>
                        <a:pt x="3316" y="622"/>
                        <a:pt x="4709" y="622"/>
                      </a:cubicBezTo>
                      <a:cubicBezTo>
                        <a:pt x="5442" y="622"/>
                        <a:pt x="6057" y="651"/>
                        <a:pt x="6192" y="651"/>
                      </a:cubicBezTo>
                      <a:cubicBezTo>
                        <a:pt x="8776" y="797"/>
                        <a:pt x="11311" y="1236"/>
                        <a:pt x="13895" y="1529"/>
                      </a:cubicBezTo>
                      <a:cubicBezTo>
                        <a:pt x="13910" y="1531"/>
                        <a:pt x="13924" y="1532"/>
                        <a:pt x="13938" y="1532"/>
                      </a:cubicBezTo>
                      <a:cubicBezTo>
                        <a:pt x="14240" y="1532"/>
                        <a:pt x="14273" y="1039"/>
                        <a:pt x="13993" y="992"/>
                      </a:cubicBezTo>
                      <a:cubicBezTo>
                        <a:pt x="10875" y="343"/>
                        <a:pt x="7680" y="1"/>
                        <a:pt x="4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2" name="Google Shape;352;p35"/>
            <p:cNvSpPr/>
            <p:nvPr/>
          </p:nvSpPr>
          <p:spPr>
            <a:xfrm>
              <a:off x="1702299" y="2534414"/>
              <a:ext cx="7533" cy="8873"/>
            </a:xfrm>
            <a:custGeom>
              <a:avLst/>
              <a:gdLst/>
              <a:ahLst/>
              <a:cxnLst/>
              <a:rect l="l" t="t" r="r" b="b"/>
              <a:pathLst>
                <a:path w="342" h="403" extrusionOk="0">
                  <a:moveTo>
                    <a:pt x="171" y="0"/>
                  </a:moveTo>
                  <a:cubicBezTo>
                    <a:pt x="122" y="0"/>
                    <a:pt x="73" y="37"/>
                    <a:pt x="49" y="110"/>
                  </a:cubicBezTo>
                  <a:cubicBezTo>
                    <a:pt x="49" y="159"/>
                    <a:pt x="49" y="208"/>
                    <a:pt x="0" y="256"/>
                  </a:cubicBezTo>
                  <a:cubicBezTo>
                    <a:pt x="0" y="305"/>
                    <a:pt x="0" y="354"/>
                    <a:pt x="49" y="403"/>
                  </a:cubicBezTo>
                  <a:lnTo>
                    <a:pt x="244" y="403"/>
                  </a:lnTo>
                  <a:cubicBezTo>
                    <a:pt x="293" y="354"/>
                    <a:pt x="293" y="305"/>
                    <a:pt x="293" y="256"/>
                  </a:cubicBezTo>
                  <a:cubicBezTo>
                    <a:pt x="342" y="208"/>
                    <a:pt x="293" y="159"/>
                    <a:pt x="293" y="110"/>
                  </a:cubicBezTo>
                  <a:cubicBezTo>
                    <a:pt x="268" y="37"/>
                    <a:pt x="220" y="0"/>
                    <a:pt x="1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1707673" y="2492272"/>
              <a:ext cx="15726" cy="18319"/>
            </a:xfrm>
            <a:custGeom>
              <a:avLst/>
              <a:gdLst/>
              <a:ahLst/>
              <a:cxnLst/>
              <a:rect l="l" t="t" r="r" b="b"/>
              <a:pathLst>
                <a:path w="714" h="832" extrusionOk="0">
                  <a:moveTo>
                    <a:pt x="177" y="1"/>
                  </a:moveTo>
                  <a:cubicBezTo>
                    <a:pt x="134" y="1"/>
                    <a:pt x="98" y="25"/>
                    <a:pt x="98" y="74"/>
                  </a:cubicBezTo>
                  <a:cubicBezTo>
                    <a:pt x="49" y="171"/>
                    <a:pt x="0" y="220"/>
                    <a:pt x="0" y="318"/>
                  </a:cubicBezTo>
                  <a:cubicBezTo>
                    <a:pt x="0" y="415"/>
                    <a:pt x="0" y="513"/>
                    <a:pt x="98" y="513"/>
                  </a:cubicBezTo>
                  <a:cubicBezTo>
                    <a:pt x="146" y="659"/>
                    <a:pt x="244" y="756"/>
                    <a:pt x="341" y="805"/>
                  </a:cubicBezTo>
                  <a:cubicBezTo>
                    <a:pt x="378" y="823"/>
                    <a:pt x="414" y="831"/>
                    <a:pt x="449" y="831"/>
                  </a:cubicBezTo>
                  <a:cubicBezTo>
                    <a:pt x="599" y="831"/>
                    <a:pt x="713" y="680"/>
                    <a:pt x="634" y="561"/>
                  </a:cubicBezTo>
                  <a:cubicBezTo>
                    <a:pt x="536" y="464"/>
                    <a:pt x="488" y="366"/>
                    <a:pt x="390" y="318"/>
                  </a:cubicBezTo>
                  <a:cubicBezTo>
                    <a:pt x="341" y="220"/>
                    <a:pt x="341" y="171"/>
                    <a:pt x="293" y="74"/>
                  </a:cubicBezTo>
                  <a:cubicBezTo>
                    <a:pt x="268" y="25"/>
                    <a:pt x="219" y="1"/>
                    <a:pt x="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1750622" y="2544123"/>
              <a:ext cx="16629" cy="12594"/>
            </a:xfrm>
            <a:custGeom>
              <a:avLst/>
              <a:gdLst/>
              <a:ahLst/>
              <a:cxnLst/>
              <a:rect l="l" t="t" r="r" b="b"/>
              <a:pathLst>
                <a:path w="755" h="572" extrusionOk="0">
                  <a:moveTo>
                    <a:pt x="468" y="0"/>
                  </a:moveTo>
                  <a:cubicBezTo>
                    <a:pt x="444" y="0"/>
                    <a:pt x="418" y="3"/>
                    <a:pt x="390" y="10"/>
                  </a:cubicBezTo>
                  <a:lnTo>
                    <a:pt x="146" y="108"/>
                  </a:lnTo>
                  <a:cubicBezTo>
                    <a:pt x="49" y="108"/>
                    <a:pt x="0" y="254"/>
                    <a:pt x="98" y="352"/>
                  </a:cubicBezTo>
                  <a:cubicBezTo>
                    <a:pt x="98" y="400"/>
                    <a:pt x="98" y="449"/>
                    <a:pt x="98" y="498"/>
                  </a:cubicBezTo>
                  <a:cubicBezTo>
                    <a:pt x="98" y="547"/>
                    <a:pt x="134" y="571"/>
                    <a:pt x="171" y="571"/>
                  </a:cubicBezTo>
                  <a:cubicBezTo>
                    <a:pt x="207" y="571"/>
                    <a:pt x="244" y="547"/>
                    <a:pt x="244" y="498"/>
                  </a:cubicBezTo>
                  <a:lnTo>
                    <a:pt x="244" y="400"/>
                  </a:lnTo>
                  <a:lnTo>
                    <a:pt x="390" y="449"/>
                  </a:lnTo>
                  <a:cubicBezTo>
                    <a:pt x="418" y="456"/>
                    <a:pt x="444" y="459"/>
                    <a:pt x="468" y="459"/>
                  </a:cubicBezTo>
                  <a:cubicBezTo>
                    <a:pt x="754" y="459"/>
                    <a:pt x="754"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1689415" y="2545687"/>
              <a:ext cx="9669" cy="11559"/>
            </a:xfrm>
            <a:custGeom>
              <a:avLst/>
              <a:gdLst/>
              <a:ahLst/>
              <a:cxnLst/>
              <a:rect l="l" t="t" r="r" b="b"/>
              <a:pathLst>
                <a:path w="439" h="525" extrusionOk="0">
                  <a:moveTo>
                    <a:pt x="195" y="0"/>
                  </a:moveTo>
                  <a:cubicBezTo>
                    <a:pt x="110" y="0"/>
                    <a:pt x="25" y="61"/>
                    <a:pt x="0" y="183"/>
                  </a:cubicBezTo>
                  <a:lnTo>
                    <a:pt x="0" y="329"/>
                  </a:lnTo>
                  <a:cubicBezTo>
                    <a:pt x="0" y="427"/>
                    <a:pt x="98" y="524"/>
                    <a:pt x="195" y="524"/>
                  </a:cubicBezTo>
                  <a:lnTo>
                    <a:pt x="244" y="524"/>
                  </a:lnTo>
                  <a:cubicBezTo>
                    <a:pt x="341" y="524"/>
                    <a:pt x="439" y="427"/>
                    <a:pt x="439" y="329"/>
                  </a:cubicBezTo>
                  <a:cubicBezTo>
                    <a:pt x="439" y="281"/>
                    <a:pt x="390" y="232"/>
                    <a:pt x="390" y="183"/>
                  </a:cubicBezTo>
                  <a:cubicBezTo>
                    <a:pt x="366" y="61"/>
                    <a:pt x="281"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1725910" y="2520983"/>
              <a:ext cx="8612" cy="13981"/>
            </a:xfrm>
            <a:custGeom>
              <a:avLst/>
              <a:gdLst/>
              <a:ahLst/>
              <a:cxnLst/>
              <a:rect l="l" t="t" r="r" b="b"/>
              <a:pathLst>
                <a:path w="391" h="635" extrusionOk="0">
                  <a:moveTo>
                    <a:pt x="202" y="1"/>
                  </a:moveTo>
                  <a:cubicBezTo>
                    <a:pt x="111" y="1"/>
                    <a:pt x="25" y="62"/>
                    <a:pt x="50" y="184"/>
                  </a:cubicBezTo>
                  <a:cubicBezTo>
                    <a:pt x="1" y="281"/>
                    <a:pt x="1" y="379"/>
                    <a:pt x="50" y="525"/>
                  </a:cubicBezTo>
                  <a:cubicBezTo>
                    <a:pt x="74" y="598"/>
                    <a:pt x="135" y="635"/>
                    <a:pt x="196" y="635"/>
                  </a:cubicBezTo>
                  <a:cubicBezTo>
                    <a:pt x="257" y="635"/>
                    <a:pt x="318" y="598"/>
                    <a:pt x="342" y="525"/>
                  </a:cubicBezTo>
                  <a:cubicBezTo>
                    <a:pt x="391" y="379"/>
                    <a:pt x="391" y="281"/>
                    <a:pt x="391" y="184"/>
                  </a:cubicBezTo>
                  <a:cubicBezTo>
                    <a:pt x="391" y="62"/>
                    <a:pt x="293"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1692630" y="2516425"/>
              <a:ext cx="9691" cy="7530"/>
            </a:xfrm>
            <a:custGeom>
              <a:avLst/>
              <a:gdLst/>
              <a:ahLst/>
              <a:cxnLst/>
              <a:rect l="l" t="t" r="r" b="b"/>
              <a:pathLst>
                <a:path w="440" h="342" extrusionOk="0">
                  <a:moveTo>
                    <a:pt x="195" y="1"/>
                  </a:moveTo>
                  <a:cubicBezTo>
                    <a:pt x="98" y="1"/>
                    <a:pt x="0" y="98"/>
                    <a:pt x="49" y="196"/>
                  </a:cubicBezTo>
                  <a:cubicBezTo>
                    <a:pt x="0" y="293"/>
                    <a:pt x="98" y="342"/>
                    <a:pt x="195" y="342"/>
                  </a:cubicBezTo>
                  <a:lnTo>
                    <a:pt x="390" y="342"/>
                  </a:lnTo>
                  <a:lnTo>
                    <a:pt x="390" y="293"/>
                  </a:lnTo>
                  <a:lnTo>
                    <a:pt x="439" y="196"/>
                  </a:lnTo>
                  <a:lnTo>
                    <a:pt x="439" y="147"/>
                  </a:lnTo>
                  <a:cubicBezTo>
                    <a:pt x="439" y="98"/>
                    <a:pt x="439" y="98"/>
                    <a:pt x="439" y="49"/>
                  </a:cubicBezTo>
                  <a:lnTo>
                    <a:pt x="4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1715184" y="2511339"/>
              <a:ext cx="5925" cy="9666"/>
            </a:xfrm>
            <a:custGeom>
              <a:avLst/>
              <a:gdLst/>
              <a:ahLst/>
              <a:cxnLst/>
              <a:rect l="l" t="t" r="r" b="b"/>
              <a:pathLst>
                <a:path w="269" h="439" extrusionOk="0">
                  <a:moveTo>
                    <a:pt x="147" y="0"/>
                  </a:moveTo>
                  <a:cubicBezTo>
                    <a:pt x="110" y="0"/>
                    <a:pt x="73" y="12"/>
                    <a:pt x="49" y="37"/>
                  </a:cubicBezTo>
                  <a:cubicBezTo>
                    <a:pt x="49" y="134"/>
                    <a:pt x="0" y="232"/>
                    <a:pt x="0" y="329"/>
                  </a:cubicBezTo>
                  <a:cubicBezTo>
                    <a:pt x="0" y="402"/>
                    <a:pt x="73" y="439"/>
                    <a:pt x="140" y="439"/>
                  </a:cubicBezTo>
                  <a:cubicBezTo>
                    <a:pt x="208" y="439"/>
                    <a:pt x="268" y="402"/>
                    <a:pt x="244" y="329"/>
                  </a:cubicBezTo>
                  <a:cubicBezTo>
                    <a:pt x="244" y="232"/>
                    <a:pt x="244" y="134"/>
                    <a:pt x="244" y="37"/>
                  </a:cubicBezTo>
                  <a:cubicBezTo>
                    <a:pt x="220" y="12"/>
                    <a:pt x="183" y="0"/>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1732650" y="2540909"/>
              <a:ext cx="12422" cy="10194"/>
            </a:xfrm>
            <a:custGeom>
              <a:avLst/>
              <a:gdLst/>
              <a:ahLst/>
              <a:cxnLst/>
              <a:rect l="l" t="t" r="r" b="b"/>
              <a:pathLst>
                <a:path w="564" h="463" extrusionOk="0">
                  <a:moveTo>
                    <a:pt x="188" y="0"/>
                  </a:moveTo>
                  <a:cubicBezTo>
                    <a:pt x="98" y="0"/>
                    <a:pt x="1" y="114"/>
                    <a:pt x="85" y="156"/>
                  </a:cubicBezTo>
                  <a:cubicBezTo>
                    <a:pt x="182" y="254"/>
                    <a:pt x="280" y="351"/>
                    <a:pt x="426" y="449"/>
                  </a:cubicBezTo>
                  <a:cubicBezTo>
                    <a:pt x="435" y="458"/>
                    <a:pt x="447" y="462"/>
                    <a:pt x="458" y="462"/>
                  </a:cubicBezTo>
                  <a:cubicBezTo>
                    <a:pt x="507" y="462"/>
                    <a:pt x="563" y="391"/>
                    <a:pt x="524" y="351"/>
                  </a:cubicBezTo>
                  <a:cubicBezTo>
                    <a:pt x="426" y="205"/>
                    <a:pt x="329" y="108"/>
                    <a:pt x="231" y="10"/>
                  </a:cubicBezTo>
                  <a:cubicBezTo>
                    <a:pt x="218" y="3"/>
                    <a:pt x="203" y="0"/>
                    <a:pt x="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1740953" y="2552930"/>
              <a:ext cx="9669" cy="3413"/>
            </a:xfrm>
            <a:custGeom>
              <a:avLst/>
              <a:gdLst/>
              <a:ahLst/>
              <a:cxnLst/>
              <a:rect l="l" t="t" r="r" b="b"/>
              <a:pathLst>
                <a:path w="439" h="155" extrusionOk="0">
                  <a:moveTo>
                    <a:pt x="49" y="0"/>
                  </a:moveTo>
                  <a:cubicBezTo>
                    <a:pt x="0" y="0"/>
                    <a:pt x="0" y="147"/>
                    <a:pt x="49" y="147"/>
                  </a:cubicBezTo>
                  <a:lnTo>
                    <a:pt x="342" y="147"/>
                  </a:lnTo>
                  <a:cubicBezTo>
                    <a:pt x="353" y="152"/>
                    <a:pt x="362" y="154"/>
                    <a:pt x="371" y="154"/>
                  </a:cubicBezTo>
                  <a:cubicBezTo>
                    <a:pt x="438" y="154"/>
                    <a:pt x="428" y="0"/>
                    <a:pt x="3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361;p35"/>
            <p:cNvGrpSpPr/>
            <p:nvPr/>
          </p:nvGrpSpPr>
          <p:grpSpPr>
            <a:xfrm>
              <a:off x="1707673" y="2508917"/>
              <a:ext cx="628197" cy="739898"/>
              <a:chOff x="1707673" y="2508917"/>
              <a:chExt cx="628197" cy="739898"/>
            </a:xfrm>
          </p:grpSpPr>
          <p:grpSp>
            <p:nvGrpSpPr>
              <p:cNvPr id="362" name="Google Shape;362;p35"/>
              <p:cNvGrpSpPr/>
              <p:nvPr/>
            </p:nvGrpSpPr>
            <p:grpSpPr>
              <a:xfrm>
                <a:off x="1707673" y="2508917"/>
                <a:ext cx="232584" cy="212359"/>
                <a:chOff x="1707673" y="2508917"/>
                <a:chExt cx="232584" cy="212359"/>
              </a:xfrm>
            </p:grpSpPr>
            <p:sp>
              <p:nvSpPr>
                <p:cNvPr id="363" name="Google Shape;363;p35"/>
                <p:cNvSpPr/>
                <p:nvPr/>
              </p:nvSpPr>
              <p:spPr>
                <a:xfrm>
                  <a:off x="1707673" y="2508917"/>
                  <a:ext cx="9669" cy="7530"/>
                </a:xfrm>
                <a:custGeom>
                  <a:avLst/>
                  <a:gdLst/>
                  <a:ahLst/>
                  <a:cxnLst/>
                  <a:rect l="l" t="t" r="r" b="b"/>
                  <a:pathLst>
                    <a:path w="439" h="342" extrusionOk="0">
                      <a:moveTo>
                        <a:pt x="195" y="0"/>
                      </a:moveTo>
                      <a:cubicBezTo>
                        <a:pt x="0" y="0"/>
                        <a:pt x="0" y="342"/>
                        <a:pt x="195" y="342"/>
                      </a:cubicBezTo>
                      <a:cubicBezTo>
                        <a:pt x="439" y="342"/>
                        <a:pt x="439"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35"/>
                <p:cNvGrpSpPr/>
                <p:nvPr/>
              </p:nvGrpSpPr>
              <p:grpSpPr>
                <a:xfrm>
                  <a:off x="1775312" y="2571183"/>
                  <a:ext cx="164945" cy="150093"/>
                  <a:chOff x="1775312" y="2571585"/>
                  <a:chExt cx="164945" cy="150093"/>
                </a:xfrm>
              </p:grpSpPr>
              <p:sp>
                <p:nvSpPr>
                  <p:cNvPr id="365" name="Google Shape;365;p35"/>
                  <p:cNvSpPr/>
                  <p:nvPr/>
                </p:nvSpPr>
                <p:spPr>
                  <a:xfrm>
                    <a:off x="1847268" y="2594923"/>
                    <a:ext cx="8612" cy="11031"/>
                  </a:xfrm>
                  <a:custGeom>
                    <a:avLst/>
                    <a:gdLst/>
                    <a:ahLst/>
                    <a:cxnLst/>
                    <a:rect l="l" t="t" r="r" b="b"/>
                    <a:pathLst>
                      <a:path w="391" h="501" extrusionOk="0">
                        <a:moveTo>
                          <a:pt x="201" y="1"/>
                        </a:moveTo>
                        <a:cubicBezTo>
                          <a:pt x="146" y="1"/>
                          <a:pt x="98" y="37"/>
                          <a:pt x="98" y="110"/>
                        </a:cubicBezTo>
                        <a:cubicBezTo>
                          <a:pt x="98" y="159"/>
                          <a:pt x="98" y="208"/>
                          <a:pt x="49" y="257"/>
                        </a:cubicBezTo>
                        <a:cubicBezTo>
                          <a:pt x="0" y="305"/>
                          <a:pt x="0" y="354"/>
                          <a:pt x="49" y="354"/>
                        </a:cubicBezTo>
                        <a:cubicBezTo>
                          <a:pt x="49" y="403"/>
                          <a:pt x="49" y="403"/>
                          <a:pt x="49" y="403"/>
                        </a:cubicBezTo>
                        <a:cubicBezTo>
                          <a:pt x="98" y="452"/>
                          <a:pt x="98" y="452"/>
                          <a:pt x="146" y="500"/>
                        </a:cubicBezTo>
                        <a:lnTo>
                          <a:pt x="195" y="500"/>
                        </a:lnTo>
                        <a:cubicBezTo>
                          <a:pt x="244" y="452"/>
                          <a:pt x="293" y="452"/>
                          <a:pt x="341" y="403"/>
                        </a:cubicBezTo>
                        <a:cubicBezTo>
                          <a:pt x="341" y="403"/>
                          <a:pt x="341" y="403"/>
                          <a:pt x="390" y="354"/>
                        </a:cubicBezTo>
                        <a:cubicBezTo>
                          <a:pt x="390" y="354"/>
                          <a:pt x="390" y="305"/>
                          <a:pt x="390" y="257"/>
                        </a:cubicBezTo>
                        <a:cubicBezTo>
                          <a:pt x="390" y="208"/>
                          <a:pt x="341" y="159"/>
                          <a:pt x="341" y="110"/>
                        </a:cubicBezTo>
                        <a:cubicBezTo>
                          <a:pt x="317" y="37"/>
                          <a:pt x="256" y="1"/>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1849404" y="2674341"/>
                    <a:ext cx="29800" cy="47338"/>
                  </a:xfrm>
                  <a:custGeom>
                    <a:avLst/>
                    <a:gdLst/>
                    <a:ahLst/>
                    <a:cxnLst/>
                    <a:rect l="l" t="t" r="r" b="b"/>
                    <a:pathLst>
                      <a:path w="1353" h="2150" extrusionOk="0">
                        <a:moveTo>
                          <a:pt x="115" y="0"/>
                        </a:moveTo>
                        <a:cubicBezTo>
                          <a:pt x="65" y="0"/>
                          <a:pt x="1" y="72"/>
                          <a:pt x="1" y="111"/>
                        </a:cubicBezTo>
                        <a:cubicBezTo>
                          <a:pt x="98" y="355"/>
                          <a:pt x="196" y="599"/>
                          <a:pt x="391" y="794"/>
                        </a:cubicBezTo>
                        <a:cubicBezTo>
                          <a:pt x="439" y="940"/>
                          <a:pt x="537" y="1038"/>
                          <a:pt x="586" y="1135"/>
                        </a:cubicBezTo>
                        <a:cubicBezTo>
                          <a:pt x="537" y="1184"/>
                          <a:pt x="586" y="1281"/>
                          <a:pt x="635" y="1330"/>
                        </a:cubicBezTo>
                        <a:lnTo>
                          <a:pt x="683" y="1330"/>
                        </a:lnTo>
                        <a:cubicBezTo>
                          <a:pt x="732" y="1330"/>
                          <a:pt x="781" y="1476"/>
                          <a:pt x="830" y="1574"/>
                        </a:cubicBezTo>
                        <a:cubicBezTo>
                          <a:pt x="927" y="1720"/>
                          <a:pt x="1025" y="1915"/>
                          <a:pt x="1122" y="2110"/>
                        </a:cubicBezTo>
                        <a:cubicBezTo>
                          <a:pt x="1136" y="2137"/>
                          <a:pt x="1161" y="2149"/>
                          <a:pt x="1189" y="2149"/>
                        </a:cubicBezTo>
                        <a:cubicBezTo>
                          <a:pt x="1261" y="2149"/>
                          <a:pt x="1352" y="2069"/>
                          <a:pt x="1317" y="1964"/>
                        </a:cubicBezTo>
                        <a:cubicBezTo>
                          <a:pt x="1268" y="1769"/>
                          <a:pt x="1171" y="1574"/>
                          <a:pt x="1025" y="1428"/>
                        </a:cubicBezTo>
                        <a:cubicBezTo>
                          <a:pt x="878" y="1135"/>
                          <a:pt x="732" y="891"/>
                          <a:pt x="586" y="648"/>
                        </a:cubicBezTo>
                        <a:cubicBezTo>
                          <a:pt x="488" y="404"/>
                          <a:pt x="342" y="160"/>
                          <a:pt x="147" y="14"/>
                        </a:cubicBezTo>
                        <a:cubicBezTo>
                          <a:pt x="138" y="4"/>
                          <a:pt x="127" y="0"/>
                          <a:pt x="1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1800002" y="2609785"/>
                    <a:ext cx="17686" cy="21731"/>
                  </a:xfrm>
                  <a:custGeom>
                    <a:avLst/>
                    <a:gdLst/>
                    <a:ahLst/>
                    <a:cxnLst/>
                    <a:rect l="l" t="t" r="r" b="b"/>
                    <a:pathLst>
                      <a:path w="803" h="987" extrusionOk="0">
                        <a:moveTo>
                          <a:pt x="96" y="0"/>
                        </a:moveTo>
                        <a:cubicBezTo>
                          <a:pt x="50" y="0"/>
                          <a:pt x="1" y="35"/>
                          <a:pt x="1" y="69"/>
                        </a:cubicBezTo>
                        <a:cubicBezTo>
                          <a:pt x="147" y="362"/>
                          <a:pt x="342" y="654"/>
                          <a:pt x="537" y="947"/>
                        </a:cubicBezTo>
                        <a:cubicBezTo>
                          <a:pt x="564" y="974"/>
                          <a:pt x="599" y="986"/>
                          <a:pt x="633" y="986"/>
                        </a:cubicBezTo>
                        <a:cubicBezTo>
                          <a:pt x="721" y="986"/>
                          <a:pt x="803" y="906"/>
                          <a:pt x="732" y="801"/>
                        </a:cubicBezTo>
                        <a:cubicBezTo>
                          <a:pt x="586" y="508"/>
                          <a:pt x="391" y="264"/>
                          <a:pt x="147" y="20"/>
                        </a:cubicBezTo>
                        <a:cubicBezTo>
                          <a:pt x="133" y="6"/>
                          <a:pt x="114" y="0"/>
                          <a:pt x="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1775312" y="2571585"/>
                    <a:ext cx="121358" cy="96635"/>
                  </a:xfrm>
                  <a:custGeom>
                    <a:avLst/>
                    <a:gdLst/>
                    <a:ahLst/>
                    <a:cxnLst/>
                    <a:rect l="l" t="t" r="r" b="b"/>
                    <a:pathLst>
                      <a:path w="5510" h="4389" extrusionOk="0">
                        <a:moveTo>
                          <a:pt x="1463" y="1024"/>
                        </a:moveTo>
                        <a:lnTo>
                          <a:pt x="1707" y="1122"/>
                        </a:lnTo>
                        <a:cubicBezTo>
                          <a:pt x="1658" y="1170"/>
                          <a:pt x="1658" y="1170"/>
                          <a:pt x="1658" y="1219"/>
                        </a:cubicBezTo>
                        <a:cubicBezTo>
                          <a:pt x="1658" y="1219"/>
                          <a:pt x="1707" y="1268"/>
                          <a:pt x="1707" y="1317"/>
                        </a:cubicBezTo>
                        <a:lnTo>
                          <a:pt x="1463" y="1024"/>
                        </a:lnTo>
                        <a:close/>
                        <a:moveTo>
                          <a:pt x="2048" y="878"/>
                        </a:moveTo>
                        <a:lnTo>
                          <a:pt x="2243" y="1170"/>
                        </a:lnTo>
                        <a:cubicBezTo>
                          <a:pt x="2341" y="1268"/>
                          <a:pt x="2438" y="1414"/>
                          <a:pt x="2536" y="1512"/>
                        </a:cubicBezTo>
                        <a:cubicBezTo>
                          <a:pt x="2390" y="1512"/>
                          <a:pt x="2292" y="1463"/>
                          <a:pt x="2195" y="1365"/>
                        </a:cubicBezTo>
                        <a:cubicBezTo>
                          <a:pt x="2180" y="1351"/>
                          <a:pt x="2162" y="1345"/>
                          <a:pt x="2143" y="1345"/>
                        </a:cubicBezTo>
                        <a:cubicBezTo>
                          <a:pt x="2097" y="1345"/>
                          <a:pt x="2048" y="1380"/>
                          <a:pt x="2048" y="1414"/>
                        </a:cubicBezTo>
                        <a:cubicBezTo>
                          <a:pt x="2000" y="1365"/>
                          <a:pt x="1951" y="1317"/>
                          <a:pt x="1902" y="1268"/>
                        </a:cubicBezTo>
                        <a:lnTo>
                          <a:pt x="1902" y="1268"/>
                        </a:lnTo>
                        <a:lnTo>
                          <a:pt x="2048" y="1317"/>
                        </a:lnTo>
                        <a:cubicBezTo>
                          <a:pt x="2055" y="1323"/>
                          <a:pt x="2063" y="1326"/>
                          <a:pt x="2071" y="1326"/>
                        </a:cubicBezTo>
                        <a:cubicBezTo>
                          <a:pt x="2120" y="1326"/>
                          <a:pt x="2181" y="1212"/>
                          <a:pt x="2097" y="1170"/>
                        </a:cubicBezTo>
                        <a:lnTo>
                          <a:pt x="1951" y="1122"/>
                        </a:lnTo>
                        <a:cubicBezTo>
                          <a:pt x="2000" y="1024"/>
                          <a:pt x="2048" y="975"/>
                          <a:pt x="2048" y="878"/>
                        </a:cubicBezTo>
                        <a:close/>
                        <a:moveTo>
                          <a:pt x="2828" y="1707"/>
                        </a:moveTo>
                        <a:cubicBezTo>
                          <a:pt x="2926" y="1755"/>
                          <a:pt x="2975" y="1804"/>
                          <a:pt x="3023" y="1853"/>
                        </a:cubicBezTo>
                        <a:lnTo>
                          <a:pt x="2828" y="1755"/>
                        </a:lnTo>
                        <a:lnTo>
                          <a:pt x="2828" y="1707"/>
                        </a:lnTo>
                        <a:close/>
                        <a:moveTo>
                          <a:pt x="244" y="0"/>
                        </a:moveTo>
                        <a:cubicBezTo>
                          <a:pt x="196" y="0"/>
                          <a:pt x="147" y="0"/>
                          <a:pt x="98" y="49"/>
                        </a:cubicBezTo>
                        <a:cubicBezTo>
                          <a:pt x="49" y="49"/>
                          <a:pt x="1" y="195"/>
                          <a:pt x="49" y="244"/>
                        </a:cubicBezTo>
                        <a:cubicBezTo>
                          <a:pt x="1024" y="1122"/>
                          <a:pt x="1902" y="2097"/>
                          <a:pt x="2633" y="3218"/>
                        </a:cubicBezTo>
                        <a:lnTo>
                          <a:pt x="2585" y="3218"/>
                        </a:lnTo>
                        <a:cubicBezTo>
                          <a:pt x="2487" y="3218"/>
                          <a:pt x="2390" y="3267"/>
                          <a:pt x="2292" y="3316"/>
                        </a:cubicBezTo>
                        <a:cubicBezTo>
                          <a:pt x="2243" y="3364"/>
                          <a:pt x="2243" y="3462"/>
                          <a:pt x="2292" y="3511"/>
                        </a:cubicBezTo>
                        <a:cubicBezTo>
                          <a:pt x="2390" y="3559"/>
                          <a:pt x="2487" y="3608"/>
                          <a:pt x="2585" y="3608"/>
                        </a:cubicBezTo>
                        <a:cubicBezTo>
                          <a:pt x="2611" y="3621"/>
                          <a:pt x="2637" y="3627"/>
                          <a:pt x="2662" y="3627"/>
                        </a:cubicBezTo>
                        <a:cubicBezTo>
                          <a:pt x="2731" y="3627"/>
                          <a:pt x="2793" y="3582"/>
                          <a:pt x="2828" y="3511"/>
                        </a:cubicBezTo>
                        <a:cubicBezTo>
                          <a:pt x="2877" y="3559"/>
                          <a:pt x="2926" y="3657"/>
                          <a:pt x="2975" y="3706"/>
                        </a:cubicBezTo>
                        <a:cubicBezTo>
                          <a:pt x="3023" y="3852"/>
                          <a:pt x="3023" y="3998"/>
                          <a:pt x="3072" y="4144"/>
                        </a:cubicBezTo>
                        <a:lnTo>
                          <a:pt x="3072" y="4242"/>
                        </a:lnTo>
                        <a:cubicBezTo>
                          <a:pt x="3072" y="4339"/>
                          <a:pt x="3133" y="4388"/>
                          <a:pt x="3194" y="4388"/>
                        </a:cubicBezTo>
                        <a:cubicBezTo>
                          <a:pt x="3255" y="4388"/>
                          <a:pt x="3316" y="4339"/>
                          <a:pt x="3316" y="4242"/>
                        </a:cubicBezTo>
                        <a:cubicBezTo>
                          <a:pt x="3365" y="4047"/>
                          <a:pt x="3365" y="3803"/>
                          <a:pt x="3267" y="3608"/>
                        </a:cubicBezTo>
                        <a:lnTo>
                          <a:pt x="3218" y="3608"/>
                        </a:lnTo>
                        <a:cubicBezTo>
                          <a:pt x="3121" y="2926"/>
                          <a:pt x="2731" y="2340"/>
                          <a:pt x="2146" y="1999"/>
                        </a:cubicBezTo>
                        <a:cubicBezTo>
                          <a:pt x="2146" y="1975"/>
                          <a:pt x="2134" y="1963"/>
                          <a:pt x="2121" y="1963"/>
                        </a:cubicBezTo>
                        <a:cubicBezTo>
                          <a:pt x="2109" y="1963"/>
                          <a:pt x="2097" y="1975"/>
                          <a:pt x="2097" y="1999"/>
                        </a:cubicBezTo>
                        <a:lnTo>
                          <a:pt x="2048" y="1950"/>
                        </a:lnTo>
                        <a:cubicBezTo>
                          <a:pt x="2146" y="1950"/>
                          <a:pt x="2243" y="1853"/>
                          <a:pt x="2195" y="1755"/>
                        </a:cubicBezTo>
                        <a:lnTo>
                          <a:pt x="2146" y="1658"/>
                        </a:lnTo>
                        <a:lnTo>
                          <a:pt x="2146" y="1658"/>
                        </a:lnTo>
                        <a:cubicBezTo>
                          <a:pt x="2243" y="1804"/>
                          <a:pt x="2438" y="1853"/>
                          <a:pt x="2585" y="1853"/>
                        </a:cubicBezTo>
                        <a:cubicBezTo>
                          <a:pt x="2885" y="2220"/>
                          <a:pt x="3346" y="2428"/>
                          <a:pt x="3810" y="2428"/>
                        </a:cubicBezTo>
                        <a:cubicBezTo>
                          <a:pt x="4024" y="2428"/>
                          <a:pt x="4238" y="2384"/>
                          <a:pt x="4437" y="2292"/>
                        </a:cubicBezTo>
                        <a:lnTo>
                          <a:pt x="4437" y="2292"/>
                        </a:lnTo>
                        <a:cubicBezTo>
                          <a:pt x="4389" y="2584"/>
                          <a:pt x="4486" y="2974"/>
                          <a:pt x="4827" y="2974"/>
                        </a:cubicBezTo>
                        <a:cubicBezTo>
                          <a:pt x="4876" y="2974"/>
                          <a:pt x="4974" y="2926"/>
                          <a:pt x="4925" y="2877"/>
                        </a:cubicBezTo>
                        <a:cubicBezTo>
                          <a:pt x="4827" y="2633"/>
                          <a:pt x="4584" y="2487"/>
                          <a:pt x="4681" y="2145"/>
                        </a:cubicBezTo>
                        <a:cubicBezTo>
                          <a:pt x="4827" y="2097"/>
                          <a:pt x="4925" y="1999"/>
                          <a:pt x="5071" y="1902"/>
                        </a:cubicBezTo>
                        <a:cubicBezTo>
                          <a:pt x="5120" y="2145"/>
                          <a:pt x="5217" y="2389"/>
                          <a:pt x="5364" y="2633"/>
                        </a:cubicBezTo>
                        <a:cubicBezTo>
                          <a:pt x="5384" y="2653"/>
                          <a:pt x="5412" y="2665"/>
                          <a:pt x="5439" y="2665"/>
                        </a:cubicBezTo>
                        <a:cubicBezTo>
                          <a:pt x="5476" y="2665"/>
                          <a:pt x="5510" y="2641"/>
                          <a:pt x="5510" y="2584"/>
                        </a:cubicBezTo>
                        <a:cubicBezTo>
                          <a:pt x="5461" y="2292"/>
                          <a:pt x="5364" y="1999"/>
                          <a:pt x="5217" y="1755"/>
                        </a:cubicBezTo>
                        <a:cubicBezTo>
                          <a:pt x="5217" y="1707"/>
                          <a:pt x="5169" y="1658"/>
                          <a:pt x="5169" y="1658"/>
                        </a:cubicBezTo>
                        <a:cubicBezTo>
                          <a:pt x="5134" y="1623"/>
                          <a:pt x="5075" y="1589"/>
                          <a:pt x="5027" y="1589"/>
                        </a:cubicBezTo>
                        <a:cubicBezTo>
                          <a:pt x="5006" y="1589"/>
                          <a:pt x="4988" y="1595"/>
                          <a:pt x="4974" y="1609"/>
                        </a:cubicBezTo>
                        <a:cubicBezTo>
                          <a:pt x="4669" y="1914"/>
                          <a:pt x="4269" y="2066"/>
                          <a:pt x="3869" y="2066"/>
                        </a:cubicBezTo>
                        <a:cubicBezTo>
                          <a:pt x="3629" y="2066"/>
                          <a:pt x="3389" y="2011"/>
                          <a:pt x="3170" y="1902"/>
                        </a:cubicBezTo>
                        <a:cubicBezTo>
                          <a:pt x="3218" y="1902"/>
                          <a:pt x="3267" y="1804"/>
                          <a:pt x="3218" y="1755"/>
                        </a:cubicBezTo>
                        <a:cubicBezTo>
                          <a:pt x="3170" y="1658"/>
                          <a:pt x="3121" y="1609"/>
                          <a:pt x="3072" y="1512"/>
                        </a:cubicBezTo>
                        <a:cubicBezTo>
                          <a:pt x="3121" y="1414"/>
                          <a:pt x="3023" y="1317"/>
                          <a:pt x="2926" y="1317"/>
                        </a:cubicBezTo>
                        <a:cubicBezTo>
                          <a:pt x="2633" y="927"/>
                          <a:pt x="2195" y="634"/>
                          <a:pt x="1902" y="342"/>
                        </a:cubicBezTo>
                        <a:cubicBezTo>
                          <a:pt x="1877" y="304"/>
                          <a:pt x="1846" y="289"/>
                          <a:pt x="1814" y="289"/>
                        </a:cubicBezTo>
                        <a:cubicBezTo>
                          <a:pt x="1724" y="289"/>
                          <a:pt x="1635" y="415"/>
                          <a:pt x="1707" y="488"/>
                        </a:cubicBezTo>
                        <a:cubicBezTo>
                          <a:pt x="1805" y="634"/>
                          <a:pt x="1853" y="634"/>
                          <a:pt x="1902" y="683"/>
                        </a:cubicBezTo>
                        <a:lnTo>
                          <a:pt x="1853" y="683"/>
                        </a:lnTo>
                        <a:cubicBezTo>
                          <a:pt x="1707" y="683"/>
                          <a:pt x="1610" y="780"/>
                          <a:pt x="1610" y="878"/>
                        </a:cubicBezTo>
                        <a:lnTo>
                          <a:pt x="878" y="488"/>
                        </a:lnTo>
                        <a:lnTo>
                          <a:pt x="781" y="390"/>
                        </a:lnTo>
                        <a:lnTo>
                          <a:pt x="683" y="342"/>
                        </a:lnTo>
                        <a:cubicBezTo>
                          <a:pt x="586" y="146"/>
                          <a:pt x="391" y="49"/>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1901427" y="2618900"/>
                    <a:ext cx="38830" cy="36197"/>
                  </a:xfrm>
                  <a:custGeom>
                    <a:avLst/>
                    <a:gdLst/>
                    <a:ahLst/>
                    <a:cxnLst/>
                    <a:rect l="l" t="t" r="r" b="b"/>
                    <a:pathLst>
                      <a:path w="1763" h="1644" extrusionOk="0">
                        <a:moveTo>
                          <a:pt x="222" y="0"/>
                        </a:moveTo>
                        <a:cubicBezTo>
                          <a:pt x="103" y="0"/>
                          <a:pt x="0" y="174"/>
                          <a:pt x="76" y="289"/>
                        </a:cubicBezTo>
                        <a:lnTo>
                          <a:pt x="125" y="338"/>
                        </a:lnTo>
                        <a:cubicBezTo>
                          <a:pt x="174" y="582"/>
                          <a:pt x="271" y="825"/>
                          <a:pt x="418" y="1020"/>
                        </a:cubicBezTo>
                        <a:cubicBezTo>
                          <a:pt x="438" y="1041"/>
                          <a:pt x="466" y="1052"/>
                          <a:pt x="493" y="1052"/>
                        </a:cubicBezTo>
                        <a:cubicBezTo>
                          <a:pt x="531" y="1052"/>
                          <a:pt x="564" y="1029"/>
                          <a:pt x="564" y="972"/>
                        </a:cubicBezTo>
                        <a:cubicBezTo>
                          <a:pt x="564" y="874"/>
                          <a:pt x="564" y="777"/>
                          <a:pt x="515" y="728"/>
                        </a:cubicBezTo>
                        <a:lnTo>
                          <a:pt x="515" y="728"/>
                        </a:lnTo>
                        <a:lnTo>
                          <a:pt x="857" y="1069"/>
                        </a:lnTo>
                        <a:cubicBezTo>
                          <a:pt x="710" y="1069"/>
                          <a:pt x="564" y="1118"/>
                          <a:pt x="466" y="1167"/>
                        </a:cubicBezTo>
                        <a:cubicBezTo>
                          <a:pt x="320" y="1215"/>
                          <a:pt x="320" y="1362"/>
                          <a:pt x="466" y="1362"/>
                        </a:cubicBezTo>
                        <a:cubicBezTo>
                          <a:pt x="588" y="1386"/>
                          <a:pt x="710" y="1398"/>
                          <a:pt x="832" y="1398"/>
                        </a:cubicBezTo>
                        <a:cubicBezTo>
                          <a:pt x="882" y="1398"/>
                          <a:pt x="931" y="1396"/>
                          <a:pt x="981" y="1392"/>
                        </a:cubicBezTo>
                        <a:lnTo>
                          <a:pt x="981" y="1392"/>
                        </a:lnTo>
                        <a:cubicBezTo>
                          <a:pt x="934" y="1438"/>
                          <a:pt x="919" y="1522"/>
                          <a:pt x="954" y="1557"/>
                        </a:cubicBezTo>
                        <a:cubicBezTo>
                          <a:pt x="1043" y="1616"/>
                          <a:pt x="1142" y="1644"/>
                          <a:pt x="1239" y="1644"/>
                        </a:cubicBezTo>
                        <a:cubicBezTo>
                          <a:pt x="1458" y="1644"/>
                          <a:pt x="1666" y="1501"/>
                          <a:pt x="1734" y="1264"/>
                        </a:cubicBezTo>
                        <a:cubicBezTo>
                          <a:pt x="1762" y="1179"/>
                          <a:pt x="1692" y="1127"/>
                          <a:pt x="1609" y="1127"/>
                        </a:cubicBezTo>
                        <a:cubicBezTo>
                          <a:pt x="1549" y="1127"/>
                          <a:pt x="1482" y="1154"/>
                          <a:pt x="1442" y="1215"/>
                        </a:cubicBezTo>
                        <a:cubicBezTo>
                          <a:pt x="1442" y="1264"/>
                          <a:pt x="1393" y="1313"/>
                          <a:pt x="1344" y="1362"/>
                        </a:cubicBezTo>
                        <a:cubicBezTo>
                          <a:pt x="1393" y="1264"/>
                          <a:pt x="1393" y="1167"/>
                          <a:pt x="1344" y="1118"/>
                        </a:cubicBezTo>
                        <a:cubicBezTo>
                          <a:pt x="1003" y="777"/>
                          <a:pt x="661" y="387"/>
                          <a:pt x="320" y="45"/>
                        </a:cubicBezTo>
                        <a:cubicBezTo>
                          <a:pt x="288" y="13"/>
                          <a:pt x="254" y="0"/>
                          <a:pt x="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0" name="Google Shape;370;p35"/>
              <p:cNvGrpSpPr/>
              <p:nvPr/>
            </p:nvGrpSpPr>
            <p:grpSpPr>
              <a:xfrm>
                <a:off x="1966445" y="2785875"/>
                <a:ext cx="369425" cy="147892"/>
                <a:chOff x="1966445" y="2786278"/>
                <a:chExt cx="369425" cy="147892"/>
              </a:xfrm>
            </p:grpSpPr>
            <p:sp>
              <p:nvSpPr>
                <p:cNvPr id="371" name="Google Shape;371;p35"/>
                <p:cNvSpPr/>
                <p:nvPr/>
              </p:nvSpPr>
              <p:spPr>
                <a:xfrm>
                  <a:off x="2246735" y="2908365"/>
                  <a:ext cx="13964" cy="11471"/>
                </a:xfrm>
                <a:custGeom>
                  <a:avLst/>
                  <a:gdLst/>
                  <a:ahLst/>
                  <a:cxnLst/>
                  <a:rect l="l" t="t" r="r" b="b"/>
                  <a:pathLst>
                    <a:path w="634" h="521" extrusionOk="0">
                      <a:moveTo>
                        <a:pt x="370" y="1"/>
                      </a:moveTo>
                      <a:cubicBezTo>
                        <a:pt x="344" y="1"/>
                        <a:pt x="319" y="5"/>
                        <a:pt x="293" y="13"/>
                      </a:cubicBezTo>
                      <a:lnTo>
                        <a:pt x="195" y="111"/>
                      </a:lnTo>
                      <a:cubicBezTo>
                        <a:pt x="49" y="111"/>
                        <a:pt x="0" y="355"/>
                        <a:pt x="146" y="452"/>
                      </a:cubicBezTo>
                      <a:lnTo>
                        <a:pt x="293" y="501"/>
                      </a:lnTo>
                      <a:cubicBezTo>
                        <a:pt x="319" y="514"/>
                        <a:pt x="348" y="520"/>
                        <a:pt x="380" y="520"/>
                      </a:cubicBezTo>
                      <a:cubicBezTo>
                        <a:pt x="465" y="520"/>
                        <a:pt x="562" y="475"/>
                        <a:pt x="634" y="403"/>
                      </a:cubicBezTo>
                      <a:cubicBezTo>
                        <a:pt x="634" y="355"/>
                        <a:pt x="634" y="257"/>
                        <a:pt x="634" y="208"/>
                      </a:cubicBezTo>
                      <a:cubicBezTo>
                        <a:pt x="594" y="88"/>
                        <a:pt x="488" y="1"/>
                        <a:pt x="3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1966445" y="2799158"/>
                  <a:ext cx="12929" cy="10745"/>
                </a:xfrm>
                <a:custGeom>
                  <a:avLst/>
                  <a:gdLst/>
                  <a:ahLst/>
                  <a:cxnLst/>
                  <a:rect l="l" t="t" r="r" b="b"/>
                  <a:pathLst>
                    <a:path w="587" h="488" extrusionOk="0">
                      <a:moveTo>
                        <a:pt x="294" y="0"/>
                      </a:moveTo>
                      <a:cubicBezTo>
                        <a:pt x="1" y="49"/>
                        <a:pt x="1" y="439"/>
                        <a:pt x="294" y="488"/>
                      </a:cubicBezTo>
                      <a:cubicBezTo>
                        <a:pt x="586" y="439"/>
                        <a:pt x="586" y="49"/>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1996531" y="2786278"/>
                  <a:ext cx="13964" cy="10745"/>
                </a:xfrm>
                <a:custGeom>
                  <a:avLst/>
                  <a:gdLst/>
                  <a:ahLst/>
                  <a:cxnLst/>
                  <a:rect l="l" t="t" r="r" b="b"/>
                  <a:pathLst>
                    <a:path w="634" h="488" extrusionOk="0">
                      <a:moveTo>
                        <a:pt x="293" y="0"/>
                      </a:moveTo>
                      <a:cubicBezTo>
                        <a:pt x="0" y="0"/>
                        <a:pt x="0" y="488"/>
                        <a:pt x="293" y="488"/>
                      </a:cubicBezTo>
                      <a:cubicBezTo>
                        <a:pt x="634" y="488"/>
                        <a:pt x="634"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2009416" y="2812038"/>
                  <a:ext cx="11827" cy="8609"/>
                </a:xfrm>
                <a:custGeom>
                  <a:avLst/>
                  <a:gdLst/>
                  <a:ahLst/>
                  <a:cxnLst/>
                  <a:rect l="l" t="t" r="r" b="b"/>
                  <a:pathLst>
                    <a:path w="537" h="391" extrusionOk="0">
                      <a:moveTo>
                        <a:pt x="293" y="0"/>
                      </a:moveTo>
                      <a:cubicBezTo>
                        <a:pt x="0" y="0"/>
                        <a:pt x="0" y="390"/>
                        <a:pt x="293" y="390"/>
                      </a:cubicBezTo>
                      <a:cubicBezTo>
                        <a:pt x="536" y="390"/>
                        <a:pt x="536"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2057739" y="2841013"/>
                  <a:ext cx="12907" cy="10767"/>
                </a:xfrm>
                <a:custGeom>
                  <a:avLst/>
                  <a:gdLst/>
                  <a:ahLst/>
                  <a:cxnLst/>
                  <a:rect l="l" t="t" r="r" b="b"/>
                  <a:pathLst>
                    <a:path w="586" h="489" extrusionOk="0">
                      <a:moveTo>
                        <a:pt x="293" y="1"/>
                      </a:moveTo>
                      <a:cubicBezTo>
                        <a:pt x="0" y="50"/>
                        <a:pt x="0" y="440"/>
                        <a:pt x="293" y="488"/>
                      </a:cubicBezTo>
                      <a:cubicBezTo>
                        <a:pt x="585" y="440"/>
                        <a:pt x="585" y="50"/>
                        <a:pt x="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2097670" y="2861820"/>
                  <a:ext cx="132965" cy="59733"/>
                </a:xfrm>
                <a:custGeom>
                  <a:avLst/>
                  <a:gdLst/>
                  <a:ahLst/>
                  <a:cxnLst/>
                  <a:rect l="l" t="t" r="r" b="b"/>
                  <a:pathLst>
                    <a:path w="6037" h="2713" extrusionOk="0">
                      <a:moveTo>
                        <a:pt x="3404" y="1250"/>
                      </a:moveTo>
                      <a:cubicBezTo>
                        <a:pt x="3501" y="1299"/>
                        <a:pt x="3599" y="1347"/>
                        <a:pt x="3696" y="1445"/>
                      </a:cubicBezTo>
                      <a:cubicBezTo>
                        <a:pt x="3794" y="1494"/>
                        <a:pt x="3892" y="1542"/>
                        <a:pt x="3989" y="1591"/>
                      </a:cubicBezTo>
                      <a:cubicBezTo>
                        <a:pt x="3794" y="1591"/>
                        <a:pt x="3599" y="1591"/>
                        <a:pt x="3355" y="1640"/>
                      </a:cubicBezTo>
                      <a:cubicBezTo>
                        <a:pt x="3306" y="1640"/>
                        <a:pt x="3209" y="1689"/>
                        <a:pt x="3209" y="1786"/>
                      </a:cubicBezTo>
                      <a:cubicBezTo>
                        <a:pt x="3209" y="1737"/>
                        <a:pt x="3209" y="1689"/>
                        <a:pt x="3160" y="1640"/>
                      </a:cubicBezTo>
                      <a:lnTo>
                        <a:pt x="3160" y="1640"/>
                      </a:lnTo>
                      <a:cubicBezTo>
                        <a:pt x="3174" y="1654"/>
                        <a:pt x="3189" y="1660"/>
                        <a:pt x="3203" y="1660"/>
                      </a:cubicBezTo>
                      <a:cubicBezTo>
                        <a:pt x="3238" y="1660"/>
                        <a:pt x="3272" y="1626"/>
                        <a:pt x="3306" y="1591"/>
                      </a:cubicBezTo>
                      <a:cubicBezTo>
                        <a:pt x="3355" y="1494"/>
                        <a:pt x="3404" y="1396"/>
                        <a:pt x="3404" y="1299"/>
                      </a:cubicBezTo>
                      <a:cubicBezTo>
                        <a:pt x="3404" y="1299"/>
                        <a:pt x="3404" y="1250"/>
                        <a:pt x="3404" y="1250"/>
                      </a:cubicBezTo>
                      <a:close/>
                      <a:moveTo>
                        <a:pt x="3404" y="2030"/>
                      </a:moveTo>
                      <a:lnTo>
                        <a:pt x="3599" y="2079"/>
                      </a:lnTo>
                      <a:lnTo>
                        <a:pt x="3745" y="2225"/>
                      </a:lnTo>
                      <a:lnTo>
                        <a:pt x="3501" y="2225"/>
                      </a:lnTo>
                      <a:lnTo>
                        <a:pt x="3404" y="2030"/>
                      </a:lnTo>
                      <a:close/>
                      <a:moveTo>
                        <a:pt x="1365" y="0"/>
                      </a:moveTo>
                      <a:cubicBezTo>
                        <a:pt x="1314" y="0"/>
                        <a:pt x="1262" y="10"/>
                        <a:pt x="1210" y="31"/>
                      </a:cubicBezTo>
                      <a:cubicBezTo>
                        <a:pt x="1112" y="80"/>
                        <a:pt x="1112" y="226"/>
                        <a:pt x="1210" y="226"/>
                      </a:cubicBezTo>
                      <a:cubicBezTo>
                        <a:pt x="1161" y="323"/>
                        <a:pt x="1161" y="421"/>
                        <a:pt x="1210" y="518"/>
                      </a:cubicBezTo>
                      <a:cubicBezTo>
                        <a:pt x="1015" y="518"/>
                        <a:pt x="820" y="323"/>
                        <a:pt x="771" y="128"/>
                      </a:cubicBezTo>
                      <a:cubicBezTo>
                        <a:pt x="771" y="80"/>
                        <a:pt x="735" y="55"/>
                        <a:pt x="698" y="55"/>
                      </a:cubicBezTo>
                      <a:cubicBezTo>
                        <a:pt x="661" y="55"/>
                        <a:pt x="625" y="80"/>
                        <a:pt x="625" y="128"/>
                      </a:cubicBezTo>
                      <a:cubicBezTo>
                        <a:pt x="576" y="226"/>
                        <a:pt x="576" y="323"/>
                        <a:pt x="625" y="470"/>
                      </a:cubicBezTo>
                      <a:cubicBezTo>
                        <a:pt x="479" y="372"/>
                        <a:pt x="284" y="323"/>
                        <a:pt x="137" y="323"/>
                      </a:cubicBezTo>
                      <a:cubicBezTo>
                        <a:pt x="119" y="314"/>
                        <a:pt x="103" y="310"/>
                        <a:pt x="89" y="310"/>
                      </a:cubicBezTo>
                      <a:cubicBezTo>
                        <a:pt x="25" y="310"/>
                        <a:pt x="0" y="390"/>
                        <a:pt x="40" y="470"/>
                      </a:cubicBezTo>
                      <a:cubicBezTo>
                        <a:pt x="381" y="713"/>
                        <a:pt x="722" y="908"/>
                        <a:pt x="1161" y="1055"/>
                      </a:cubicBezTo>
                      <a:cubicBezTo>
                        <a:pt x="1185" y="1071"/>
                        <a:pt x="1209" y="1078"/>
                        <a:pt x="1232" y="1078"/>
                      </a:cubicBezTo>
                      <a:cubicBezTo>
                        <a:pt x="1346" y="1078"/>
                        <a:pt x="1422" y="901"/>
                        <a:pt x="1259" y="860"/>
                      </a:cubicBezTo>
                      <a:cubicBezTo>
                        <a:pt x="1307" y="811"/>
                        <a:pt x="1356" y="762"/>
                        <a:pt x="1356" y="713"/>
                      </a:cubicBezTo>
                      <a:lnTo>
                        <a:pt x="1503" y="713"/>
                      </a:lnTo>
                      <a:cubicBezTo>
                        <a:pt x="1600" y="713"/>
                        <a:pt x="1698" y="665"/>
                        <a:pt x="1746" y="567"/>
                      </a:cubicBezTo>
                      <a:cubicBezTo>
                        <a:pt x="1795" y="616"/>
                        <a:pt x="1844" y="713"/>
                        <a:pt x="1941" y="811"/>
                      </a:cubicBezTo>
                      <a:cubicBezTo>
                        <a:pt x="1966" y="835"/>
                        <a:pt x="2002" y="848"/>
                        <a:pt x="2039" y="848"/>
                      </a:cubicBezTo>
                      <a:cubicBezTo>
                        <a:pt x="2075" y="848"/>
                        <a:pt x="2112" y="835"/>
                        <a:pt x="2136" y="811"/>
                      </a:cubicBezTo>
                      <a:cubicBezTo>
                        <a:pt x="2331" y="811"/>
                        <a:pt x="2526" y="908"/>
                        <a:pt x="2721" y="957"/>
                      </a:cubicBezTo>
                      <a:cubicBezTo>
                        <a:pt x="2721" y="1055"/>
                        <a:pt x="2673" y="1152"/>
                        <a:pt x="2673" y="1250"/>
                      </a:cubicBezTo>
                      <a:cubicBezTo>
                        <a:pt x="2673" y="1321"/>
                        <a:pt x="2751" y="1366"/>
                        <a:pt x="2812" y="1366"/>
                      </a:cubicBezTo>
                      <a:cubicBezTo>
                        <a:pt x="2835" y="1366"/>
                        <a:pt x="2855" y="1360"/>
                        <a:pt x="2868" y="1347"/>
                      </a:cubicBezTo>
                      <a:lnTo>
                        <a:pt x="2868" y="1396"/>
                      </a:lnTo>
                      <a:cubicBezTo>
                        <a:pt x="2855" y="1384"/>
                        <a:pt x="2834" y="1378"/>
                        <a:pt x="2810" y="1378"/>
                      </a:cubicBezTo>
                      <a:cubicBezTo>
                        <a:pt x="2737" y="1378"/>
                        <a:pt x="2636" y="1433"/>
                        <a:pt x="2673" y="1542"/>
                      </a:cubicBezTo>
                      <a:cubicBezTo>
                        <a:pt x="2673" y="1640"/>
                        <a:pt x="2721" y="1689"/>
                        <a:pt x="2770" y="1786"/>
                      </a:cubicBezTo>
                      <a:cubicBezTo>
                        <a:pt x="2721" y="1737"/>
                        <a:pt x="2673" y="1737"/>
                        <a:pt x="2673" y="1689"/>
                      </a:cubicBezTo>
                      <a:cubicBezTo>
                        <a:pt x="2644" y="1674"/>
                        <a:pt x="2620" y="1668"/>
                        <a:pt x="2600" y="1668"/>
                      </a:cubicBezTo>
                      <a:cubicBezTo>
                        <a:pt x="2551" y="1668"/>
                        <a:pt x="2526" y="1703"/>
                        <a:pt x="2526" y="1737"/>
                      </a:cubicBezTo>
                      <a:cubicBezTo>
                        <a:pt x="2445" y="1982"/>
                        <a:pt x="2637" y="2091"/>
                        <a:pt x="2845" y="2091"/>
                      </a:cubicBezTo>
                      <a:cubicBezTo>
                        <a:pt x="2885" y="2091"/>
                        <a:pt x="2926" y="2087"/>
                        <a:pt x="2965" y="2079"/>
                      </a:cubicBezTo>
                      <a:cubicBezTo>
                        <a:pt x="3063" y="2225"/>
                        <a:pt x="3160" y="2322"/>
                        <a:pt x="3258" y="2469"/>
                      </a:cubicBezTo>
                      <a:cubicBezTo>
                        <a:pt x="3282" y="2493"/>
                        <a:pt x="3319" y="2505"/>
                        <a:pt x="3355" y="2505"/>
                      </a:cubicBezTo>
                      <a:cubicBezTo>
                        <a:pt x="3392" y="2505"/>
                        <a:pt x="3428" y="2493"/>
                        <a:pt x="3453" y="2469"/>
                      </a:cubicBezTo>
                      <a:lnTo>
                        <a:pt x="3696" y="2469"/>
                      </a:lnTo>
                      <a:cubicBezTo>
                        <a:pt x="3794" y="2469"/>
                        <a:pt x="3843" y="2322"/>
                        <a:pt x="3794" y="2274"/>
                      </a:cubicBezTo>
                      <a:lnTo>
                        <a:pt x="3794" y="2274"/>
                      </a:lnTo>
                      <a:cubicBezTo>
                        <a:pt x="3989" y="2469"/>
                        <a:pt x="4233" y="2664"/>
                        <a:pt x="4525" y="2712"/>
                      </a:cubicBezTo>
                      <a:cubicBezTo>
                        <a:pt x="4574" y="2712"/>
                        <a:pt x="4623" y="2615"/>
                        <a:pt x="4623" y="2566"/>
                      </a:cubicBezTo>
                      <a:cubicBezTo>
                        <a:pt x="4477" y="2371"/>
                        <a:pt x="4282" y="2176"/>
                        <a:pt x="4038" y="2127"/>
                      </a:cubicBezTo>
                      <a:cubicBezTo>
                        <a:pt x="4038" y="2079"/>
                        <a:pt x="4038" y="2030"/>
                        <a:pt x="3989" y="1981"/>
                      </a:cubicBezTo>
                      <a:lnTo>
                        <a:pt x="3745" y="1932"/>
                      </a:lnTo>
                      <a:cubicBezTo>
                        <a:pt x="4233" y="1932"/>
                        <a:pt x="4720" y="1981"/>
                        <a:pt x="5159" y="2030"/>
                      </a:cubicBezTo>
                      <a:lnTo>
                        <a:pt x="5305" y="2127"/>
                      </a:lnTo>
                      <a:lnTo>
                        <a:pt x="5403" y="2127"/>
                      </a:lnTo>
                      <a:lnTo>
                        <a:pt x="5842" y="2176"/>
                      </a:lnTo>
                      <a:cubicBezTo>
                        <a:pt x="5939" y="2176"/>
                        <a:pt x="6037" y="2079"/>
                        <a:pt x="5939" y="2030"/>
                      </a:cubicBezTo>
                      <a:cubicBezTo>
                        <a:pt x="5500" y="1786"/>
                        <a:pt x="4964" y="1640"/>
                        <a:pt x="4477" y="1640"/>
                      </a:cubicBezTo>
                      <a:cubicBezTo>
                        <a:pt x="4379" y="1591"/>
                        <a:pt x="4330" y="1494"/>
                        <a:pt x="4282" y="1445"/>
                      </a:cubicBezTo>
                      <a:cubicBezTo>
                        <a:pt x="3648" y="957"/>
                        <a:pt x="2916" y="616"/>
                        <a:pt x="2088" y="518"/>
                      </a:cubicBezTo>
                      <a:cubicBezTo>
                        <a:pt x="1990" y="421"/>
                        <a:pt x="1893" y="372"/>
                        <a:pt x="1795" y="323"/>
                      </a:cubicBezTo>
                      <a:cubicBezTo>
                        <a:pt x="1718" y="132"/>
                        <a:pt x="1551" y="0"/>
                        <a:pt x="13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2067386" y="2850503"/>
                  <a:ext cx="17994" cy="10084"/>
                </a:xfrm>
                <a:custGeom>
                  <a:avLst/>
                  <a:gdLst/>
                  <a:ahLst/>
                  <a:cxnLst/>
                  <a:rect l="l" t="t" r="r" b="b"/>
                  <a:pathLst>
                    <a:path w="817" h="458" extrusionOk="0">
                      <a:moveTo>
                        <a:pt x="174" y="1"/>
                      </a:moveTo>
                      <a:cubicBezTo>
                        <a:pt x="149" y="1"/>
                        <a:pt x="125" y="3"/>
                        <a:pt x="98" y="9"/>
                      </a:cubicBezTo>
                      <a:cubicBezTo>
                        <a:pt x="50" y="9"/>
                        <a:pt x="1" y="57"/>
                        <a:pt x="1" y="155"/>
                      </a:cubicBezTo>
                      <a:cubicBezTo>
                        <a:pt x="147" y="399"/>
                        <a:pt x="391" y="350"/>
                        <a:pt x="635" y="447"/>
                      </a:cubicBezTo>
                      <a:cubicBezTo>
                        <a:pt x="648" y="454"/>
                        <a:pt x="662" y="457"/>
                        <a:pt x="675" y="457"/>
                      </a:cubicBezTo>
                      <a:cubicBezTo>
                        <a:pt x="756" y="457"/>
                        <a:pt x="816" y="343"/>
                        <a:pt x="732" y="301"/>
                      </a:cubicBezTo>
                      <a:cubicBezTo>
                        <a:pt x="515" y="170"/>
                        <a:pt x="375"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2019063" y="2818753"/>
                  <a:ext cx="28787" cy="12704"/>
                </a:xfrm>
                <a:custGeom>
                  <a:avLst/>
                  <a:gdLst/>
                  <a:ahLst/>
                  <a:cxnLst/>
                  <a:rect l="l" t="t" r="r" b="b"/>
                  <a:pathLst>
                    <a:path w="1307" h="577" extrusionOk="0">
                      <a:moveTo>
                        <a:pt x="684" y="0"/>
                      </a:moveTo>
                      <a:cubicBezTo>
                        <a:pt x="586" y="0"/>
                        <a:pt x="489" y="12"/>
                        <a:pt x="391" y="37"/>
                      </a:cubicBezTo>
                      <a:cubicBezTo>
                        <a:pt x="373" y="28"/>
                        <a:pt x="357" y="24"/>
                        <a:pt x="342" y="24"/>
                      </a:cubicBezTo>
                      <a:cubicBezTo>
                        <a:pt x="277" y="24"/>
                        <a:pt x="245" y="103"/>
                        <a:pt x="245" y="183"/>
                      </a:cubicBezTo>
                      <a:cubicBezTo>
                        <a:pt x="196" y="134"/>
                        <a:pt x="147" y="85"/>
                        <a:pt x="98" y="85"/>
                      </a:cubicBezTo>
                      <a:cubicBezTo>
                        <a:pt x="50" y="85"/>
                        <a:pt x="1" y="134"/>
                        <a:pt x="1" y="183"/>
                      </a:cubicBezTo>
                      <a:cubicBezTo>
                        <a:pt x="134" y="481"/>
                        <a:pt x="491" y="577"/>
                        <a:pt x="814" y="577"/>
                      </a:cubicBezTo>
                      <a:cubicBezTo>
                        <a:pt x="966" y="577"/>
                        <a:pt x="1111" y="555"/>
                        <a:pt x="1220" y="524"/>
                      </a:cubicBezTo>
                      <a:cubicBezTo>
                        <a:pt x="1307" y="481"/>
                        <a:pt x="1278" y="321"/>
                        <a:pt x="1201" y="321"/>
                      </a:cubicBezTo>
                      <a:cubicBezTo>
                        <a:pt x="1192" y="321"/>
                        <a:pt x="1182" y="324"/>
                        <a:pt x="1171" y="329"/>
                      </a:cubicBezTo>
                      <a:cubicBezTo>
                        <a:pt x="1074" y="354"/>
                        <a:pt x="964" y="366"/>
                        <a:pt x="854" y="366"/>
                      </a:cubicBezTo>
                      <a:cubicBezTo>
                        <a:pt x="745" y="366"/>
                        <a:pt x="635" y="354"/>
                        <a:pt x="537" y="329"/>
                      </a:cubicBezTo>
                      <a:lnTo>
                        <a:pt x="489" y="280"/>
                      </a:lnTo>
                      <a:cubicBezTo>
                        <a:pt x="635" y="280"/>
                        <a:pt x="830" y="280"/>
                        <a:pt x="976" y="232"/>
                      </a:cubicBezTo>
                      <a:cubicBezTo>
                        <a:pt x="1025" y="183"/>
                        <a:pt x="1025" y="85"/>
                        <a:pt x="976" y="37"/>
                      </a:cubicBezTo>
                      <a:cubicBezTo>
                        <a:pt x="879" y="12"/>
                        <a:pt x="781" y="0"/>
                        <a:pt x="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2126853" y="2850547"/>
                  <a:ext cx="19822" cy="15985"/>
                </a:xfrm>
                <a:custGeom>
                  <a:avLst/>
                  <a:gdLst/>
                  <a:ahLst/>
                  <a:cxnLst/>
                  <a:rect l="l" t="t" r="r" b="b"/>
                  <a:pathLst>
                    <a:path w="900" h="726" extrusionOk="0">
                      <a:moveTo>
                        <a:pt x="140" y="0"/>
                      </a:moveTo>
                      <a:cubicBezTo>
                        <a:pt x="24" y="0"/>
                        <a:pt x="0" y="202"/>
                        <a:pt x="178" y="202"/>
                      </a:cubicBezTo>
                      <a:cubicBezTo>
                        <a:pt x="421" y="202"/>
                        <a:pt x="568" y="445"/>
                        <a:pt x="616" y="689"/>
                      </a:cubicBezTo>
                      <a:cubicBezTo>
                        <a:pt x="641" y="714"/>
                        <a:pt x="677" y="726"/>
                        <a:pt x="708" y="726"/>
                      </a:cubicBezTo>
                      <a:cubicBezTo>
                        <a:pt x="738" y="726"/>
                        <a:pt x="763" y="714"/>
                        <a:pt x="763" y="689"/>
                      </a:cubicBezTo>
                      <a:cubicBezTo>
                        <a:pt x="899" y="324"/>
                        <a:pt x="567" y="2"/>
                        <a:pt x="244" y="2"/>
                      </a:cubicBezTo>
                      <a:cubicBezTo>
                        <a:pt x="222" y="2"/>
                        <a:pt x="199" y="3"/>
                        <a:pt x="178" y="7"/>
                      </a:cubicBezTo>
                      <a:cubicBezTo>
                        <a:pt x="164" y="2"/>
                        <a:pt x="152"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2182290" y="2867852"/>
                  <a:ext cx="29029" cy="17196"/>
                </a:xfrm>
                <a:custGeom>
                  <a:avLst/>
                  <a:gdLst/>
                  <a:ahLst/>
                  <a:cxnLst/>
                  <a:rect l="l" t="t" r="r" b="b"/>
                  <a:pathLst>
                    <a:path w="1318" h="781" extrusionOk="0">
                      <a:moveTo>
                        <a:pt x="98" y="1"/>
                      </a:moveTo>
                      <a:cubicBezTo>
                        <a:pt x="1" y="1"/>
                        <a:pt x="1" y="196"/>
                        <a:pt x="98" y="196"/>
                      </a:cubicBezTo>
                      <a:cubicBezTo>
                        <a:pt x="488" y="293"/>
                        <a:pt x="830" y="488"/>
                        <a:pt x="1122" y="781"/>
                      </a:cubicBezTo>
                      <a:cubicBezTo>
                        <a:pt x="1220" y="781"/>
                        <a:pt x="1317" y="781"/>
                        <a:pt x="1268" y="683"/>
                      </a:cubicBezTo>
                      <a:cubicBezTo>
                        <a:pt x="1122" y="196"/>
                        <a:pt x="537" y="49"/>
                        <a:pt x="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2247176" y="2893393"/>
                  <a:ext cx="48962" cy="12198"/>
                </a:xfrm>
                <a:custGeom>
                  <a:avLst/>
                  <a:gdLst/>
                  <a:ahLst/>
                  <a:cxnLst/>
                  <a:rect l="l" t="t" r="r" b="b"/>
                  <a:pathLst>
                    <a:path w="2223" h="554" extrusionOk="0">
                      <a:moveTo>
                        <a:pt x="166" y="1"/>
                      </a:moveTo>
                      <a:cubicBezTo>
                        <a:pt x="55" y="1"/>
                        <a:pt x="0" y="115"/>
                        <a:pt x="126" y="157"/>
                      </a:cubicBezTo>
                      <a:lnTo>
                        <a:pt x="175" y="206"/>
                      </a:lnTo>
                      <a:cubicBezTo>
                        <a:pt x="29" y="206"/>
                        <a:pt x="29" y="450"/>
                        <a:pt x="175" y="450"/>
                      </a:cubicBezTo>
                      <a:cubicBezTo>
                        <a:pt x="297" y="474"/>
                        <a:pt x="407" y="486"/>
                        <a:pt x="516" y="486"/>
                      </a:cubicBezTo>
                      <a:cubicBezTo>
                        <a:pt x="626" y="486"/>
                        <a:pt x="736" y="474"/>
                        <a:pt x="858" y="450"/>
                      </a:cubicBezTo>
                      <a:cubicBezTo>
                        <a:pt x="1061" y="517"/>
                        <a:pt x="1265" y="554"/>
                        <a:pt x="1464" y="554"/>
                      </a:cubicBezTo>
                      <a:cubicBezTo>
                        <a:pt x="1693" y="554"/>
                        <a:pt x="1916" y="505"/>
                        <a:pt x="2125" y="401"/>
                      </a:cubicBezTo>
                      <a:cubicBezTo>
                        <a:pt x="2223" y="352"/>
                        <a:pt x="2174" y="206"/>
                        <a:pt x="2077" y="206"/>
                      </a:cubicBezTo>
                      <a:cubicBezTo>
                        <a:pt x="1964" y="214"/>
                        <a:pt x="1852" y="219"/>
                        <a:pt x="1740" y="219"/>
                      </a:cubicBezTo>
                      <a:cubicBezTo>
                        <a:pt x="1220" y="219"/>
                        <a:pt x="705" y="131"/>
                        <a:pt x="224" y="11"/>
                      </a:cubicBezTo>
                      <a:cubicBezTo>
                        <a:pt x="203" y="4"/>
                        <a:pt x="184"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2297194" y="2912130"/>
                  <a:ext cx="38676" cy="22040"/>
                </a:xfrm>
                <a:custGeom>
                  <a:avLst/>
                  <a:gdLst/>
                  <a:ahLst/>
                  <a:cxnLst/>
                  <a:rect l="l" t="t" r="r" b="b"/>
                  <a:pathLst>
                    <a:path w="1756" h="1001" extrusionOk="0">
                      <a:moveTo>
                        <a:pt x="701" y="1"/>
                      </a:moveTo>
                      <a:cubicBezTo>
                        <a:pt x="683" y="1"/>
                        <a:pt x="659" y="13"/>
                        <a:pt x="634" y="37"/>
                      </a:cubicBezTo>
                      <a:cubicBezTo>
                        <a:pt x="586" y="37"/>
                        <a:pt x="586" y="135"/>
                        <a:pt x="634" y="184"/>
                      </a:cubicBezTo>
                      <a:lnTo>
                        <a:pt x="878" y="330"/>
                      </a:lnTo>
                      <a:lnTo>
                        <a:pt x="1024" y="525"/>
                      </a:lnTo>
                      <a:lnTo>
                        <a:pt x="1024" y="574"/>
                      </a:lnTo>
                      <a:cubicBezTo>
                        <a:pt x="1073" y="622"/>
                        <a:pt x="1122" y="671"/>
                        <a:pt x="1219" y="720"/>
                      </a:cubicBezTo>
                      <a:lnTo>
                        <a:pt x="732" y="720"/>
                      </a:lnTo>
                      <a:cubicBezTo>
                        <a:pt x="845" y="607"/>
                        <a:pt x="754" y="493"/>
                        <a:pt x="639" y="493"/>
                      </a:cubicBezTo>
                      <a:cubicBezTo>
                        <a:pt x="605" y="493"/>
                        <a:pt x="570" y="503"/>
                        <a:pt x="537" y="525"/>
                      </a:cubicBezTo>
                      <a:cubicBezTo>
                        <a:pt x="488" y="574"/>
                        <a:pt x="439" y="671"/>
                        <a:pt x="342" y="769"/>
                      </a:cubicBezTo>
                      <a:cubicBezTo>
                        <a:pt x="244" y="769"/>
                        <a:pt x="147" y="769"/>
                        <a:pt x="98" y="817"/>
                      </a:cubicBezTo>
                      <a:cubicBezTo>
                        <a:pt x="1" y="817"/>
                        <a:pt x="1" y="915"/>
                        <a:pt x="98" y="964"/>
                      </a:cubicBezTo>
                      <a:cubicBezTo>
                        <a:pt x="293" y="988"/>
                        <a:pt x="500" y="1000"/>
                        <a:pt x="714" y="1000"/>
                      </a:cubicBezTo>
                      <a:cubicBezTo>
                        <a:pt x="927" y="1000"/>
                        <a:pt x="1146" y="988"/>
                        <a:pt x="1366" y="964"/>
                      </a:cubicBezTo>
                      <a:cubicBezTo>
                        <a:pt x="1463" y="964"/>
                        <a:pt x="1561" y="915"/>
                        <a:pt x="1512" y="817"/>
                      </a:cubicBezTo>
                      <a:cubicBezTo>
                        <a:pt x="1658" y="817"/>
                        <a:pt x="1756" y="720"/>
                        <a:pt x="1756" y="622"/>
                      </a:cubicBezTo>
                      <a:cubicBezTo>
                        <a:pt x="1756" y="525"/>
                        <a:pt x="1707" y="427"/>
                        <a:pt x="1658" y="379"/>
                      </a:cubicBezTo>
                      <a:cubicBezTo>
                        <a:pt x="1609" y="281"/>
                        <a:pt x="1561" y="184"/>
                        <a:pt x="1463" y="135"/>
                      </a:cubicBezTo>
                      <a:cubicBezTo>
                        <a:pt x="1402" y="74"/>
                        <a:pt x="1332" y="47"/>
                        <a:pt x="1264" y="47"/>
                      </a:cubicBezTo>
                      <a:cubicBezTo>
                        <a:pt x="1171" y="47"/>
                        <a:pt x="1081" y="99"/>
                        <a:pt x="1024" y="184"/>
                      </a:cubicBezTo>
                      <a:lnTo>
                        <a:pt x="781" y="37"/>
                      </a:lnTo>
                      <a:lnTo>
                        <a:pt x="732" y="37"/>
                      </a:lnTo>
                      <a:cubicBezTo>
                        <a:pt x="732" y="13"/>
                        <a:pt x="720" y="1"/>
                        <a:pt x="7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2271910" y="2911183"/>
                  <a:ext cx="29602" cy="11537"/>
                </a:xfrm>
                <a:custGeom>
                  <a:avLst/>
                  <a:gdLst/>
                  <a:ahLst/>
                  <a:cxnLst/>
                  <a:rect l="l" t="t" r="r" b="b"/>
                  <a:pathLst>
                    <a:path w="1344" h="524" extrusionOk="0">
                      <a:moveTo>
                        <a:pt x="152" y="0"/>
                      </a:moveTo>
                      <a:cubicBezTo>
                        <a:pt x="71" y="0"/>
                        <a:pt x="0" y="113"/>
                        <a:pt x="76" y="227"/>
                      </a:cubicBezTo>
                      <a:cubicBezTo>
                        <a:pt x="265" y="416"/>
                        <a:pt x="555" y="523"/>
                        <a:pt x="843" y="523"/>
                      </a:cubicBezTo>
                      <a:cubicBezTo>
                        <a:pt x="1000" y="523"/>
                        <a:pt x="1157" y="491"/>
                        <a:pt x="1295" y="422"/>
                      </a:cubicBezTo>
                      <a:cubicBezTo>
                        <a:pt x="1344" y="373"/>
                        <a:pt x="1344" y="275"/>
                        <a:pt x="1295" y="275"/>
                      </a:cubicBezTo>
                      <a:cubicBezTo>
                        <a:pt x="1228" y="284"/>
                        <a:pt x="1161" y="288"/>
                        <a:pt x="1095" y="288"/>
                      </a:cubicBezTo>
                      <a:cubicBezTo>
                        <a:pt x="774" y="288"/>
                        <a:pt x="465" y="193"/>
                        <a:pt x="222" y="32"/>
                      </a:cubicBezTo>
                      <a:cubicBezTo>
                        <a:pt x="200" y="10"/>
                        <a:pt x="176" y="0"/>
                        <a:pt x="1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35"/>
              <p:cNvGrpSpPr/>
              <p:nvPr/>
            </p:nvGrpSpPr>
            <p:grpSpPr>
              <a:xfrm>
                <a:off x="1927791" y="2911045"/>
                <a:ext cx="387684" cy="337770"/>
                <a:chOff x="1927791" y="2911447"/>
                <a:chExt cx="387684" cy="337770"/>
              </a:xfrm>
            </p:grpSpPr>
            <p:sp>
              <p:nvSpPr>
                <p:cNvPr id="385" name="Google Shape;385;p35"/>
                <p:cNvSpPr/>
                <p:nvPr/>
              </p:nvSpPr>
              <p:spPr>
                <a:xfrm>
                  <a:off x="2159736" y="2939233"/>
                  <a:ext cx="16144" cy="15588"/>
                </a:xfrm>
                <a:custGeom>
                  <a:avLst/>
                  <a:gdLst/>
                  <a:ahLst/>
                  <a:cxnLst/>
                  <a:rect l="l" t="t" r="r" b="b"/>
                  <a:pathLst>
                    <a:path w="733" h="708" extrusionOk="0">
                      <a:moveTo>
                        <a:pt x="318" y="1"/>
                      </a:moveTo>
                      <a:cubicBezTo>
                        <a:pt x="184" y="1"/>
                        <a:pt x="50" y="74"/>
                        <a:pt x="1" y="220"/>
                      </a:cubicBezTo>
                      <a:lnTo>
                        <a:pt x="1" y="269"/>
                      </a:lnTo>
                      <a:cubicBezTo>
                        <a:pt x="1" y="464"/>
                        <a:pt x="98" y="659"/>
                        <a:pt x="245" y="708"/>
                      </a:cubicBezTo>
                      <a:lnTo>
                        <a:pt x="440" y="708"/>
                      </a:lnTo>
                      <a:cubicBezTo>
                        <a:pt x="586" y="659"/>
                        <a:pt x="732" y="464"/>
                        <a:pt x="683" y="269"/>
                      </a:cubicBezTo>
                      <a:lnTo>
                        <a:pt x="635" y="220"/>
                      </a:lnTo>
                      <a:cubicBezTo>
                        <a:pt x="586" y="74"/>
                        <a:pt x="452" y="1"/>
                        <a:pt x="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2230987" y="2958586"/>
                  <a:ext cx="25417" cy="47778"/>
                </a:xfrm>
                <a:custGeom>
                  <a:avLst/>
                  <a:gdLst/>
                  <a:ahLst/>
                  <a:cxnLst/>
                  <a:rect l="l" t="t" r="r" b="b"/>
                  <a:pathLst>
                    <a:path w="1154" h="2170" extrusionOk="0">
                      <a:moveTo>
                        <a:pt x="175" y="0"/>
                      </a:moveTo>
                      <a:cubicBezTo>
                        <a:pt x="93" y="0"/>
                        <a:pt x="1" y="75"/>
                        <a:pt x="32" y="170"/>
                      </a:cubicBezTo>
                      <a:cubicBezTo>
                        <a:pt x="130" y="463"/>
                        <a:pt x="228" y="755"/>
                        <a:pt x="374" y="999"/>
                      </a:cubicBezTo>
                      <a:cubicBezTo>
                        <a:pt x="520" y="1340"/>
                        <a:pt x="666" y="1730"/>
                        <a:pt x="813" y="2072"/>
                      </a:cubicBezTo>
                      <a:cubicBezTo>
                        <a:pt x="813" y="2120"/>
                        <a:pt x="861" y="2169"/>
                        <a:pt x="959" y="2169"/>
                      </a:cubicBezTo>
                      <a:cubicBezTo>
                        <a:pt x="1056" y="2169"/>
                        <a:pt x="1154" y="2120"/>
                        <a:pt x="1105" y="2023"/>
                      </a:cubicBezTo>
                      <a:cubicBezTo>
                        <a:pt x="959" y="1682"/>
                        <a:pt x="813" y="1340"/>
                        <a:pt x="666" y="999"/>
                      </a:cubicBezTo>
                      <a:cubicBezTo>
                        <a:pt x="569" y="658"/>
                        <a:pt x="423" y="365"/>
                        <a:pt x="276" y="73"/>
                      </a:cubicBezTo>
                      <a:cubicBezTo>
                        <a:pt x="259" y="22"/>
                        <a:pt x="219" y="0"/>
                        <a:pt x="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2255523" y="2989961"/>
                  <a:ext cx="10990" cy="10238"/>
                </a:xfrm>
                <a:custGeom>
                  <a:avLst/>
                  <a:gdLst/>
                  <a:ahLst/>
                  <a:cxnLst/>
                  <a:rect l="l" t="t" r="r" b="b"/>
                  <a:pathLst>
                    <a:path w="499" h="465" extrusionOk="0">
                      <a:moveTo>
                        <a:pt x="396" y="1"/>
                      </a:moveTo>
                      <a:cubicBezTo>
                        <a:pt x="365" y="1"/>
                        <a:pt x="326" y="19"/>
                        <a:pt x="284" y="62"/>
                      </a:cubicBezTo>
                      <a:cubicBezTo>
                        <a:pt x="186" y="110"/>
                        <a:pt x="89" y="257"/>
                        <a:pt x="40" y="354"/>
                      </a:cubicBezTo>
                      <a:cubicBezTo>
                        <a:pt x="0" y="394"/>
                        <a:pt x="57" y="465"/>
                        <a:pt x="105" y="465"/>
                      </a:cubicBezTo>
                      <a:cubicBezTo>
                        <a:pt x="117" y="465"/>
                        <a:pt x="128" y="461"/>
                        <a:pt x="137" y="452"/>
                      </a:cubicBezTo>
                      <a:cubicBezTo>
                        <a:pt x="235" y="403"/>
                        <a:pt x="381" y="305"/>
                        <a:pt x="430" y="208"/>
                      </a:cubicBezTo>
                      <a:cubicBezTo>
                        <a:pt x="499" y="104"/>
                        <a:pt x="470" y="1"/>
                        <a:pt x="3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2176167" y="2917414"/>
                  <a:ext cx="35725" cy="34898"/>
                </a:xfrm>
                <a:custGeom>
                  <a:avLst/>
                  <a:gdLst/>
                  <a:ahLst/>
                  <a:cxnLst/>
                  <a:rect l="l" t="t" r="r" b="b"/>
                  <a:pathLst>
                    <a:path w="1622" h="1585" extrusionOk="0">
                      <a:moveTo>
                        <a:pt x="99" y="1"/>
                      </a:moveTo>
                      <a:cubicBezTo>
                        <a:pt x="39" y="1"/>
                        <a:pt x="1" y="70"/>
                        <a:pt x="35" y="139"/>
                      </a:cubicBezTo>
                      <a:cubicBezTo>
                        <a:pt x="425" y="675"/>
                        <a:pt x="864" y="1163"/>
                        <a:pt x="1400" y="1553"/>
                      </a:cubicBezTo>
                      <a:cubicBezTo>
                        <a:pt x="1423" y="1575"/>
                        <a:pt x="1448" y="1585"/>
                        <a:pt x="1472" y="1585"/>
                      </a:cubicBezTo>
                      <a:cubicBezTo>
                        <a:pt x="1552" y="1585"/>
                        <a:pt x="1621" y="1481"/>
                        <a:pt x="1546" y="1406"/>
                      </a:cubicBezTo>
                      <a:cubicBezTo>
                        <a:pt x="1156" y="870"/>
                        <a:pt x="669" y="431"/>
                        <a:pt x="181" y="41"/>
                      </a:cubicBezTo>
                      <a:cubicBezTo>
                        <a:pt x="153" y="13"/>
                        <a:pt x="124" y="1"/>
                        <a:pt x="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2193347" y="2911447"/>
                  <a:ext cx="41583" cy="38443"/>
                </a:xfrm>
                <a:custGeom>
                  <a:avLst/>
                  <a:gdLst/>
                  <a:ahLst/>
                  <a:cxnLst/>
                  <a:rect l="l" t="t" r="r" b="b"/>
                  <a:pathLst>
                    <a:path w="1888" h="1746" extrusionOk="0">
                      <a:moveTo>
                        <a:pt x="1156" y="507"/>
                      </a:moveTo>
                      <a:cubicBezTo>
                        <a:pt x="1108" y="605"/>
                        <a:pt x="1108" y="751"/>
                        <a:pt x="1156" y="897"/>
                      </a:cubicBezTo>
                      <a:cubicBezTo>
                        <a:pt x="1181" y="922"/>
                        <a:pt x="1205" y="934"/>
                        <a:pt x="1230" y="934"/>
                      </a:cubicBezTo>
                      <a:cubicBezTo>
                        <a:pt x="1254" y="934"/>
                        <a:pt x="1278" y="922"/>
                        <a:pt x="1303" y="897"/>
                      </a:cubicBezTo>
                      <a:lnTo>
                        <a:pt x="1303" y="897"/>
                      </a:lnTo>
                      <a:cubicBezTo>
                        <a:pt x="1303" y="995"/>
                        <a:pt x="1303" y="1092"/>
                        <a:pt x="1254" y="1141"/>
                      </a:cubicBezTo>
                      <a:cubicBezTo>
                        <a:pt x="1191" y="1235"/>
                        <a:pt x="1087" y="1289"/>
                        <a:pt x="996" y="1289"/>
                      </a:cubicBezTo>
                      <a:cubicBezTo>
                        <a:pt x="945" y="1289"/>
                        <a:pt x="898" y="1273"/>
                        <a:pt x="864" y="1239"/>
                      </a:cubicBezTo>
                      <a:lnTo>
                        <a:pt x="961" y="1239"/>
                      </a:lnTo>
                      <a:cubicBezTo>
                        <a:pt x="1069" y="1239"/>
                        <a:pt x="1097" y="1107"/>
                        <a:pt x="1047" y="1037"/>
                      </a:cubicBezTo>
                      <a:lnTo>
                        <a:pt x="1047" y="1037"/>
                      </a:lnTo>
                      <a:cubicBezTo>
                        <a:pt x="1117" y="1005"/>
                        <a:pt x="1168" y="908"/>
                        <a:pt x="1108" y="848"/>
                      </a:cubicBezTo>
                      <a:cubicBezTo>
                        <a:pt x="1010" y="702"/>
                        <a:pt x="961" y="605"/>
                        <a:pt x="913" y="507"/>
                      </a:cubicBezTo>
                      <a:close/>
                      <a:moveTo>
                        <a:pt x="427" y="1"/>
                      </a:moveTo>
                      <a:cubicBezTo>
                        <a:pt x="380" y="1"/>
                        <a:pt x="328" y="46"/>
                        <a:pt x="328" y="117"/>
                      </a:cubicBezTo>
                      <a:cubicBezTo>
                        <a:pt x="470" y="451"/>
                        <a:pt x="660" y="737"/>
                        <a:pt x="896" y="978"/>
                      </a:cubicBezTo>
                      <a:lnTo>
                        <a:pt x="896" y="978"/>
                      </a:lnTo>
                      <a:cubicBezTo>
                        <a:pt x="733" y="934"/>
                        <a:pt x="603" y="886"/>
                        <a:pt x="474" y="800"/>
                      </a:cubicBezTo>
                      <a:cubicBezTo>
                        <a:pt x="328" y="702"/>
                        <a:pt x="279" y="556"/>
                        <a:pt x="133" y="507"/>
                      </a:cubicBezTo>
                      <a:cubicBezTo>
                        <a:pt x="118" y="493"/>
                        <a:pt x="100" y="487"/>
                        <a:pt x="82" y="487"/>
                      </a:cubicBezTo>
                      <a:cubicBezTo>
                        <a:pt x="39" y="487"/>
                        <a:pt x="1" y="521"/>
                        <a:pt x="35" y="556"/>
                      </a:cubicBezTo>
                      <a:cubicBezTo>
                        <a:pt x="35" y="897"/>
                        <a:pt x="328" y="1092"/>
                        <a:pt x="620" y="1190"/>
                      </a:cubicBezTo>
                      <a:cubicBezTo>
                        <a:pt x="620" y="1377"/>
                        <a:pt x="780" y="1465"/>
                        <a:pt x="960" y="1465"/>
                      </a:cubicBezTo>
                      <a:cubicBezTo>
                        <a:pt x="1060" y="1465"/>
                        <a:pt x="1166" y="1437"/>
                        <a:pt x="1254" y="1385"/>
                      </a:cubicBezTo>
                      <a:cubicBezTo>
                        <a:pt x="1303" y="1336"/>
                        <a:pt x="1351" y="1287"/>
                        <a:pt x="1400" y="1190"/>
                      </a:cubicBezTo>
                      <a:cubicBezTo>
                        <a:pt x="1449" y="1385"/>
                        <a:pt x="1546" y="1580"/>
                        <a:pt x="1693" y="1726"/>
                      </a:cubicBezTo>
                      <a:cubicBezTo>
                        <a:pt x="1706" y="1739"/>
                        <a:pt x="1722" y="1745"/>
                        <a:pt x="1740" y="1745"/>
                      </a:cubicBezTo>
                      <a:cubicBezTo>
                        <a:pt x="1787" y="1745"/>
                        <a:pt x="1839" y="1700"/>
                        <a:pt x="1839" y="1629"/>
                      </a:cubicBezTo>
                      <a:cubicBezTo>
                        <a:pt x="1839" y="1434"/>
                        <a:pt x="1790" y="1239"/>
                        <a:pt x="1644" y="1044"/>
                      </a:cubicBezTo>
                      <a:cubicBezTo>
                        <a:pt x="1595" y="800"/>
                        <a:pt x="1498" y="605"/>
                        <a:pt x="1400" y="410"/>
                      </a:cubicBezTo>
                      <a:lnTo>
                        <a:pt x="1741" y="410"/>
                      </a:lnTo>
                      <a:cubicBezTo>
                        <a:pt x="1888" y="410"/>
                        <a:pt x="1888" y="215"/>
                        <a:pt x="1741" y="166"/>
                      </a:cubicBezTo>
                      <a:cubicBezTo>
                        <a:pt x="1400" y="166"/>
                        <a:pt x="1059" y="166"/>
                        <a:pt x="718" y="263"/>
                      </a:cubicBezTo>
                      <a:cubicBezTo>
                        <a:pt x="669" y="166"/>
                        <a:pt x="571" y="68"/>
                        <a:pt x="474" y="20"/>
                      </a:cubicBezTo>
                      <a:cubicBezTo>
                        <a:pt x="461" y="7"/>
                        <a:pt x="444"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2250325" y="3054605"/>
                  <a:ext cx="40460" cy="89589"/>
                </a:xfrm>
                <a:custGeom>
                  <a:avLst/>
                  <a:gdLst/>
                  <a:ahLst/>
                  <a:cxnLst/>
                  <a:rect l="l" t="t" r="r" b="b"/>
                  <a:pathLst>
                    <a:path w="1837" h="4069" extrusionOk="0">
                      <a:moveTo>
                        <a:pt x="812" y="1270"/>
                      </a:moveTo>
                      <a:lnTo>
                        <a:pt x="812" y="1270"/>
                      </a:lnTo>
                      <a:cubicBezTo>
                        <a:pt x="861" y="1318"/>
                        <a:pt x="861" y="1367"/>
                        <a:pt x="861" y="1416"/>
                      </a:cubicBezTo>
                      <a:cubicBezTo>
                        <a:pt x="861" y="1416"/>
                        <a:pt x="812" y="1318"/>
                        <a:pt x="812" y="1270"/>
                      </a:cubicBezTo>
                      <a:close/>
                      <a:moveTo>
                        <a:pt x="172" y="0"/>
                      </a:moveTo>
                      <a:cubicBezTo>
                        <a:pt x="91" y="0"/>
                        <a:pt x="1" y="54"/>
                        <a:pt x="32" y="148"/>
                      </a:cubicBezTo>
                      <a:cubicBezTo>
                        <a:pt x="178" y="490"/>
                        <a:pt x="276" y="733"/>
                        <a:pt x="422" y="1075"/>
                      </a:cubicBezTo>
                      <a:cubicBezTo>
                        <a:pt x="471" y="1270"/>
                        <a:pt x="568" y="1611"/>
                        <a:pt x="763" y="1709"/>
                      </a:cubicBezTo>
                      <a:lnTo>
                        <a:pt x="861" y="1709"/>
                      </a:lnTo>
                      <a:cubicBezTo>
                        <a:pt x="1007" y="2489"/>
                        <a:pt x="1251" y="3317"/>
                        <a:pt x="1641" y="4049"/>
                      </a:cubicBezTo>
                      <a:cubicBezTo>
                        <a:pt x="1655" y="4063"/>
                        <a:pt x="1674" y="4069"/>
                        <a:pt x="1694" y="4069"/>
                      </a:cubicBezTo>
                      <a:cubicBezTo>
                        <a:pt x="1743" y="4069"/>
                        <a:pt x="1802" y="4034"/>
                        <a:pt x="1836" y="4000"/>
                      </a:cubicBezTo>
                      <a:cubicBezTo>
                        <a:pt x="1787" y="3464"/>
                        <a:pt x="1641" y="2927"/>
                        <a:pt x="1397" y="2391"/>
                      </a:cubicBezTo>
                      <a:lnTo>
                        <a:pt x="1397" y="2391"/>
                      </a:lnTo>
                      <a:cubicBezTo>
                        <a:pt x="1412" y="2405"/>
                        <a:pt x="1426" y="2411"/>
                        <a:pt x="1440" y="2411"/>
                      </a:cubicBezTo>
                      <a:cubicBezTo>
                        <a:pt x="1475" y="2411"/>
                        <a:pt x="1509" y="2377"/>
                        <a:pt x="1543" y="2342"/>
                      </a:cubicBezTo>
                      <a:cubicBezTo>
                        <a:pt x="1397" y="2099"/>
                        <a:pt x="1300" y="1855"/>
                        <a:pt x="1153" y="1611"/>
                      </a:cubicBezTo>
                      <a:cubicBezTo>
                        <a:pt x="1202" y="1514"/>
                        <a:pt x="1251" y="1367"/>
                        <a:pt x="1251" y="1270"/>
                      </a:cubicBezTo>
                      <a:cubicBezTo>
                        <a:pt x="1227" y="1221"/>
                        <a:pt x="1190" y="1197"/>
                        <a:pt x="1153" y="1197"/>
                      </a:cubicBezTo>
                      <a:cubicBezTo>
                        <a:pt x="1117" y="1197"/>
                        <a:pt x="1080" y="1221"/>
                        <a:pt x="1056" y="1270"/>
                      </a:cubicBezTo>
                      <a:cubicBezTo>
                        <a:pt x="1056" y="1270"/>
                        <a:pt x="1056" y="1318"/>
                        <a:pt x="1056" y="1367"/>
                      </a:cubicBezTo>
                      <a:lnTo>
                        <a:pt x="958" y="1221"/>
                      </a:lnTo>
                      <a:cubicBezTo>
                        <a:pt x="944" y="1207"/>
                        <a:pt x="926" y="1201"/>
                        <a:pt x="907" y="1201"/>
                      </a:cubicBezTo>
                      <a:cubicBezTo>
                        <a:pt x="861" y="1201"/>
                        <a:pt x="812" y="1235"/>
                        <a:pt x="812" y="1270"/>
                      </a:cubicBezTo>
                      <a:cubicBezTo>
                        <a:pt x="715" y="1123"/>
                        <a:pt x="666" y="977"/>
                        <a:pt x="617" y="831"/>
                      </a:cubicBezTo>
                      <a:cubicBezTo>
                        <a:pt x="520" y="587"/>
                        <a:pt x="373" y="295"/>
                        <a:pt x="276" y="51"/>
                      </a:cubicBezTo>
                      <a:cubicBezTo>
                        <a:pt x="259" y="16"/>
                        <a:pt x="217"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a:off x="2249951" y="3031993"/>
                  <a:ext cx="13832" cy="23933"/>
                </a:xfrm>
                <a:custGeom>
                  <a:avLst/>
                  <a:gdLst/>
                  <a:ahLst/>
                  <a:cxnLst/>
                  <a:rect l="l" t="t" r="r" b="b"/>
                  <a:pathLst>
                    <a:path w="628" h="1087" extrusionOk="0">
                      <a:moveTo>
                        <a:pt x="110" y="1"/>
                      </a:moveTo>
                      <a:cubicBezTo>
                        <a:pt x="56" y="1"/>
                        <a:pt x="0" y="42"/>
                        <a:pt x="0" y="103"/>
                      </a:cubicBezTo>
                      <a:cubicBezTo>
                        <a:pt x="49" y="395"/>
                        <a:pt x="147" y="688"/>
                        <a:pt x="244" y="980"/>
                      </a:cubicBezTo>
                      <a:cubicBezTo>
                        <a:pt x="263" y="1055"/>
                        <a:pt x="331" y="1087"/>
                        <a:pt x="400" y="1087"/>
                      </a:cubicBezTo>
                      <a:cubicBezTo>
                        <a:pt x="513" y="1087"/>
                        <a:pt x="627" y="1003"/>
                        <a:pt x="537" y="883"/>
                      </a:cubicBezTo>
                      <a:cubicBezTo>
                        <a:pt x="439" y="590"/>
                        <a:pt x="342" y="298"/>
                        <a:pt x="195" y="54"/>
                      </a:cubicBezTo>
                      <a:cubicBezTo>
                        <a:pt x="177" y="17"/>
                        <a:pt x="144"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2212354" y="2952400"/>
                  <a:ext cx="35460" cy="60680"/>
                </a:xfrm>
                <a:custGeom>
                  <a:avLst/>
                  <a:gdLst/>
                  <a:ahLst/>
                  <a:cxnLst/>
                  <a:rect l="l" t="t" r="r" b="b"/>
                  <a:pathLst>
                    <a:path w="1610" h="2756" extrusionOk="0">
                      <a:moveTo>
                        <a:pt x="258" y="1"/>
                      </a:moveTo>
                      <a:cubicBezTo>
                        <a:pt x="156" y="1"/>
                        <a:pt x="78" y="104"/>
                        <a:pt x="147" y="207"/>
                      </a:cubicBezTo>
                      <a:cubicBezTo>
                        <a:pt x="147" y="256"/>
                        <a:pt x="196" y="305"/>
                        <a:pt x="245" y="354"/>
                      </a:cubicBezTo>
                      <a:lnTo>
                        <a:pt x="147" y="354"/>
                      </a:lnTo>
                      <a:cubicBezTo>
                        <a:pt x="50" y="354"/>
                        <a:pt x="1" y="451"/>
                        <a:pt x="50" y="549"/>
                      </a:cubicBezTo>
                      <a:cubicBezTo>
                        <a:pt x="196" y="695"/>
                        <a:pt x="391" y="792"/>
                        <a:pt x="586" y="841"/>
                      </a:cubicBezTo>
                      <a:cubicBezTo>
                        <a:pt x="537" y="1182"/>
                        <a:pt x="537" y="1573"/>
                        <a:pt x="635" y="1865"/>
                      </a:cubicBezTo>
                      <a:cubicBezTo>
                        <a:pt x="732" y="2206"/>
                        <a:pt x="878" y="2596"/>
                        <a:pt x="1171" y="2743"/>
                      </a:cubicBezTo>
                      <a:cubicBezTo>
                        <a:pt x="1189" y="2752"/>
                        <a:pt x="1207" y="2756"/>
                        <a:pt x="1224" y="2756"/>
                      </a:cubicBezTo>
                      <a:cubicBezTo>
                        <a:pt x="1299" y="2756"/>
                        <a:pt x="1357" y="2676"/>
                        <a:pt x="1317" y="2596"/>
                      </a:cubicBezTo>
                      <a:cubicBezTo>
                        <a:pt x="1220" y="2304"/>
                        <a:pt x="1074" y="2011"/>
                        <a:pt x="927" y="1768"/>
                      </a:cubicBezTo>
                      <a:cubicBezTo>
                        <a:pt x="878" y="1573"/>
                        <a:pt x="830" y="1377"/>
                        <a:pt x="781" y="1182"/>
                      </a:cubicBezTo>
                      <a:lnTo>
                        <a:pt x="781" y="1182"/>
                      </a:lnTo>
                      <a:cubicBezTo>
                        <a:pt x="878" y="1280"/>
                        <a:pt x="976" y="1377"/>
                        <a:pt x="1074" y="1524"/>
                      </a:cubicBezTo>
                      <a:cubicBezTo>
                        <a:pt x="1074" y="1524"/>
                        <a:pt x="1074" y="1573"/>
                        <a:pt x="1074" y="1573"/>
                      </a:cubicBezTo>
                      <a:cubicBezTo>
                        <a:pt x="1122" y="1914"/>
                        <a:pt x="1220" y="2206"/>
                        <a:pt x="1415" y="2450"/>
                      </a:cubicBezTo>
                      <a:cubicBezTo>
                        <a:pt x="1429" y="2464"/>
                        <a:pt x="1448" y="2470"/>
                        <a:pt x="1468" y="2470"/>
                      </a:cubicBezTo>
                      <a:cubicBezTo>
                        <a:pt x="1516" y="2470"/>
                        <a:pt x="1575" y="2436"/>
                        <a:pt x="1610" y="2401"/>
                      </a:cubicBezTo>
                      <a:cubicBezTo>
                        <a:pt x="1561" y="2060"/>
                        <a:pt x="1464" y="1816"/>
                        <a:pt x="1317" y="1573"/>
                      </a:cubicBezTo>
                      <a:cubicBezTo>
                        <a:pt x="1317" y="1524"/>
                        <a:pt x="1317" y="1524"/>
                        <a:pt x="1317" y="1475"/>
                      </a:cubicBezTo>
                      <a:cubicBezTo>
                        <a:pt x="1171" y="1182"/>
                        <a:pt x="1025" y="939"/>
                        <a:pt x="830" y="695"/>
                      </a:cubicBezTo>
                      <a:cubicBezTo>
                        <a:pt x="830" y="646"/>
                        <a:pt x="830" y="597"/>
                        <a:pt x="781" y="549"/>
                      </a:cubicBezTo>
                      <a:lnTo>
                        <a:pt x="732" y="549"/>
                      </a:lnTo>
                      <a:lnTo>
                        <a:pt x="635" y="451"/>
                      </a:lnTo>
                      <a:lnTo>
                        <a:pt x="391" y="61"/>
                      </a:lnTo>
                      <a:cubicBezTo>
                        <a:pt x="348" y="18"/>
                        <a:pt x="301" y="1"/>
                        <a:pt x="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2291820" y="3172729"/>
                  <a:ext cx="13986" cy="14421"/>
                </a:xfrm>
                <a:custGeom>
                  <a:avLst/>
                  <a:gdLst/>
                  <a:ahLst/>
                  <a:cxnLst/>
                  <a:rect l="l" t="t" r="r" b="b"/>
                  <a:pathLst>
                    <a:path w="635" h="655" extrusionOk="0">
                      <a:moveTo>
                        <a:pt x="98" y="0"/>
                      </a:moveTo>
                      <a:cubicBezTo>
                        <a:pt x="50" y="0"/>
                        <a:pt x="1" y="49"/>
                        <a:pt x="98" y="98"/>
                      </a:cubicBezTo>
                      <a:cubicBezTo>
                        <a:pt x="293" y="195"/>
                        <a:pt x="293" y="390"/>
                        <a:pt x="293" y="585"/>
                      </a:cubicBezTo>
                      <a:cubicBezTo>
                        <a:pt x="293" y="620"/>
                        <a:pt x="318" y="654"/>
                        <a:pt x="349" y="654"/>
                      </a:cubicBezTo>
                      <a:cubicBezTo>
                        <a:pt x="362" y="654"/>
                        <a:pt x="377" y="648"/>
                        <a:pt x="391" y="634"/>
                      </a:cubicBezTo>
                      <a:cubicBezTo>
                        <a:pt x="635" y="390"/>
                        <a:pt x="391" y="49"/>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2309000" y="3226121"/>
                  <a:ext cx="6475" cy="16931"/>
                </a:xfrm>
                <a:custGeom>
                  <a:avLst/>
                  <a:gdLst/>
                  <a:ahLst/>
                  <a:cxnLst/>
                  <a:rect l="l" t="t" r="r" b="b"/>
                  <a:pathLst>
                    <a:path w="294" h="769" extrusionOk="0">
                      <a:moveTo>
                        <a:pt x="172" y="1"/>
                      </a:moveTo>
                      <a:cubicBezTo>
                        <a:pt x="111" y="1"/>
                        <a:pt x="50" y="37"/>
                        <a:pt x="50" y="110"/>
                      </a:cubicBezTo>
                      <a:cubicBezTo>
                        <a:pt x="1" y="305"/>
                        <a:pt x="1" y="500"/>
                        <a:pt x="50" y="696"/>
                      </a:cubicBezTo>
                      <a:cubicBezTo>
                        <a:pt x="50" y="744"/>
                        <a:pt x="98" y="769"/>
                        <a:pt x="147" y="769"/>
                      </a:cubicBezTo>
                      <a:cubicBezTo>
                        <a:pt x="196" y="769"/>
                        <a:pt x="245" y="744"/>
                        <a:pt x="245" y="696"/>
                      </a:cubicBezTo>
                      <a:cubicBezTo>
                        <a:pt x="293" y="500"/>
                        <a:pt x="293" y="305"/>
                        <a:pt x="293" y="110"/>
                      </a:cubicBezTo>
                      <a:cubicBezTo>
                        <a:pt x="293" y="37"/>
                        <a:pt x="232" y="1"/>
                        <a:pt x="1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1927791" y="3238473"/>
                  <a:ext cx="6475" cy="10745"/>
                </a:xfrm>
                <a:custGeom>
                  <a:avLst/>
                  <a:gdLst/>
                  <a:ahLst/>
                  <a:cxnLst/>
                  <a:rect l="l" t="t" r="r" b="b"/>
                  <a:pathLst>
                    <a:path w="294" h="488" extrusionOk="0">
                      <a:moveTo>
                        <a:pt x="141" y="0"/>
                      </a:moveTo>
                      <a:cubicBezTo>
                        <a:pt x="111" y="0"/>
                        <a:pt x="74" y="13"/>
                        <a:pt x="50" y="37"/>
                      </a:cubicBezTo>
                      <a:cubicBezTo>
                        <a:pt x="1" y="135"/>
                        <a:pt x="1" y="232"/>
                        <a:pt x="1" y="378"/>
                      </a:cubicBezTo>
                      <a:cubicBezTo>
                        <a:pt x="1" y="451"/>
                        <a:pt x="62" y="488"/>
                        <a:pt x="129" y="488"/>
                      </a:cubicBezTo>
                      <a:cubicBezTo>
                        <a:pt x="196" y="488"/>
                        <a:pt x="269" y="451"/>
                        <a:pt x="293" y="378"/>
                      </a:cubicBezTo>
                      <a:cubicBezTo>
                        <a:pt x="293" y="232"/>
                        <a:pt x="245" y="135"/>
                        <a:pt x="196" y="37"/>
                      </a:cubicBezTo>
                      <a:cubicBezTo>
                        <a:pt x="196" y="13"/>
                        <a:pt x="171" y="0"/>
                        <a:pt x="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1939619" y="3194196"/>
                  <a:ext cx="7533" cy="12902"/>
                </a:xfrm>
                <a:custGeom>
                  <a:avLst/>
                  <a:gdLst/>
                  <a:ahLst/>
                  <a:cxnLst/>
                  <a:rect l="l" t="t" r="r" b="b"/>
                  <a:pathLst>
                    <a:path w="342" h="586" extrusionOk="0">
                      <a:moveTo>
                        <a:pt x="146" y="0"/>
                      </a:moveTo>
                      <a:cubicBezTo>
                        <a:pt x="73" y="0"/>
                        <a:pt x="0" y="49"/>
                        <a:pt x="0" y="147"/>
                      </a:cubicBezTo>
                      <a:cubicBezTo>
                        <a:pt x="0" y="244"/>
                        <a:pt x="0" y="342"/>
                        <a:pt x="0" y="439"/>
                      </a:cubicBezTo>
                      <a:cubicBezTo>
                        <a:pt x="0" y="537"/>
                        <a:pt x="85" y="585"/>
                        <a:pt x="171" y="585"/>
                      </a:cubicBezTo>
                      <a:cubicBezTo>
                        <a:pt x="256" y="585"/>
                        <a:pt x="341" y="537"/>
                        <a:pt x="341" y="439"/>
                      </a:cubicBezTo>
                      <a:cubicBezTo>
                        <a:pt x="293" y="342"/>
                        <a:pt x="293" y="244"/>
                        <a:pt x="293" y="147"/>
                      </a:cubicBezTo>
                      <a:cubicBezTo>
                        <a:pt x="293" y="49"/>
                        <a:pt x="220"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1963229" y="3146682"/>
                  <a:ext cx="7555" cy="10767"/>
                </a:xfrm>
                <a:custGeom>
                  <a:avLst/>
                  <a:gdLst/>
                  <a:ahLst/>
                  <a:cxnLst/>
                  <a:rect l="l" t="t" r="r" b="b"/>
                  <a:pathLst>
                    <a:path w="343" h="489" extrusionOk="0">
                      <a:moveTo>
                        <a:pt x="171" y="1"/>
                      </a:moveTo>
                      <a:cubicBezTo>
                        <a:pt x="98" y="1"/>
                        <a:pt x="25" y="37"/>
                        <a:pt x="1" y="111"/>
                      </a:cubicBezTo>
                      <a:cubicBezTo>
                        <a:pt x="1" y="306"/>
                        <a:pt x="1" y="354"/>
                        <a:pt x="98" y="452"/>
                      </a:cubicBezTo>
                      <a:cubicBezTo>
                        <a:pt x="123" y="476"/>
                        <a:pt x="147" y="488"/>
                        <a:pt x="171" y="488"/>
                      </a:cubicBezTo>
                      <a:cubicBezTo>
                        <a:pt x="196" y="488"/>
                        <a:pt x="220" y="476"/>
                        <a:pt x="244" y="452"/>
                      </a:cubicBezTo>
                      <a:cubicBezTo>
                        <a:pt x="342" y="354"/>
                        <a:pt x="342" y="306"/>
                        <a:pt x="342" y="111"/>
                      </a:cubicBezTo>
                      <a:cubicBezTo>
                        <a:pt x="318" y="37"/>
                        <a:pt x="244" y="1"/>
                        <a:pt x="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1974704" y="3123057"/>
                  <a:ext cx="19492" cy="17108"/>
                </a:xfrm>
                <a:custGeom>
                  <a:avLst/>
                  <a:gdLst/>
                  <a:ahLst/>
                  <a:cxnLst/>
                  <a:rect l="l" t="t" r="r" b="b"/>
                  <a:pathLst>
                    <a:path w="885" h="777" extrusionOk="0">
                      <a:moveTo>
                        <a:pt x="753" y="0"/>
                      </a:moveTo>
                      <a:cubicBezTo>
                        <a:pt x="736" y="0"/>
                        <a:pt x="717" y="4"/>
                        <a:pt x="699" y="13"/>
                      </a:cubicBezTo>
                      <a:cubicBezTo>
                        <a:pt x="455" y="111"/>
                        <a:pt x="309" y="355"/>
                        <a:pt x="114" y="550"/>
                      </a:cubicBezTo>
                      <a:cubicBezTo>
                        <a:pt x="0" y="663"/>
                        <a:pt x="92" y="776"/>
                        <a:pt x="207" y="776"/>
                      </a:cubicBezTo>
                      <a:cubicBezTo>
                        <a:pt x="240" y="776"/>
                        <a:pt x="276" y="767"/>
                        <a:pt x="309" y="745"/>
                      </a:cubicBezTo>
                      <a:cubicBezTo>
                        <a:pt x="504" y="550"/>
                        <a:pt x="747" y="403"/>
                        <a:pt x="845" y="111"/>
                      </a:cubicBezTo>
                      <a:cubicBezTo>
                        <a:pt x="884" y="71"/>
                        <a:pt x="828" y="0"/>
                        <a:pt x="7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p:nvPr/>
              </p:nvSpPr>
              <p:spPr>
                <a:xfrm>
                  <a:off x="2010473" y="3091132"/>
                  <a:ext cx="9691" cy="7552"/>
                </a:xfrm>
                <a:custGeom>
                  <a:avLst/>
                  <a:gdLst/>
                  <a:ahLst/>
                  <a:cxnLst/>
                  <a:rect l="l" t="t" r="r" b="b"/>
                  <a:pathLst>
                    <a:path w="440" h="343" extrusionOk="0">
                      <a:moveTo>
                        <a:pt x="245" y="1"/>
                      </a:moveTo>
                      <a:cubicBezTo>
                        <a:pt x="1" y="1"/>
                        <a:pt x="1" y="342"/>
                        <a:pt x="245" y="342"/>
                      </a:cubicBezTo>
                      <a:cubicBezTo>
                        <a:pt x="440" y="342"/>
                        <a:pt x="440" y="1"/>
                        <a:pt x="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2018005" y="3061738"/>
                  <a:ext cx="24712" cy="28337"/>
                </a:xfrm>
                <a:custGeom>
                  <a:avLst/>
                  <a:gdLst/>
                  <a:ahLst/>
                  <a:cxnLst/>
                  <a:rect l="l" t="t" r="r" b="b"/>
                  <a:pathLst>
                    <a:path w="1122" h="1287" extrusionOk="0">
                      <a:moveTo>
                        <a:pt x="461" y="0"/>
                      </a:moveTo>
                      <a:cubicBezTo>
                        <a:pt x="397" y="0"/>
                        <a:pt x="355" y="46"/>
                        <a:pt x="390" y="117"/>
                      </a:cubicBezTo>
                      <a:cubicBezTo>
                        <a:pt x="488" y="458"/>
                        <a:pt x="537" y="946"/>
                        <a:pt x="98" y="1092"/>
                      </a:cubicBezTo>
                      <a:cubicBezTo>
                        <a:pt x="0" y="1141"/>
                        <a:pt x="49" y="1287"/>
                        <a:pt x="146" y="1287"/>
                      </a:cubicBezTo>
                      <a:cubicBezTo>
                        <a:pt x="683" y="1141"/>
                        <a:pt x="1122" y="312"/>
                        <a:pt x="537" y="19"/>
                      </a:cubicBezTo>
                      <a:cubicBezTo>
                        <a:pt x="510" y="6"/>
                        <a:pt x="484" y="0"/>
                        <a:pt x="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2042696" y="3020280"/>
                  <a:ext cx="29007" cy="29019"/>
                </a:xfrm>
                <a:custGeom>
                  <a:avLst/>
                  <a:gdLst/>
                  <a:ahLst/>
                  <a:cxnLst/>
                  <a:rect l="l" t="t" r="r" b="b"/>
                  <a:pathLst>
                    <a:path w="1317" h="1318" extrusionOk="0">
                      <a:moveTo>
                        <a:pt x="1219" y="1"/>
                      </a:moveTo>
                      <a:cubicBezTo>
                        <a:pt x="781" y="50"/>
                        <a:pt x="439" y="342"/>
                        <a:pt x="244" y="732"/>
                      </a:cubicBezTo>
                      <a:lnTo>
                        <a:pt x="244" y="635"/>
                      </a:lnTo>
                      <a:cubicBezTo>
                        <a:pt x="220" y="586"/>
                        <a:pt x="183" y="562"/>
                        <a:pt x="147" y="562"/>
                      </a:cubicBezTo>
                      <a:cubicBezTo>
                        <a:pt x="110" y="562"/>
                        <a:pt x="74" y="586"/>
                        <a:pt x="49" y="635"/>
                      </a:cubicBezTo>
                      <a:cubicBezTo>
                        <a:pt x="1" y="781"/>
                        <a:pt x="1" y="976"/>
                        <a:pt x="1" y="1171"/>
                      </a:cubicBezTo>
                      <a:lnTo>
                        <a:pt x="1" y="1220"/>
                      </a:lnTo>
                      <a:cubicBezTo>
                        <a:pt x="1" y="1220"/>
                        <a:pt x="1" y="1269"/>
                        <a:pt x="1" y="1269"/>
                      </a:cubicBezTo>
                      <a:cubicBezTo>
                        <a:pt x="1" y="1269"/>
                        <a:pt x="49" y="1317"/>
                        <a:pt x="49" y="1317"/>
                      </a:cubicBezTo>
                      <a:lnTo>
                        <a:pt x="147" y="1317"/>
                      </a:lnTo>
                      <a:lnTo>
                        <a:pt x="196" y="1269"/>
                      </a:lnTo>
                      <a:cubicBezTo>
                        <a:pt x="293" y="1025"/>
                        <a:pt x="439" y="781"/>
                        <a:pt x="634" y="586"/>
                      </a:cubicBezTo>
                      <a:cubicBezTo>
                        <a:pt x="829" y="440"/>
                        <a:pt x="1073" y="342"/>
                        <a:pt x="1268" y="147"/>
                      </a:cubicBezTo>
                      <a:cubicBezTo>
                        <a:pt x="1317" y="147"/>
                        <a:pt x="1317" y="1"/>
                        <a:pt x="12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p:nvPr/>
              </p:nvSpPr>
              <p:spPr>
                <a:xfrm>
                  <a:off x="2072760" y="3092211"/>
                  <a:ext cx="11651" cy="11053"/>
                </a:xfrm>
                <a:custGeom>
                  <a:avLst/>
                  <a:gdLst/>
                  <a:ahLst/>
                  <a:cxnLst/>
                  <a:rect l="l" t="t" r="r" b="b"/>
                  <a:pathLst>
                    <a:path w="529" h="502" extrusionOk="0">
                      <a:moveTo>
                        <a:pt x="196" y="1"/>
                      </a:moveTo>
                      <a:cubicBezTo>
                        <a:pt x="98" y="1"/>
                        <a:pt x="1" y="98"/>
                        <a:pt x="49" y="147"/>
                      </a:cubicBezTo>
                      <a:cubicBezTo>
                        <a:pt x="98" y="342"/>
                        <a:pt x="196" y="391"/>
                        <a:pt x="391" y="488"/>
                      </a:cubicBezTo>
                      <a:cubicBezTo>
                        <a:pt x="400" y="497"/>
                        <a:pt x="410" y="501"/>
                        <a:pt x="421" y="501"/>
                      </a:cubicBezTo>
                      <a:cubicBezTo>
                        <a:pt x="470" y="501"/>
                        <a:pt x="528" y="421"/>
                        <a:pt x="488" y="342"/>
                      </a:cubicBezTo>
                      <a:cubicBezTo>
                        <a:pt x="391" y="196"/>
                        <a:pt x="342" y="98"/>
                        <a:pt x="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2059875" y="3070215"/>
                  <a:ext cx="6475" cy="27126"/>
                </a:xfrm>
                <a:custGeom>
                  <a:avLst/>
                  <a:gdLst/>
                  <a:ahLst/>
                  <a:cxnLst/>
                  <a:rect l="l" t="t" r="r" b="b"/>
                  <a:pathLst>
                    <a:path w="294" h="1232" extrusionOk="0">
                      <a:moveTo>
                        <a:pt x="153" y="0"/>
                      </a:moveTo>
                      <a:cubicBezTo>
                        <a:pt x="123" y="0"/>
                        <a:pt x="98" y="24"/>
                        <a:pt x="98" y="73"/>
                      </a:cubicBezTo>
                      <a:cubicBezTo>
                        <a:pt x="1" y="414"/>
                        <a:pt x="1" y="805"/>
                        <a:pt x="98" y="1195"/>
                      </a:cubicBezTo>
                      <a:cubicBezTo>
                        <a:pt x="98" y="1219"/>
                        <a:pt x="123" y="1231"/>
                        <a:pt x="153" y="1231"/>
                      </a:cubicBezTo>
                      <a:cubicBezTo>
                        <a:pt x="184" y="1231"/>
                        <a:pt x="220" y="1219"/>
                        <a:pt x="244" y="1195"/>
                      </a:cubicBezTo>
                      <a:cubicBezTo>
                        <a:pt x="293" y="805"/>
                        <a:pt x="293" y="414"/>
                        <a:pt x="244" y="73"/>
                      </a:cubicBezTo>
                      <a:cubicBezTo>
                        <a:pt x="220" y="24"/>
                        <a:pt x="184"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2060954" y="3098376"/>
                  <a:ext cx="6453" cy="16931"/>
                </a:xfrm>
                <a:custGeom>
                  <a:avLst/>
                  <a:gdLst/>
                  <a:ahLst/>
                  <a:cxnLst/>
                  <a:rect l="l" t="t" r="r" b="b"/>
                  <a:pathLst>
                    <a:path w="293" h="769" extrusionOk="0">
                      <a:moveTo>
                        <a:pt x="147" y="1"/>
                      </a:moveTo>
                      <a:cubicBezTo>
                        <a:pt x="98" y="1"/>
                        <a:pt x="49" y="37"/>
                        <a:pt x="49" y="111"/>
                      </a:cubicBezTo>
                      <a:cubicBezTo>
                        <a:pt x="0" y="306"/>
                        <a:pt x="0" y="501"/>
                        <a:pt x="49" y="696"/>
                      </a:cubicBezTo>
                      <a:cubicBezTo>
                        <a:pt x="49" y="744"/>
                        <a:pt x="98" y="769"/>
                        <a:pt x="147" y="769"/>
                      </a:cubicBezTo>
                      <a:cubicBezTo>
                        <a:pt x="195" y="769"/>
                        <a:pt x="244" y="744"/>
                        <a:pt x="244" y="696"/>
                      </a:cubicBezTo>
                      <a:cubicBezTo>
                        <a:pt x="293" y="501"/>
                        <a:pt x="293" y="306"/>
                        <a:pt x="244" y="111"/>
                      </a:cubicBezTo>
                      <a:cubicBezTo>
                        <a:pt x="244" y="37"/>
                        <a:pt x="195"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2077055" y="2977081"/>
                  <a:ext cx="21496" cy="77854"/>
                </a:xfrm>
                <a:custGeom>
                  <a:avLst/>
                  <a:gdLst/>
                  <a:ahLst/>
                  <a:cxnLst/>
                  <a:rect l="l" t="t" r="r" b="b"/>
                  <a:pathLst>
                    <a:path w="976" h="3536" extrusionOk="0">
                      <a:moveTo>
                        <a:pt x="220" y="1"/>
                      </a:moveTo>
                      <a:cubicBezTo>
                        <a:pt x="171" y="1"/>
                        <a:pt x="123" y="37"/>
                        <a:pt x="98" y="110"/>
                      </a:cubicBezTo>
                      <a:cubicBezTo>
                        <a:pt x="1" y="354"/>
                        <a:pt x="1" y="647"/>
                        <a:pt x="50" y="939"/>
                      </a:cubicBezTo>
                      <a:cubicBezTo>
                        <a:pt x="50" y="1049"/>
                        <a:pt x="126" y="1112"/>
                        <a:pt x="211" y="1112"/>
                      </a:cubicBezTo>
                      <a:cubicBezTo>
                        <a:pt x="277" y="1112"/>
                        <a:pt x="348" y="1073"/>
                        <a:pt x="391" y="988"/>
                      </a:cubicBezTo>
                      <a:cubicBezTo>
                        <a:pt x="391" y="1037"/>
                        <a:pt x="440" y="1085"/>
                        <a:pt x="440" y="1085"/>
                      </a:cubicBezTo>
                      <a:cubicBezTo>
                        <a:pt x="488" y="1183"/>
                        <a:pt x="537" y="1280"/>
                        <a:pt x="586" y="1378"/>
                      </a:cubicBezTo>
                      <a:lnTo>
                        <a:pt x="488" y="1378"/>
                      </a:lnTo>
                      <a:cubicBezTo>
                        <a:pt x="488" y="1427"/>
                        <a:pt x="440" y="1427"/>
                        <a:pt x="440" y="1427"/>
                      </a:cubicBezTo>
                      <a:cubicBezTo>
                        <a:pt x="440" y="1475"/>
                        <a:pt x="440" y="1475"/>
                        <a:pt x="440" y="1475"/>
                      </a:cubicBezTo>
                      <a:cubicBezTo>
                        <a:pt x="440" y="1622"/>
                        <a:pt x="440" y="1719"/>
                        <a:pt x="488" y="1817"/>
                      </a:cubicBezTo>
                      <a:cubicBezTo>
                        <a:pt x="488" y="1865"/>
                        <a:pt x="537" y="1865"/>
                        <a:pt x="586" y="1865"/>
                      </a:cubicBezTo>
                      <a:cubicBezTo>
                        <a:pt x="537" y="1963"/>
                        <a:pt x="488" y="2060"/>
                        <a:pt x="440" y="2109"/>
                      </a:cubicBezTo>
                      <a:cubicBezTo>
                        <a:pt x="440" y="1914"/>
                        <a:pt x="440" y="1670"/>
                        <a:pt x="391" y="1475"/>
                      </a:cubicBezTo>
                      <a:cubicBezTo>
                        <a:pt x="366" y="1427"/>
                        <a:pt x="330" y="1402"/>
                        <a:pt x="293" y="1402"/>
                      </a:cubicBezTo>
                      <a:cubicBezTo>
                        <a:pt x="257" y="1402"/>
                        <a:pt x="220" y="1427"/>
                        <a:pt x="196" y="1475"/>
                      </a:cubicBezTo>
                      <a:cubicBezTo>
                        <a:pt x="98" y="2109"/>
                        <a:pt x="98" y="2792"/>
                        <a:pt x="196" y="3426"/>
                      </a:cubicBezTo>
                      <a:cubicBezTo>
                        <a:pt x="196" y="3499"/>
                        <a:pt x="245" y="3535"/>
                        <a:pt x="293" y="3535"/>
                      </a:cubicBezTo>
                      <a:cubicBezTo>
                        <a:pt x="342" y="3535"/>
                        <a:pt x="391" y="3499"/>
                        <a:pt x="391" y="3426"/>
                      </a:cubicBezTo>
                      <a:cubicBezTo>
                        <a:pt x="391" y="3182"/>
                        <a:pt x="391" y="2889"/>
                        <a:pt x="440" y="2597"/>
                      </a:cubicBezTo>
                      <a:cubicBezTo>
                        <a:pt x="537" y="2548"/>
                        <a:pt x="635" y="2499"/>
                        <a:pt x="683" y="2402"/>
                      </a:cubicBezTo>
                      <a:cubicBezTo>
                        <a:pt x="830" y="2304"/>
                        <a:pt x="927" y="2158"/>
                        <a:pt x="927" y="2012"/>
                      </a:cubicBezTo>
                      <a:cubicBezTo>
                        <a:pt x="927" y="1963"/>
                        <a:pt x="927" y="1914"/>
                        <a:pt x="927" y="1865"/>
                      </a:cubicBezTo>
                      <a:cubicBezTo>
                        <a:pt x="976" y="1524"/>
                        <a:pt x="927" y="1183"/>
                        <a:pt x="732" y="842"/>
                      </a:cubicBezTo>
                      <a:cubicBezTo>
                        <a:pt x="683" y="793"/>
                        <a:pt x="635" y="695"/>
                        <a:pt x="586" y="647"/>
                      </a:cubicBezTo>
                      <a:lnTo>
                        <a:pt x="683" y="549"/>
                      </a:lnTo>
                      <a:cubicBezTo>
                        <a:pt x="781" y="403"/>
                        <a:pt x="878" y="354"/>
                        <a:pt x="927" y="159"/>
                      </a:cubicBezTo>
                      <a:cubicBezTo>
                        <a:pt x="927" y="120"/>
                        <a:pt x="895" y="48"/>
                        <a:pt x="831" y="48"/>
                      </a:cubicBezTo>
                      <a:cubicBezTo>
                        <a:pt x="816" y="48"/>
                        <a:pt x="799" y="52"/>
                        <a:pt x="781" y="61"/>
                      </a:cubicBezTo>
                      <a:cubicBezTo>
                        <a:pt x="683" y="61"/>
                        <a:pt x="586" y="208"/>
                        <a:pt x="488" y="354"/>
                      </a:cubicBezTo>
                      <a:lnTo>
                        <a:pt x="391" y="403"/>
                      </a:lnTo>
                      <a:cubicBezTo>
                        <a:pt x="391" y="305"/>
                        <a:pt x="391" y="208"/>
                        <a:pt x="342" y="110"/>
                      </a:cubicBezTo>
                      <a:cubicBezTo>
                        <a:pt x="318" y="37"/>
                        <a:pt x="269" y="1"/>
                        <a:pt x="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6" name="Google Shape;406;p35"/>
            <p:cNvGrpSpPr/>
            <p:nvPr/>
          </p:nvGrpSpPr>
          <p:grpSpPr>
            <a:xfrm>
              <a:off x="2685914" y="2395902"/>
              <a:ext cx="301787" cy="1157526"/>
              <a:chOff x="2685914" y="2395902"/>
              <a:chExt cx="301787" cy="1157526"/>
            </a:xfrm>
          </p:grpSpPr>
          <p:grpSp>
            <p:nvGrpSpPr>
              <p:cNvPr id="407" name="Google Shape;407;p35"/>
              <p:cNvGrpSpPr/>
              <p:nvPr/>
            </p:nvGrpSpPr>
            <p:grpSpPr>
              <a:xfrm>
                <a:off x="2773970" y="2849198"/>
                <a:ext cx="179350" cy="704230"/>
                <a:chOff x="2773970" y="2849198"/>
                <a:chExt cx="179350" cy="704230"/>
              </a:xfrm>
            </p:grpSpPr>
            <p:grpSp>
              <p:nvGrpSpPr>
                <p:cNvPr id="408" name="Google Shape;408;p35"/>
                <p:cNvGrpSpPr/>
                <p:nvPr/>
              </p:nvGrpSpPr>
              <p:grpSpPr>
                <a:xfrm>
                  <a:off x="2773970" y="3236728"/>
                  <a:ext cx="152281" cy="316700"/>
                  <a:chOff x="2773970" y="3237130"/>
                  <a:chExt cx="152281" cy="316700"/>
                </a:xfrm>
              </p:grpSpPr>
              <p:sp>
                <p:nvSpPr>
                  <p:cNvPr id="409" name="Google Shape;409;p35"/>
                  <p:cNvSpPr/>
                  <p:nvPr/>
                </p:nvSpPr>
                <p:spPr>
                  <a:xfrm>
                    <a:off x="2897464" y="3273635"/>
                    <a:ext cx="6475" cy="6451"/>
                  </a:xfrm>
                  <a:custGeom>
                    <a:avLst/>
                    <a:gdLst/>
                    <a:ahLst/>
                    <a:cxnLst/>
                    <a:rect l="l" t="t" r="r" b="b"/>
                    <a:pathLst>
                      <a:path w="294" h="293" extrusionOk="0">
                        <a:moveTo>
                          <a:pt x="147" y="0"/>
                        </a:moveTo>
                        <a:cubicBezTo>
                          <a:pt x="1" y="49"/>
                          <a:pt x="1" y="244"/>
                          <a:pt x="147" y="293"/>
                        </a:cubicBezTo>
                        <a:cubicBezTo>
                          <a:pt x="293" y="244"/>
                          <a:pt x="293" y="49"/>
                          <a:pt x="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2773970" y="3545221"/>
                    <a:ext cx="9691" cy="8609"/>
                  </a:xfrm>
                  <a:custGeom>
                    <a:avLst/>
                    <a:gdLst/>
                    <a:ahLst/>
                    <a:cxnLst/>
                    <a:rect l="l" t="t" r="r" b="b"/>
                    <a:pathLst>
                      <a:path w="440" h="391" extrusionOk="0">
                        <a:moveTo>
                          <a:pt x="245" y="0"/>
                        </a:moveTo>
                        <a:cubicBezTo>
                          <a:pt x="1" y="0"/>
                          <a:pt x="1" y="342"/>
                          <a:pt x="245" y="390"/>
                        </a:cubicBezTo>
                        <a:cubicBezTo>
                          <a:pt x="440" y="342"/>
                          <a:pt x="440" y="0"/>
                          <a:pt x="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2821235" y="3476504"/>
                    <a:ext cx="13964" cy="12902"/>
                  </a:xfrm>
                  <a:custGeom>
                    <a:avLst/>
                    <a:gdLst/>
                    <a:ahLst/>
                    <a:cxnLst/>
                    <a:rect l="l" t="t" r="r" b="b"/>
                    <a:pathLst>
                      <a:path w="634" h="586" extrusionOk="0">
                        <a:moveTo>
                          <a:pt x="341" y="1"/>
                        </a:moveTo>
                        <a:cubicBezTo>
                          <a:pt x="0" y="50"/>
                          <a:pt x="0" y="537"/>
                          <a:pt x="341" y="586"/>
                        </a:cubicBezTo>
                        <a:cubicBezTo>
                          <a:pt x="634" y="537"/>
                          <a:pt x="634" y="50"/>
                          <a:pt x="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2828746" y="3449951"/>
                    <a:ext cx="9691" cy="17988"/>
                  </a:xfrm>
                  <a:custGeom>
                    <a:avLst/>
                    <a:gdLst/>
                    <a:ahLst/>
                    <a:cxnLst/>
                    <a:rect l="l" t="t" r="r" b="b"/>
                    <a:pathLst>
                      <a:path w="440" h="817" extrusionOk="0">
                        <a:moveTo>
                          <a:pt x="214" y="0"/>
                        </a:moveTo>
                        <a:cubicBezTo>
                          <a:pt x="171" y="0"/>
                          <a:pt x="122" y="12"/>
                          <a:pt x="98" y="37"/>
                        </a:cubicBezTo>
                        <a:cubicBezTo>
                          <a:pt x="49" y="232"/>
                          <a:pt x="0" y="476"/>
                          <a:pt x="49" y="671"/>
                        </a:cubicBezTo>
                        <a:cubicBezTo>
                          <a:pt x="73" y="768"/>
                          <a:pt x="147" y="817"/>
                          <a:pt x="220" y="817"/>
                        </a:cubicBezTo>
                        <a:cubicBezTo>
                          <a:pt x="293" y="817"/>
                          <a:pt x="366" y="768"/>
                          <a:pt x="390" y="671"/>
                        </a:cubicBezTo>
                        <a:cubicBezTo>
                          <a:pt x="439" y="476"/>
                          <a:pt x="390" y="232"/>
                          <a:pt x="293" y="37"/>
                        </a:cubicBezTo>
                        <a:cubicBezTo>
                          <a:pt x="293" y="12"/>
                          <a:pt x="256" y="0"/>
                          <a:pt x="2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2859889" y="3395458"/>
                    <a:ext cx="7533" cy="16931"/>
                  </a:xfrm>
                  <a:custGeom>
                    <a:avLst/>
                    <a:gdLst/>
                    <a:ahLst/>
                    <a:cxnLst/>
                    <a:rect l="l" t="t" r="r" b="b"/>
                    <a:pathLst>
                      <a:path w="342" h="769" extrusionOk="0">
                        <a:moveTo>
                          <a:pt x="177" y="1"/>
                        </a:moveTo>
                        <a:cubicBezTo>
                          <a:pt x="134" y="1"/>
                          <a:pt x="98" y="25"/>
                          <a:pt x="98" y="74"/>
                        </a:cubicBezTo>
                        <a:cubicBezTo>
                          <a:pt x="49" y="269"/>
                          <a:pt x="0" y="464"/>
                          <a:pt x="49" y="659"/>
                        </a:cubicBezTo>
                        <a:cubicBezTo>
                          <a:pt x="49" y="732"/>
                          <a:pt x="110" y="769"/>
                          <a:pt x="177" y="769"/>
                        </a:cubicBezTo>
                        <a:cubicBezTo>
                          <a:pt x="244" y="769"/>
                          <a:pt x="317" y="732"/>
                          <a:pt x="342" y="659"/>
                        </a:cubicBezTo>
                        <a:cubicBezTo>
                          <a:pt x="342" y="464"/>
                          <a:pt x="342" y="269"/>
                          <a:pt x="293" y="74"/>
                        </a:cubicBezTo>
                        <a:cubicBezTo>
                          <a:pt x="268" y="25"/>
                          <a:pt x="220" y="1"/>
                          <a:pt x="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2896385" y="3249129"/>
                    <a:ext cx="26694" cy="78470"/>
                  </a:xfrm>
                  <a:custGeom>
                    <a:avLst/>
                    <a:gdLst/>
                    <a:ahLst/>
                    <a:cxnLst/>
                    <a:rect l="l" t="t" r="r" b="b"/>
                    <a:pathLst>
                      <a:path w="1212" h="3564" extrusionOk="0">
                        <a:moveTo>
                          <a:pt x="703" y="1"/>
                        </a:moveTo>
                        <a:cubicBezTo>
                          <a:pt x="652" y="1"/>
                          <a:pt x="606" y="28"/>
                          <a:pt x="586" y="89"/>
                        </a:cubicBezTo>
                        <a:lnTo>
                          <a:pt x="488" y="236"/>
                        </a:lnTo>
                        <a:cubicBezTo>
                          <a:pt x="488" y="187"/>
                          <a:pt x="488" y="187"/>
                          <a:pt x="488" y="138"/>
                        </a:cubicBezTo>
                        <a:cubicBezTo>
                          <a:pt x="488" y="114"/>
                          <a:pt x="464" y="101"/>
                          <a:pt x="440" y="101"/>
                        </a:cubicBezTo>
                        <a:cubicBezTo>
                          <a:pt x="415" y="101"/>
                          <a:pt x="391" y="114"/>
                          <a:pt x="391" y="138"/>
                        </a:cubicBezTo>
                        <a:lnTo>
                          <a:pt x="391" y="333"/>
                        </a:lnTo>
                        <a:cubicBezTo>
                          <a:pt x="391" y="333"/>
                          <a:pt x="342" y="382"/>
                          <a:pt x="342" y="431"/>
                        </a:cubicBezTo>
                        <a:cubicBezTo>
                          <a:pt x="342" y="431"/>
                          <a:pt x="342" y="479"/>
                          <a:pt x="342" y="479"/>
                        </a:cubicBezTo>
                        <a:cubicBezTo>
                          <a:pt x="342" y="674"/>
                          <a:pt x="342" y="821"/>
                          <a:pt x="342" y="967"/>
                        </a:cubicBezTo>
                        <a:cubicBezTo>
                          <a:pt x="342" y="1016"/>
                          <a:pt x="342" y="1016"/>
                          <a:pt x="342" y="1064"/>
                        </a:cubicBezTo>
                        <a:lnTo>
                          <a:pt x="342" y="2186"/>
                        </a:lnTo>
                        <a:lnTo>
                          <a:pt x="342" y="2283"/>
                        </a:lnTo>
                        <a:cubicBezTo>
                          <a:pt x="342" y="2381"/>
                          <a:pt x="293" y="2478"/>
                          <a:pt x="293" y="2576"/>
                        </a:cubicBezTo>
                        <a:cubicBezTo>
                          <a:pt x="269" y="2551"/>
                          <a:pt x="232" y="2539"/>
                          <a:pt x="196" y="2539"/>
                        </a:cubicBezTo>
                        <a:cubicBezTo>
                          <a:pt x="159" y="2539"/>
                          <a:pt x="123" y="2551"/>
                          <a:pt x="98" y="2576"/>
                        </a:cubicBezTo>
                        <a:cubicBezTo>
                          <a:pt x="50" y="2868"/>
                          <a:pt x="1" y="3161"/>
                          <a:pt x="50" y="3453"/>
                        </a:cubicBezTo>
                        <a:cubicBezTo>
                          <a:pt x="50" y="3527"/>
                          <a:pt x="123" y="3563"/>
                          <a:pt x="196" y="3563"/>
                        </a:cubicBezTo>
                        <a:cubicBezTo>
                          <a:pt x="269" y="3563"/>
                          <a:pt x="342" y="3527"/>
                          <a:pt x="342" y="3453"/>
                        </a:cubicBezTo>
                        <a:lnTo>
                          <a:pt x="342" y="3161"/>
                        </a:lnTo>
                        <a:cubicBezTo>
                          <a:pt x="342" y="3210"/>
                          <a:pt x="379" y="3234"/>
                          <a:pt x="421" y="3234"/>
                        </a:cubicBezTo>
                        <a:cubicBezTo>
                          <a:pt x="464" y="3234"/>
                          <a:pt x="513" y="3210"/>
                          <a:pt x="537" y="3161"/>
                        </a:cubicBezTo>
                        <a:lnTo>
                          <a:pt x="537" y="2722"/>
                        </a:lnTo>
                        <a:lnTo>
                          <a:pt x="537" y="2186"/>
                        </a:lnTo>
                        <a:cubicBezTo>
                          <a:pt x="537" y="1991"/>
                          <a:pt x="537" y="1796"/>
                          <a:pt x="537" y="1601"/>
                        </a:cubicBezTo>
                        <a:lnTo>
                          <a:pt x="537" y="1016"/>
                        </a:lnTo>
                        <a:cubicBezTo>
                          <a:pt x="537" y="1016"/>
                          <a:pt x="537" y="967"/>
                          <a:pt x="537" y="967"/>
                        </a:cubicBezTo>
                        <a:cubicBezTo>
                          <a:pt x="586" y="967"/>
                          <a:pt x="586" y="918"/>
                          <a:pt x="586" y="918"/>
                        </a:cubicBezTo>
                        <a:cubicBezTo>
                          <a:pt x="683" y="772"/>
                          <a:pt x="781" y="674"/>
                          <a:pt x="878" y="577"/>
                        </a:cubicBezTo>
                        <a:cubicBezTo>
                          <a:pt x="1025" y="431"/>
                          <a:pt x="1122" y="382"/>
                          <a:pt x="1171" y="236"/>
                        </a:cubicBezTo>
                        <a:cubicBezTo>
                          <a:pt x="1211" y="115"/>
                          <a:pt x="1119" y="28"/>
                          <a:pt x="1031" y="28"/>
                        </a:cubicBezTo>
                        <a:cubicBezTo>
                          <a:pt x="1012" y="28"/>
                          <a:pt x="993" y="32"/>
                          <a:pt x="976" y="41"/>
                        </a:cubicBezTo>
                        <a:lnTo>
                          <a:pt x="878" y="138"/>
                        </a:lnTo>
                        <a:cubicBezTo>
                          <a:pt x="850" y="53"/>
                          <a:pt x="772" y="1"/>
                          <a:pt x="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2896385" y="3310933"/>
                    <a:ext cx="29866" cy="95050"/>
                  </a:xfrm>
                  <a:custGeom>
                    <a:avLst/>
                    <a:gdLst/>
                    <a:ahLst/>
                    <a:cxnLst/>
                    <a:rect l="l" t="t" r="r" b="b"/>
                    <a:pathLst>
                      <a:path w="1356" h="4317" extrusionOk="0">
                        <a:moveTo>
                          <a:pt x="738" y="0"/>
                        </a:moveTo>
                        <a:cubicBezTo>
                          <a:pt x="696" y="0"/>
                          <a:pt x="659" y="37"/>
                          <a:pt x="683" y="110"/>
                        </a:cubicBezTo>
                        <a:cubicBezTo>
                          <a:pt x="635" y="256"/>
                          <a:pt x="586" y="403"/>
                          <a:pt x="586" y="500"/>
                        </a:cubicBezTo>
                        <a:lnTo>
                          <a:pt x="440" y="598"/>
                        </a:lnTo>
                        <a:cubicBezTo>
                          <a:pt x="342" y="598"/>
                          <a:pt x="342" y="695"/>
                          <a:pt x="440" y="744"/>
                        </a:cubicBezTo>
                        <a:lnTo>
                          <a:pt x="537" y="744"/>
                        </a:lnTo>
                        <a:lnTo>
                          <a:pt x="537" y="1134"/>
                        </a:lnTo>
                        <a:cubicBezTo>
                          <a:pt x="519" y="1097"/>
                          <a:pt x="486" y="1081"/>
                          <a:pt x="452" y="1081"/>
                        </a:cubicBezTo>
                        <a:cubicBezTo>
                          <a:pt x="398" y="1081"/>
                          <a:pt x="342" y="1122"/>
                          <a:pt x="342" y="1183"/>
                        </a:cubicBezTo>
                        <a:cubicBezTo>
                          <a:pt x="342" y="1134"/>
                          <a:pt x="245" y="1036"/>
                          <a:pt x="147" y="1036"/>
                        </a:cubicBezTo>
                        <a:cubicBezTo>
                          <a:pt x="1" y="1085"/>
                          <a:pt x="1" y="1329"/>
                          <a:pt x="147" y="1378"/>
                        </a:cubicBezTo>
                        <a:cubicBezTo>
                          <a:pt x="230" y="1378"/>
                          <a:pt x="278" y="1343"/>
                          <a:pt x="290" y="1272"/>
                        </a:cubicBezTo>
                        <a:lnTo>
                          <a:pt x="290" y="1272"/>
                        </a:lnTo>
                        <a:cubicBezTo>
                          <a:pt x="245" y="1842"/>
                          <a:pt x="247" y="2365"/>
                          <a:pt x="342" y="2889"/>
                        </a:cubicBezTo>
                        <a:cubicBezTo>
                          <a:pt x="367" y="2938"/>
                          <a:pt x="403" y="2962"/>
                          <a:pt x="440" y="2962"/>
                        </a:cubicBezTo>
                        <a:cubicBezTo>
                          <a:pt x="476" y="2962"/>
                          <a:pt x="513" y="2938"/>
                          <a:pt x="537" y="2889"/>
                        </a:cubicBezTo>
                        <a:cubicBezTo>
                          <a:pt x="635" y="2548"/>
                          <a:pt x="635" y="2207"/>
                          <a:pt x="635" y="1865"/>
                        </a:cubicBezTo>
                        <a:cubicBezTo>
                          <a:pt x="683" y="2109"/>
                          <a:pt x="732" y="2402"/>
                          <a:pt x="830" y="2645"/>
                        </a:cubicBezTo>
                        <a:cubicBezTo>
                          <a:pt x="830" y="2694"/>
                          <a:pt x="878" y="2694"/>
                          <a:pt x="878" y="2694"/>
                        </a:cubicBezTo>
                        <a:cubicBezTo>
                          <a:pt x="878" y="2792"/>
                          <a:pt x="830" y="2840"/>
                          <a:pt x="781" y="2938"/>
                        </a:cubicBezTo>
                        <a:cubicBezTo>
                          <a:pt x="683" y="2938"/>
                          <a:pt x="537" y="3035"/>
                          <a:pt x="537" y="3133"/>
                        </a:cubicBezTo>
                        <a:cubicBezTo>
                          <a:pt x="537" y="3105"/>
                          <a:pt x="505" y="3077"/>
                          <a:pt x="468" y="3077"/>
                        </a:cubicBezTo>
                        <a:cubicBezTo>
                          <a:pt x="441" y="3077"/>
                          <a:pt x="412" y="3092"/>
                          <a:pt x="391" y="3133"/>
                        </a:cubicBezTo>
                        <a:cubicBezTo>
                          <a:pt x="245" y="3523"/>
                          <a:pt x="391" y="4011"/>
                          <a:pt x="683" y="4303"/>
                        </a:cubicBezTo>
                        <a:cubicBezTo>
                          <a:pt x="693" y="4312"/>
                          <a:pt x="704" y="4316"/>
                          <a:pt x="715" y="4316"/>
                        </a:cubicBezTo>
                        <a:cubicBezTo>
                          <a:pt x="764" y="4316"/>
                          <a:pt x="820" y="4245"/>
                          <a:pt x="781" y="4206"/>
                        </a:cubicBezTo>
                        <a:cubicBezTo>
                          <a:pt x="537" y="3913"/>
                          <a:pt x="488" y="3523"/>
                          <a:pt x="537" y="3182"/>
                        </a:cubicBezTo>
                        <a:lnTo>
                          <a:pt x="537" y="3182"/>
                        </a:lnTo>
                        <a:cubicBezTo>
                          <a:pt x="586" y="3328"/>
                          <a:pt x="683" y="3474"/>
                          <a:pt x="830" y="3572"/>
                        </a:cubicBezTo>
                        <a:cubicBezTo>
                          <a:pt x="889" y="3631"/>
                          <a:pt x="954" y="3656"/>
                          <a:pt x="1015" y="3656"/>
                        </a:cubicBezTo>
                        <a:cubicBezTo>
                          <a:pt x="1205" y="3656"/>
                          <a:pt x="1356" y="3415"/>
                          <a:pt x="1171" y="3230"/>
                        </a:cubicBezTo>
                        <a:cubicBezTo>
                          <a:pt x="1122" y="3182"/>
                          <a:pt x="1073" y="3133"/>
                          <a:pt x="1025" y="3084"/>
                        </a:cubicBezTo>
                        <a:cubicBezTo>
                          <a:pt x="1073" y="2938"/>
                          <a:pt x="1122" y="2743"/>
                          <a:pt x="1171" y="2597"/>
                        </a:cubicBezTo>
                        <a:cubicBezTo>
                          <a:pt x="1201" y="2536"/>
                          <a:pt x="1138" y="2495"/>
                          <a:pt x="1074" y="2495"/>
                        </a:cubicBezTo>
                        <a:cubicBezTo>
                          <a:pt x="1035" y="2495"/>
                          <a:pt x="995" y="2511"/>
                          <a:pt x="976" y="2548"/>
                        </a:cubicBezTo>
                        <a:cubicBezTo>
                          <a:pt x="878" y="1914"/>
                          <a:pt x="830" y="1280"/>
                          <a:pt x="830" y="646"/>
                        </a:cubicBezTo>
                        <a:cubicBezTo>
                          <a:pt x="976" y="500"/>
                          <a:pt x="1073" y="305"/>
                          <a:pt x="1073" y="110"/>
                        </a:cubicBezTo>
                        <a:cubicBezTo>
                          <a:pt x="1073" y="37"/>
                          <a:pt x="1025" y="0"/>
                          <a:pt x="976" y="0"/>
                        </a:cubicBezTo>
                        <a:cubicBezTo>
                          <a:pt x="927" y="0"/>
                          <a:pt x="878" y="37"/>
                          <a:pt x="878" y="110"/>
                        </a:cubicBezTo>
                        <a:cubicBezTo>
                          <a:pt x="878" y="159"/>
                          <a:pt x="878" y="256"/>
                          <a:pt x="830" y="305"/>
                        </a:cubicBezTo>
                        <a:lnTo>
                          <a:pt x="830" y="110"/>
                        </a:lnTo>
                        <a:cubicBezTo>
                          <a:pt x="830" y="37"/>
                          <a:pt x="781" y="0"/>
                          <a:pt x="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2902838" y="3237130"/>
                    <a:ext cx="7533" cy="11559"/>
                  </a:xfrm>
                  <a:custGeom>
                    <a:avLst/>
                    <a:gdLst/>
                    <a:ahLst/>
                    <a:cxnLst/>
                    <a:rect l="l" t="t" r="r" b="b"/>
                    <a:pathLst>
                      <a:path w="342" h="525" extrusionOk="0">
                        <a:moveTo>
                          <a:pt x="153" y="0"/>
                        </a:moveTo>
                        <a:cubicBezTo>
                          <a:pt x="74" y="0"/>
                          <a:pt x="0" y="49"/>
                          <a:pt x="0" y="147"/>
                        </a:cubicBezTo>
                        <a:cubicBezTo>
                          <a:pt x="0" y="293"/>
                          <a:pt x="0" y="391"/>
                          <a:pt x="49" y="488"/>
                        </a:cubicBezTo>
                        <a:cubicBezTo>
                          <a:pt x="74" y="512"/>
                          <a:pt x="110" y="525"/>
                          <a:pt x="147" y="525"/>
                        </a:cubicBezTo>
                        <a:cubicBezTo>
                          <a:pt x="183" y="525"/>
                          <a:pt x="220" y="512"/>
                          <a:pt x="244" y="488"/>
                        </a:cubicBezTo>
                        <a:cubicBezTo>
                          <a:pt x="342" y="391"/>
                          <a:pt x="342" y="293"/>
                          <a:pt x="342" y="147"/>
                        </a:cubicBezTo>
                        <a:cubicBezTo>
                          <a:pt x="317" y="49"/>
                          <a:pt x="232" y="0"/>
                          <a:pt x="1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2879491" y="3341801"/>
                    <a:ext cx="13700" cy="42714"/>
                  </a:xfrm>
                  <a:custGeom>
                    <a:avLst/>
                    <a:gdLst/>
                    <a:ahLst/>
                    <a:cxnLst/>
                    <a:rect l="l" t="t" r="r" b="b"/>
                    <a:pathLst>
                      <a:path w="622" h="1940" extrusionOk="0">
                        <a:moveTo>
                          <a:pt x="402" y="0"/>
                        </a:moveTo>
                        <a:cubicBezTo>
                          <a:pt x="353" y="0"/>
                          <a:pt x="305" y="24"/>
                          <a:pt x="280" y="73"/>
                        </a:cubicBezTo>
                        <a:cubicBezTo>
                          <a:pt x="232" y="463"/>
                          <a:pt x="183" y="853"/>
                          <a:pt x="232" y="1195"/>
                        </a:cubicBezTo>
                        <a:cubicBezTo>
                          <a:pt x="232" y="1292"/>
                          <a:pt x="280" y="1341"/>
                          <a:pt x="329" y="1341"/>
                        </a:cubicBezTo>
                        <a:lnTo>
                          <a:pt x="280" y="1390"/>
                        </a:lnTo>
                        <a:cubicBezTo>
                          <a:pt x="183" y="1487"/>
                          <a:pt x="85" y="1585"/>
                          <a:pt x="37" y="1682"/>
                        </a:cubicBezTo>
                        <a:cubicBezTo>
                          <a:pt x="1" y="1754"/>
                          <a:pt x="44" y="1799"/>
                          <a:pt x="107" y="1799"/>
                        </a:cubicBezTo>
                        <a:cubicBezTo>
                          <a:pt x="131" y="1799"/>
                          <a:pt x="157" y="1793"/>
                          <a:pt x="183" y="1780"/>
                        </a:cubicBezTo>
                        <a:cubicBezTo>
                          <a:pt x="183" y="1889"/>
                          <a:pt x="262" y="1940"/>
                          <a:pt x="349" y="1940"/>
                        </a:cubicBezTo>
                        <a:cubicBezTo>
                          <a:pt x="455" y="1940"/>
                          <a:pt x="573" y="1865"/>
                          <a:pt x="573" y="1731"/>
                        </a:cubicBezTo>
                        <a:cubicBezTo>
                          <a:pt x="573" y="1633"/>
                          <a:pt x="524" y="1536"/>
                          <a:pt x="524" y="1438"/>
                        </a:cubicBezTo>
                        <a:cubicBezTo>
                          <a:pt x="524" y="1390"/>
                          <a:pt x="475" y="1390"/>
                          <a:pt x="475" y="1341"/>
                        </a:cubicBezTo>
                        <a:cubicBezTo>
                          <a:pt x="524" y="1341"/>
                          <a:pt x="573" y="1292"/>
                          <a:pt x="573" y="1195"/>
                        </a:cubicBezTo>
                        <a:cubicBezTo>
                          <a:pt x="622" y="853"/>
                          <a:pt x="573" y="463"/>
                          <a:pt x="524" y="73"/>
                        </a:cubicBezTo>
                        <a:cubicBezTo>
                          <a:pt x="500" y="24"/>
                          <a:pt x="451" y="0"/>
                          <a:pt x="4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35"/>
                <p:cNvGrpSpPr/>
                <p:nvPr/>
              </p:nvGrpSpPr>
              <p:grpSpPr>
                <a:xfrm>
                  <a:off x="2816940" y="2849198"/>
                  <a:ext cx="136379" cy="329580"/>
                  <a:chOff x="2816940" y="2849600"/>
                  <a:chExt cx="136379" cy="329580"/>
                </a:xfrm>
              </p:grpSpPr>
              <p:sp>
                <p:nvSpPr>
                  <p:cNvPr id="419" name="Google Shape;419;p35"/>
                  <p:cNvSpPr/>
                  <p:nvPr/>
                </p:nvSpPr>
                <p:spPr>
                  <a:xfrm>
                    <a:off x="2899622" y="3168435"/>
                    <a:ext cx="13964" cy="10745"/>
                  </a:xfrm>
                  <a:custGeom>
                    <a:avLst/>
                    <a:gdLst/>
                    <a:ahLst/>
                    <a:cxnLst/>
                    <a:rect l="l" t="t" r="r" b="b"/>
                    <a:pathLst>
                      <a:path w="634" h="488" extrusionOk="0">
                        <a:moveTo>
                          <a:pt x="293" y="0"/>
                        </a:moveTo>
                        <a:cubicBezTo>
                          <a:pt x="0" y="0"/>
                          <a:pt x="0" y="488"/>
                          <a:pt x="293" y="488"/>
                        </a:cubicBezTo>
                        <a:cubicBezTo>
                          <a:pt x="634" y="488"/>
                          <a:pt x="634"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2816940" y="3115835"/>
                    <a:ext cx="8612" cy="6451"/>
                  </a:xfrm>
                  <a:custGeom>
                    <a:avLst/>
                    <a:gdLst/>
                    <a:ahLst/>
                    <a:cxnLst/>
                    <a:rect l="l" t="t" r="r" b="b"/>
                    <a:pathLst>
                      <a:path w="391" h="293" extrusionOk="0">
                        <a:moveTo>
                          <a:pt x="195" y="0"/>
                        </a:moveTo>
                        <a:cubicBezTo>
                          <a:pt x="0" y="0"/>
                          <a:pt x="0" y="293"/>
                          <a:pt x="195" y="293"/>
                        </a:cubicBezTo>
                        <a:cubicBezTo>
                          <a:pt x="390" y="293"/>
                          <a:pt x="390"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2834516" y="3090669"/>
                    <a:ext cx="27531" cy="13959"/>
                  </a:xfrm>
                  <a:custGeom>
                    <a:avLst/>
                    <a:gdLst/>
                    <a:ahLst/>
                    <a:cxnLst/>
                    <a:rect l="l" t="t" r="r" b="b"/>
                    <a:pathLst>
                      <a:path w="1250" h="634" extrusionOk="0">
                        <a:moveTo>
                          <a:pt x="1062" y="0"/>
                        </a:moveTo>
                        <a:cubicBezTo>
                          <a:pt x="1011" y="0"/>
                          <a:pt x="957" y="22"/>
                          <a:pt x="908" y="71"/>
                        </a:cubicBezTo>
                        <a:lnTo>
                          <a:pt x="762" y="71"/>
                        </a:lnTo>
                        <a:cubicBezTo>
                          <a:pt x="753" y="61"/>
                          <a:pt x="744" y="57"/>
                          <a:pt x="735" y="57"/>
                        </a:cubicBezTo>
                        <a:cubicBezTo>
                          <a:pt x="697" y="57"/>
                          <a:pt x="665" y="129"/>
                          <a:pt x="665" y="168"/>
                        </a:cubicBezTo>
                        <a:cubicBezTo>
                          <a:pt x="665" y="266"/>
                          <a:pt x="713" y="314"/>
                          <a:pt x="811" y="314"/>
                        </a:cubicBezTo>
                        <a:cubicBezTo>
                          <a:pt x="811" y="290"/>
                          <a:pt x="823" y="278"/>
                          <a:pt x="841" y="278"/>
                        </a:cubicBezTo>
                        <a:cubicBezTo>
                          <a:pt x="860" y="278"/>
                          <a:pt x="884" y="290"/>
                          <a:pt x="908" y="314"/>
                        </a:cubicBezTo>
                        <a:cubicBezTo>
                          <a:pt x="960" y="349"/>
                          <a:pt x="1018" y="365"/>
                          <a:pt x="1071" y="365"/>
                        </a:cubicBezTo>
                        <a:cubicBezTo>
                          <a:pt x="1168" y="365"/>
                          <a:pt x="1250" y="311"/>
                          <a:pt x="1250" y="217"/>
                        </a:cubicBezTo>
                        <a:cubicBezTo>
                          <a:pt x="1250" y="87"/>
                          <a:pt x="1163" y="0"/>
                          <a:pt x="1062" y="0"/>
                        </a:cubicBezTo>
                        <a:close/>
                        <a:moveTo>
                          <a:pt x="470" y="22"/>
                        </a:moveTo>
                        <a:cubicBezTo>
                          <a:pt x="275" y="71"/>
                          <a:pt x="226" y="217"/>
                          <a:pt x="80" y="363"/>
                        </a:cubicBezTo>
                        <a:cubicBezTo>
                          <a:pt x="0" y="482"/>
                          <a:pt x="114" y="633"/>
                          <a:pt x="238" y="633"/>
                        </a:cubicBezTo>
                        <a:cubicBezTo>
                          <a:pt x="267" y="633"/>
                          <a:pt x="296" y="625"/>
                          <a:pt x="323" y="607"/>
                        </a:cubicBezTo>
                        <a:cubicBezTo>
                          <a:pt x="470" y="509"/>
                          <a:pt x="616" y="412"/>
                          <a:pt x="665" y="217"/>
                        </a:cubicBezTo>
                        <a:lnTo>
                          <a:pt x="665" y="168"/>
                        </a:lnTo>
                        <a:cubicBezTo>
                          <a:pt x="665" y="71"/>
                          <a:pt x="567" y="22"/>
                          <a:pt x="470" y="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2857532" y="3060814"/>
                    <a:ext cx="14933" cy="25937"/>
                  </a:xfrm>
                  <a:custGeom>
                    <a:avLst/>
                    <a:gdLst/>
                    <a:ahLst/>
                    <a:cxnLst/>
                    <a:rect l="l" t="t" r="r" b="b"/>
                    <a:pathLst>
                      <a:path w="678" h="1178" extrusionOk="0">
                        <a:moveTo>
                          <a:pt x="463" y="1"/>
                        </a:moveTo>
                        <a:cubicBezTo>
                          <a:pt x="421" y="1"/>
                          <a:pt x="380" y="19"/>
                          <a:pt x="351" y="61"/>
                        </a:cubicBezTo>
                        <a:cubicBezTo>
                          <a:pt x="253" y="354"/>
                          <a:pt x="107" y="646"/>
                          <a:pt x="58" y="939"/>
                        </a:cubicBezTo>
                        <a:cubicBezTo>
                          <a:pt x="0" y="1084"/>
                          <a:pt x="116" y="1178"/>
                          <a:pt x="228" y="1178"/>
                        </a:cubicBezTo>
                        <a:cubicBezTo>
                          <a:pt x="305" y="1178"/>
                          <a:pt x="380" y="1135"/>
                          <a:pt x="400" y="1036"/>
                        </a:cubicBezTo>
                        <a:cubicBezTo>
                          <a:pt x="497" y="744"/>
                          <a:pt x="595" y="451"/>
                          <a:pt x="644" y="208"/>
                        </a:cubicBezTo>
                        <a:cubicBezTo>
                          <a:pt x="678" y="104"/>
                          <a:pt x="566" y="1"/>
                          <a:pt x="4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2920017" y="2894251"/>
                    <a:ext cx="19360" cy="40182"/>
                  </a:xfrm>
                  <a:custGeom>
                    <a:avLst/>
                    <a:gdLst/>
                    <a:ahLst/>
                    <a:cxnLst/>
                    <a:rect l="l" t="t" r="r" b="b"/>
                    <a:pathLst>
                      <a:path w="879" h="1825" extrusionOk="0">
                        <a:moveTo>
                          <a:pt x="801" y="0"/>
                        </a:moveTo>
                        <a:cubicBezTo>
                          <a:pt x="789" y="0"/>
                          <a:pt x="781" y="6"/>
                          <a:pt x="781" y="21"/>
                        </a:cubicBezTo>
                        <a:cubicBezTo>
                          <a:pt x="537" y="508"/>
                          <a:pt x="391" y="1044"/>
                          <a:pt x="196" y="1532"/>
                        </a:cubicBezTo>
                        <a:cubicBezTo>
                          <a:pt x="0" y="1532"/>
                          <a:pt x="0" y="1825"/>
                          <a:pt x="196" y="1825"/>
                        </a:cubicBezTo>
                        <a:cubicBezTo>
                          <a:pt x="342" y="1825"/>
                          <a:pt x="391" y="1727"/>
                          <a:pt x="342" y="1629"/>
                        </a:cubicBezTo>
                        <a:cubicBezTo>
                          <a:pt x="537" y="1093"/>
                          <a:pt x="732" y="606"/>
                          <a:pt x="878" y="69"/>
                        </a:cubicBezTo>
                        <a:cubicBezTo>
                          <a:pt x="878" y="35"/>
                          <a:pt x="829" y="0"/>
                          <a:pt x="8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2932373" y="2867324"/>
                    <a:ext cx="8612" cy="17196"/>
                  </a:xfrm>
                  <a:custGeom>
                    <a:avLst/>
                    <a:gdLst/>
                    <a:ahLst/>
                    <a:cxnLst/>
                    <a:rect l="l" t="t" r="r" b="b"/>
                    <a:pathLst>
                      <a:path w="391" h="781" extrusionOk="0">
                        <a:moveTo>
                          <a:pt x="195" y="0"/>
                        </a:moveTo>
                        <a:cubicBezTo>
                          <a:pt x="98" y="0"/>
                          <a:pt x="0" y="73"/>
                          <a:pt x="25" y="220"/>
                        </a:cubicBezTo>
                        <a:cubicBezTo>
                          <a:pt x="73" y="366"/>
                          <a:pt x="73" y="512"/>
                          <a:pt x="73" y="707"/>
                        </a:cubicBezTo>
                        <a:cubicBezTo>
                          <a:pt x="98" y="756"/>
                          <a:pt x="146" y="780"/>
                          <a:pt x="195" y="780"/>
                        </a:cubicBezTo>
                        <a:cubicBezTo>
                          <a:pt x="244" y="780"/>
                          <a:pt x="293" y="756"/>
                          <a:pt x="317" y="707"/>
                        </a:cubicBezTo>
                        <a:cubicBezTo>
                          <a:pt x="268" y="512"/>
                          <a:pt x="317" y="366"/>
                          <a:pt x="366" y="220"/>
                        </a:cubicBezTo>
                        <a:cubicBezTo>
                          <a:pt x="390" y="73"/>
                          <a:pt x="293" y="0"/>
                          <a:pt x="1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2944707" y="2849600"/>
                    <a:ext cx="8612" cy="6473"/>
                  </a:xfrm>
                  <a:custGeom>
                    <a:avLst/>
                    <a:gdLst/>
                    <a:ahLst/>
                    <a:cxnLst/>
                    <a:rect l="l" t="t" r="r" b="b"/>
                    <a:pathLst>
                      <a:path w="391" h="294" extrusionOk="0">
                        <a:moveTo>
                          <a:pt x="196" y="1"/>
                        </a:moveTo>
                        <a:cubicBezTo>
                          <a:pt x="1" y="1"/>
                          <a:pt x="1" y="293"/>
                          <a:pt x="196" y="293"/>
                        </a:cubicBezTo>
                        <a:cubicBezTo>
                          <a:pt x="391" y="293"/>
                          <a:pt x="391" y="1"/>
                          <a:pt x="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2939355" y="3000970"/>
                    <a:ext cx="6453" cy="11559"/>
                  </a:xfrm>
                  <a:custGeom>
                    <a:avLst/>
                    <a:gdLst/>
                    <a:ahLst/>
                    <a:cxnLst/>
                    <a:rect l="l" t="t" r="r" b="b"/>
                    <a:pathLst>
                      <a:path w="293" h="525" extrusionOk="0">
                        <a:moveTo>
                          <a:pt x="146" y="0"/>
                        </a:moveTo>
                        <a:cubicBezTo>
                          <a:pt x="73" y="0"/>
                          <a:pt x="0" y="49"/>
                          <a:pt x="0" y="147"/>
                        </a:cubicBezTo>
                        <a:cubicBezTo>
                          <a:pt x="0" y="244"/>
                          <a:pt x="49" y="342"/>
                          <a:pt x="98" y="488"/>
                        </a:cubicBezTo>
                        <a:cubicBezTo>
                          <a:pt x="98" y="512"/>
                          <a:pt x="122" y="524"/>
                          <a:pt x="152" y="524"/>
                        </a:cubicBezTo>
                        <a:cubicBezTo>
                          <a:pt x="183" y="524"/>
                          <a:pt x="219" y="512"/>
                          <a:pt x="244" y="488"/>
                        </a:cubicBezTo>
                        <a:cubicBezTo>
                          <a:pt x="293" y="342"/>
                          <a:pt x="293" y="244"/>
                          <a:pt x="293" y="147"/>
                        </a:cubicBezTo>
                        <a:cubicBezTo>
                          <a:pt x="293" y="49"/>
                          <a:pt x="219"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2903917" y="2965808"/>
                    <a:ext cx="24712" cy="114073"/>
                  </a:xfrm>
                  <a:custGeom>
                    <a:avLst/>
                    <a:gdLst/>
                    <a:ahLst/>
                    <a:cxnLst/>
                    <a:rect l="l" t="t" r="r" b="b"/>
                    <a:pathLst>
                      <a:path w="1122" h="5181" extrusionOk="0">
                        <a:moveTo>
                          <a:pt x="920" y="1"/>
                        </a:moveTo>
                        <a:cubicBezTo>
                          <a:pt x="890" y="1"/>
                          <a:pt x="853" y="13"/>
                          <a:pt x="829" y="37"/>
                        </a:cubicBezTo>
                        <a:cubicBezTo>
                          <a:pt x="829" y="86"/>
                          <a:pt x="780" y="183"/>
                          <a:pt x="780" y="232"/>
                        </a:cubicBezTo>
                        <a:cubicBezTo>
                          <a:pt x="731" y="281"/>
                          <a:pt x="731" y="330"/>
                          <a:pt x="731" y="378"/>
                        </a:cubicBezTo>
                        <a:cubicBezTo>
                          <a:pt x="731" y="476"/>
                          <a:pt x="731" y="573"/>
                          <a:pt x="829" y="671"/>
                        </a:cubicBezTo>
                        <a:cubicBezTo>
                          <a:pt x="829" y="768"/>
                          <a:pt x="780" y="817"/>
                          <a:pt x="731" y="915"/>
                        </a:cubicBezTo>
                        <a:lnTo>
                          <a:pt x="731" y="622"/>
                        </a:lnTo>
                        <a:cubicBezTo>
                          <a:pt x="731" y="573"/>
                          <a:pt x="695" y="549"/>
                          <a:pt x="658" y="549"/>
                        </a:cubicBezTo>
                        <a:cubicBezTo>
                          <a:pt x="622" y="549"/>
                          <a:pt x="585" y="573"/>
                          <a:pt x="585" y="622"/>
                        </a:cubicBezTo>
                        <a:cubicBezTo>
                          <a:pt x="488" y="964"/>
                          <a:pt x="439" y="1305"/>
                          <a:pt x="390" y="1646"/>
                        </a:cubicBezTo>
                        <a:cubicBezTo>
                          <a:pt x="366" y="1622"/>
                          <a:pt x="341" y="1610"/>
                          <a:pt x="317" y="1610"/>
                        </a:cubicBezTo>
                        <a:cubicBezTo>
                          <a:pt x="293" y="1610"/>
                          <a:pt x="268" y="1622"/>
                          <a:pt x="244" y="1646"/>
                        </a:cubicBezTo>
                        <a:cubicBezTo>
                          <a:pt x="244" y="1597"/>
                          <a:pt x="244" y="1549"/>
                          <a:pt x="244" y="1451"/>
                        </a:cubicBezTo>
                        <a:cubicBezTo>
                          <a:pt x="220" y="1402"/>
                          <a:pt x="171" y="1378"/>
                          <a:pt x="122" y="1378"/>
                        </a:cubicBezTo>
                        <a:cubicBezTo>
                          <a:pt x="73" y="1378"/>
                          <a:pt x="25" y="1402"/>
                          <a:pt x="0" y="1451"/>
                        </a:cubicBezTo>
                        <a:cubicBezTo>
                          <a:pt x="0" y="1549"/>
                          <a:pt x="0" y="1695"/>
                          <a:pt x="0" y="1792"/>
                        </a:cubicBezTo>
                        <a:cubicBezTo>
                          <a:pt x="0" y="1792"/>
                          <a:pt x="0" y="1841"/>
                          <a:pt x="0" y="1841"/>
                        </a:cubicBezTo>
                        <a:cubicBezTo>
                          <a:pt x="0" y="1890"/>
                          <a:pt x="0" y="1987"/>
                          <a:pt x="0" y="2036"/>
                        </a:cubicBezTo>
                        <a:cubicBezTo>
                          <a:pt x="0" y="2134"/>
                          <a:pt x="49" y="2182"/>
                          <a:pt x="146" y="2182"/>
                        </a:cubicBezTo>
                        <a:cubicBezTo>
                          <a:pt x="146" y="2280"/>
                          <a:pt x="195" y="2329"/>
                          <a:pt x="195" y="2426"/>
                        </a:cubicBezTo>
                        <a:cubicBezTo>
                          <a:pt x="244" y="2475"/>
                          <a:pt x="293" y="2524"/>
                          <a:pt x="341" y="2524"/>
                        </a:cubicBezTo>
                        <a:cubicBezTo>
                          <a:pt x="293" y="3109"/>
                          <a:pt x="293" y="3694"/>
                          <a:pt x="244" y="4230"/>
                        </a:cubicBezTo>
                        <a:cubicBezTo>
                          <a:pt x="244" y="4279"/>
                          <a:pt x="244" y="4328"/>
                          <a:pt x="293" y="4328"/>
                        </a:cubicBezTo>
                        <a:cubicBezTo>
                          <a:pt x="244" y="4571"/>
                          <a:pt x="244" y="4864"/>
                          <a:pt x="293" y="5108"/>
                        </a:cubicBezTo>
                        <a:cubicBezTo>
                          <a:pt x="293" y="5156"/>
                          <a:pt x="329" y="5181"/>
                          <a:pt x="366" y="5181"/>
                        </a:cubicBezTo>
                        <a:cubicBezTo>
                          <a:pt x="402" y="5181"/>
                          <a:pt x="439" y="5156"/>
                          <a:pt x="439" y="5108"/>
                        </a:cubicBezTo>
                        <a:cubicBezTo>
                          <a:pt x="536" y="4815"/>
                          <a:pt x="536" y="4523"/>
                          <a:pt x="439" y="4279"/>
                        </a:cubicBezTo>
                        <a:cubicBezTo>
                          <a:pt x="439" y="4230"/>
                          <a:pt x="439" y="4181"/>
                          <a:pt x="439" y="4181"/>
                        </a:cubicBezTo>
                        <a:cubicBezTo>
                          <a:pt x="439" y="3889"/>
                          <a:pt x="488" y="3645"/>
                          <a:pt x="536" y="3353"/>
                        </a:cubicBezTo>
                        <a:lnTo>
                          <a:pt x="536" y="3450"/>
                        </a:lnTo>
                        <a:cubicBezTo>
                          <a:pt x="536" y="3499"/>
                          <a:pt x="585" y="3523"/>
                          <a:pt x="634" y="3523"/>
                        </a:cubicBezTo>
                        <a:cubicBezTo>
                          <a:pt x="683" y="3523"/>
                          <a:pt x="731" y="3499"/>
                          <a:pt x="731" y="3450"/>
                        </a:cubicBezTo>
                        <a:cubicBezTo>
                          <a:pt x="829" y="3109"/>
                          <a:pt x="878" y="2719"/>
                          <a:pt x="927" y="2377"/>
                        </a:cubicBezTo>
                        <a:cubicBezTo>
                          <a:pt x="975" y="2377"/>
                          <a:pt x="1024" y="2377"/>
                          <a:pt x="1024" y="2329"/>
                        </a:cubicBezTo>
                        <a:cubicBezTo>
                          <a:pt x="1073" y="2231"/>
                          <a:pt x="1073" y="2134"/>
                          <a:pt x="1073" y="2036"/>
                        </a:cubicBezTo>
                        <a:cubicBezTo>
                          <a:pt x="1073" y="1987"/>
                          <a:pt x="1024" y="1939"/>
                          <a:pt x="1024" y="1890"/>
                        </a:cubicBezTo>
                        <a:cubicBezTo>
                          <a:pt x="1024" y="1451"/>
                          <a:pt x="1073" y="1012"/>
                          <a:pt x="1073" y="573"/>
                        </a:cubicBezTo>
                        <a:cubicBezTo>
                          <a:pt x="1122" y="476"/>
                          <a:pt x="1122" y="427"/>
                          <a:pt x="1073" y="378"/>
                        </a:cubicBezTo>
                        <a:cubicBezTo>
                          <a:pt x="1073" y="330"/>
                          <a:pt x="1073" y="281"/>
                          <a:pt x="1073" y="232"/>
                        </a:cubicBezTo>
                        <a:cubicBezTo>
                          <a:pt x="1024" y="183"/>
                          <a:pt x="1024" y="86"/>
                          <a:pt x="975" y="37"/>
                        </a:cubicBezTo>
                        <a:cubicBezTo>
                          <a:pt x="975" y="13"/>
                          <a:pt x="951" y="1"/>
                          <a:pt x="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8" name="Google Shape;428;p35"/>
              <p:cNvGrpSpPr/>
              <p:nvPr/>
            </p:nvGrpSpPr>
            <p:grpSpPr>
              <a:xfrm>
                <a:off x="2685914" y="2395902"/>
                <a:ext cx="301787" cy="335238"/>
                <a:chOff x="2685914" y="2396304"/>
                <a:chExt cx="301787" cy="335238"/>
              </a:xfrm>
            </p:grpSpPr>
            <p:sp>
              <p:nvSpPr>
                <p:cNvPr id="429" name="Google Shape;429;p35"/>
                <p:cNvSpPr/>
                <p:nvPr/>
              </p:nvSpPr>
              <p:spPr>
                <a:xfrm>
                  <a:off x="2875989" y="2580172"/>
                  <a:ext cx="11827" cy="10745"/>
                </a:xfrm>
                <a:custGeom>
                  <a:avLst/>
                  <a:gdLst/>
                  <a:ahLst/>
                  <a:cxnLst/>
                  <a:rect l="l" t="t" r="r" b="b"/>
                  <a:pathLst>
                    <a:path w="537" h="488" extrusionOk="0">
                      <a:moveTo>
                        <a:pt x="293" y="0"/>
                      </a:moveTo>
                      <a:cubicBezTo>
                        <a:pt x="1" y="49"/>
                        <a:pt x="1" y="439"/>
                        <a:pt x="293" y="488"/>
                      </a:cubicBezTo>
                      <a:cubicBezTo>
                        <a:pt x="537" y="439"/>
                        <a:pt x="537" y="49"/>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2952240" y="2664917"/>
                  <a:ext cx="17179" cy="11889"/>
                </a:xfrm>
                <a:custGeom>
                  <a:avLst/>
                  <a:gdLst/>
                  <a:ahLst/>
                  <a:cxnLst/>
                  <a:rect l="l" t="t" r="r" b="b"/>
                  <a:pathLst>
                    <a:path w="780" h="540" extrusionOk="0">
                      <a:moveTo>
                        <a:pt x="435" y="0"/>
                      </a:moveTo>
                      <a:cubicBezTo>
                        <a:pt x="421" y="0"/>
                        <a:pt x="406" y="1"/>
                        <a:pt x="390" y="3"/>
                      </a:cubicBezTo>
                      <a:cubicBezTo>
                        <a:pt x="0" y="3"/>
                        <a:pt x="0" y="539"/>
                        <a:pt x="390" y="539"/>
                      </a:cubicBezTo>
                      <a:cubicBezTo>
                        <a:pt x="765" y="539"/>
                        <a:pt x="780" y="0"/>
                        <a:pt x="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2923233" y="2719719"/>
                  <a:ext cx="21496" cy="11823"/>
                </a:xfrm>
                <a:custGeom>
                  <a:avLst/>
                  <a:gdLst/>
                  <a:ahLst/>
                  <a:cxnLst/>
                  <a:rect l="l" t="t" r="r" b="b"/>
                  <a:pathLst>
                    <a:path w="976" h="537" extrusionOk="0">
                      <a:moveTo>
                        <a:pt x="342" y="0"/>
                      </a:moveTo>
                      <a:cubicBezTo>
                        <a:pt x="1" y="49"/>
                        <a:pt x="1" y="488"/>
                        <a:pt x="342" y="537"/>
                      </a:cubicBezTo>
                      <a:lnTo>
                        <a:pt x="635" y="537"/>
                      </a:lnTo>
                      <a:cubicBezTo>
                        <a:pt x="976" y="537"/>
                        <a:pt x="976" y="0"/>
                        <a:pt x="6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2786854" y="2444192"/>
                  <a:ext cx="45129" cy="31155"/>
                </a:xfrm>
                <a:custGeom>
                  <a:avLst/>
                  <a:gdLst/>
                  <a:ahLst/>
                  <a:cxnLst/>
                  <a:rect l="l" t="t" r="r" b="b"/>
                  <a:pathLst>
                    <a:path w="2049" h="1415" extrusionOk="0">
                      <a:moveTo>
                        <a:pt x="465" y="1"/>
                      </a:moveTo>
                      <a:cubicBezTo>
                        <a:pt x="385" y="1"/>
                        <a:pt x="316" y="105"/>
                        <a:pt x="391" y="179"/>
                      </a:cubicBezTo>
                      <a:cubicBezTo>
                        <a:pt x="440" y="277"/>
                        <a:pt x="537" y="374"/>
                        <a:pt x="635" y="472"/>
                      </a:cubicBezTo>
                      <a:lnTo>
                        <a:pt x="342" y="326"/>
                      </a:lnTo>
                      <a:cubicBezTo>
                        <a:pt x="342" y="228"/>
                        <a:pt x="342" y="131"/>
                        <a:pt x="293" y="82"/>
                      </a:cubicBezTo>
                      <a:cubicBezTo>
                        <a:pt x="269" y="33"/>
                        <a:pt x="232" y="9"/>
                        <a:pt x="196" y="9"/>
                      </a:cubicBezTo>
                      <a:cubicBezTo>
                        <a:pt x="159" y="9"/>
                        <a:pt x="123" y="33"/>
                        <a:pt x="98" y="82"/>
                      </a:cubicBezTo>
                      <a:cubicBezTo>
                        <a:pt x="50" y="179"/>
                        <a:pt x="1" y="277"/>
                        <a:pt x="1" y="374"/>
                      </a:cubicBezTo>
                      <a:cubicBezTo>
                        <a:pt x="1" y="472"/>
                        <a:pt x="98" y="569"/>
                        <a:pt x="196" y="569"/>
                      </a:cubicBezTo>
                      <a:cubicBezTo>
                        <a:pt x="635" y="764"/>
                        <a:pt x="1025" y="1057"/>
                        <a:pt x="1415" y="1350"/>
                      </a:cubicBezTo>
                      <a:cubicBezTo>
                        <a:pt x="1461" y="1396"/>
                        <a:pt x="1510" y="1414"/>
                        <a:pt x="1556" y="1414"/>
                      </a:cubicBezTo>
                      <a:cubicBezTo>
                        <a:pt x="1706" y="1414"/>
                        <a:pt x="1831" y="1217"/>
                        <a:pt x="1756" y="1106"/>
                      </a:cubicBezTo>
                      <a:lnTo>
                        <a:pt x="1756" y="1106"/>
                      </a:lnTo>
                      <a:cubicBezTo>
                        <a:pt x="1772" y="1111"/>
                        <a:pt x="1787" y="1113"/>
                        <a:pt x="1803" y="1113"/>
                      </a:cubicBezTo>
                      <a:cubicBezTo>
                        <a:pt x="1931" y="1113"/>
                        <a:pt x="2038" y="944"/>
                        <a:pt x="1951" y="813"/>
                      </a:cubicBezTo>
                      <a:cubicBezTo>
                        <a:pt x="2049" y="716"/>
                        <a:pt x="2000" y="569"/>
                        <a:pt x="1854" y="569"/>
                      </a:cubicBezTo>
                      <a:cubicBezTo>
                        <a:pt x="1610" y="569"/>
                        <a:pt x="1512" y="862"/>
                        <a:pt x="1707" y="1057"/>
                      </a:cubicBezTo>
                      <a:lnTo>
                        <a:pt x="1610" y="1008"/>
                      </a:lnTo>
                      <a:cubicBezTo>
                        <a:pt x="1317" y="862"/>
                        <a:pt x="976" y="716"/>
                        <a:pt x="683" y="521"/>
                      </a:cubicBezTo>
                      <a:lnTo>
                        <a:pt x="683" y="521"/>
                      </a:lnTo>
                      <a:cubicBezTo>
                        <a:pt x="703" y="527"/>
                        <a:pt x="723" y="530"/>
                        <a:pt x="742" y="530"/>
                      </a:cubicBezTo>
                      <a:cubicBezTo>
                        <a:pt x="865" y="530"/>
                        <a:pt x="963" y="404"/>
                        <a:pt x="878" y="277"/>
                      </a:cubicBezTo>
                      <a:cubicBezTo>
                        <a:pt x="781" y="179"/>
                        <a:pt x="635" y="82"/>
                        <a:pt x="537" y="33"/>
                      </a:cubicBezTo>
                      <a:cubicBezTo>
                        <a:pt x="515" y="10"/>
                        <a:pt x="489" y="1"/>
                        <a:pt x="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2859427" y="2456125"/>
                  <a:ext cx="43433" cy="23162"/>
                </a:xfrm>
                <a:custGeom>
                  <a:avLst/>
                  <a:gdLst/>
                  <a:ahLst/>
                  <a:cxnLst/>
                  <a:rect l="l" t="t" r="r" b="b"/>
                  <a:pathLst>
                    <a:path w="1972" h="1052" extrusionOk="0">
                      <a:moveTo>
                        <a:pt x="246" y="1"/>
                      </a:moveTo>
                      <a:cubicBezTo>
                        <a:pt x="137" y="1"/>
                        <a:pt x="0" y="144"/>
                        <a:pt x="119" y="222"/>
                      </a:cubicBezTo>
                      <a:cubicBezTo>
                        <a:pt x="216" y="320"/>
                        <a:pt x="265" y="417"/>
                        <a:pt x="363" y="515"/>
                      </a:cubicBezTo>
                      <a:cubicBezTo>
                        <a:pt x="411" y="564"/>
                        <a:pt x="460" y="564"/>
                        <a:pt x="509" y="564"/>
                      </a:cubicBezTo>
                      <a:cubicBezTo>
                        <a:pt x="671" y="564"/>
                        <a:pt x="834" y="585"/>
                        <a:pt x="996" y="585"/>
                      </a:cubicBezTo>
                      <a:cubicBezTo>
                        <a:pt x="1058" y="585"/>
                        <a:pt x="1119" y="582"/>
                        <a:pt x="1181" y="574"/>
                      </a:cubicBezTo>
                      <a:lnTo>
                        <a:pt x="1181" y="574"/>
                      </a:lnTo>
                      <a:cubicBezTo>
                        <a:pt x="914" y="619"/>
                        <a:pt x="684" y="668"/>
                        <a:pt x="411" y="759"/>
                      </a:cubicBezTo>
                      <a:cubicBezTo>
                        <a:pt x="265" y="808"/>
                        <a:pt x="314" y="1051"/>
                        <a:pt x="460" y="1051"/>
                      </a:cubicBezTo>
                      <a:cubicBezTo>
                        <a:pt x="948" y="1003"/>
                        <a:pt x="1435" y="905"/>
                        <a:pt x="1874" y="710"/>
                      </a:cubicBezTo>
                      <a:cubicBezTo>
                        <a:pt x="1971" y="661"/>
                        <a:pt x="1923" y="515"/>
                        <a:pt x="1825" y="515"/>
                      </a:cubicBezTo>
                      <a:lnTo>
                        <a:pt x="1630" y="515"/>
                      </a:lnTo>
                      <a:cubicBezTo>
                        <a:pt x="1728" y="466"/>
                        <a:pt x="1728" y="369"/>
                        <a:pt x="1630" y="320"/>
                      </a:cubicBezTo>
                      <a:cubicBezTo>
                        <a:pt x="1430" y="263"/>
                        <a:pt x="1230" y="239"/>
                        <a:pt x="1021" y="239"/>
                      </a:cubicBezTo>
                      <a:cubicBezTo>
                        <a:pt x="872" y="239"/>
                        <a:pt x="719" y="251"/>
                        <a:pt x="558" y="271"/>
                      </a:cubicBezTo>
                      <a:cubicBezTo>
                        <a:pt x="509" y="174"/>
                        <a:pt x="411" y="125"/>
                        <a:pt x="314" y="27"/>
                      </a:cubicBezTo>
                      <a:cubicBezTo>
                        <a:pt x="295" y="9"/>
                        <a:pt x="271" y="1"/>
                        <a:pt x="2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2823372" y="2473893"/>
                  <a:ext cx="26871" cy="36527"/>
                </a:xfrm>
                <a:custGeom>
                  <a:avLst/>
                  <a:gdLst/>
                  <a:ahLst/>
                  <a:cxnLst/>
                  <a:rect l="l" t="t" r="r" b="b"/>
                  <a:pathLst>
                    <a:path w="1220" h="1659" extrusionOk="0">
                      <a:moveTo>
                        <a:pt x="732" y="1"/>
                      </a:moveTo>
                      <a:cubicBezTo>
                        <a:pt x="659" y="1"/>
                        <a:pt x="586" y="49"/>
                        <a:pt x="586" y="147"/>
                      </a:cubicBezTo>
                      <a:cubicBezTo>
                        <a:pt x="586" y="244"/>
                        <a:pt x="586" y="391"/>
                        <a:pt x="634" y="488"/>
                      </a:cubicBezTo>
                      <a:cubicBezTo>
                        <a:pt x="586" y="537"/>
                        <a:pt x="586" y="586"/>
                        <a:pt x="537" y="683"/>
                      </a:cubicBezTo>
                      <a:cubicBezTo>
                        <a:pt x="391" y="927"/>
                        <a:pt x="196" y="1171"/>
                        <a:pt x="49" y="1414"/>
                      </a:cubicBezTo>
                      <a:cubicBezTo>
                        <a:pt x="1" y="1463"/>
                        <a:pt x="1" y="1561"/>
                        <a:pt x="49" y="1609"/>
                      </a:cubicBezTo>
                      <a:cubicBezTo>
                        <a:pt x="98" y="1658"/>
                        <a:pt x="147" y="1658"/>
                        <a:pt x="196" y="1658"/>
                      </a:cubicBezTo>
                      <a:lnTo>
                        <a:pt x="293" y="1658"/>
                      </a:lnTo>
                      <a:lnTo>
                        <a:pt x="342" y="1609"/>
                      </a:lnTo>
                      <a:cubicBezTo>
                        <a:pt x="488" y="1366"/>
                        <a:pt x="683" y="1122"/>
                        <a:pt x="829" y="878"/>
                      </a:cubicBezTo>
                      <a:cubicBezTo>
                        <a:pt x="1024" y="586"/>
                        <a:pt x="1219" y="488"/>
                        <a:pt x="1219" y="196"/>
                      </a:cubicBezTo>
                      <a:cubicBezTo>
                        <a:pt x="1219" y="124"/>
                        <a:pt x="1141" y="79"/>
                        <a:pt x="1080" y="79"/>
                      </a:cubicBezTo>
                      <a:cubicBezTo>
                        <a:pt x="1058" y="79"/>
                        <a:pt x="1037" y="85"/>
                        <a:pt x="1024" y="98"/>
                      </a:cubicBezTo>
                      <a:cubicBezTo>
                        <a:pt x="976" y="98"/>
                        <a:pt x="927" y="147"/>
                        <a:pt x="878" y="196"/>
                      </a:cubicBezTo>
                      <a:lnTo>
                        <a:pt x="878" y="147"/>
                      </a:lnTo>
                      <a:cubicBezTo>
                        <a:pt x="878" y="49"/>
                        <a:pt x="805" y="1"/>
                        <a:pt x="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2834120" y="2453505"/>
                  <a:ext cx="10748" cy="10745"/>
                </a:xfrm>
                <a:custGeom>
                  <a:avLst/>
                  <a:gdLst/>
                  <a:ahLst/>
                  <a:cxnLst/>
                  <a:rect l="l" t="t" r="r" b="b"/>
                  <a:pathLst>
                    <a:path w="488" h="488" extrusionOk="0">
                      <a:moveTo>
                        <a:pt x="244" y="0"/>
                      </a:moveTo>
                      <a:cubicBezTo>
                        <a:pt x="0" y="49"/>
                        <a:pt x="0" y="439"/>
                        <a:pt x="244" y="488"/>
                      </a:cubicBezTo>
                      <a:cubicBezTo>
                        <a:pt x="488" y="439"/>
                        <a:pt x="488" y="49"/>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2851299" y="2459934"/>
                  <a:ext cx="12907" cy="9688"/>
                </a:xfrm>
                <a:custGeom>
                  <a:avLst/>
                  <a:gdLst/>
                  <a:ahLst/>
                  <a:cxnLst/>
                  <a:rect l="l" t="t" r="r" b="b"/>
                  <a:pathLst>
                    <a:path w="586" h="440" extrusionOk="0">
                      <a:moveTo>
                        <a:pt x="293" y="1"/>
                      </a:moveTo>
                      <a:cubicBezTo>
                        <a:pt x="0" y="1"/>
                        <a:pt x="0" y="439"/>
                        <a:pt x="293" y="439"/>
                      </a:cubicBezTo>
                      <a:cubicBezTo>
                        <a:pt x="585" y="439"/>
                        <a:pt x="585" y="1"/>
                        <a:pt x="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2740690" y="2426666"/>
                  <a:ext cx="29007" cy="16117"/>
                </a:xfrm>
                <a:custGeom>
                  <a:avLst/>
                  <a:gdLst/>
                  <a:ahLst/>
                  <a:cxnLst/>
                  <a:rect l="l" t="t" r="r" b="b"/>
                  <a:pathLst>
                    <a:path w="1317" h="732" extrusionOk="0">
                      <a:moveTo>
                        <a:pt x="98" y="0"/>
                      </a:moveTo>
                      <a:cubicBezTo>
                        <a:pt x="0" y="0"/>
                        <a:pt x="0" y="98"/>
                        <a:pt x="49" y="147"/>
                      </a:cubicBezTo>
                      <a:cubicBezTo>
                        <a:pt x="244" y="342"/>
                        <a:pt x="537" y="488"/>
                        <a:pt x="829" y="634"/>
                      </a:cubicBezTo>
                      <a:cubicBezTo>
                        <a:pt x="829" y="634"/>
                        <a:pt x="829" y="683"/>
                        <a:pt x="878" y="683"/>
                      </a:cubicBezTo>
                      <a:cubicBezTo>
                        <a:pt x="976" y="732"/>
                        <a:pt x="1024" y="732"/>
                        <a:pt x="1122" y="732"/>
                      </a:cubicBezTo>
                      <a:lnTo>
                        <a:pt x="1171" y="732"/>
                      </a:lnTo>
                      <a:cubicBezTo>
                        <a:pt x="1268" y="732"/>
                        <a:pt x="1317" y="634"/>
                        <a:pt x="1317" y="585"/>
                      </a:cubicBezTo>
                      <a:cubicBezTo>
                        <a:pt x="1317" y="537"/>
                        <a:pt x="1268" y="537"/>
                        <a:pt x="1268" y="537"/>
                      </a:cubicBezTo>
                      <a:cubicBezTo>
                        <a:pt x="878" y="293"/>
                        <a:pt x="488" y="98"/>
                        <a:pt x="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2908344" y="2456499"/>
                  <a:ext cx="36385" cy="17416"/>
                </a:xfrm>
                <a:custGeom>
                  <a:avLst/>
                  <a:gdLst/>
                  <a:ahLst/>
                  <a:cxnLst/>
                  <a:rect l="l" t="t" r="r" b="b"/>
                  <a:pathLst>
                    <a:path w="1652" h="791" extrusionOk="0">
                      <a:moveTo>
                        <a:pt x="196" y="1"/>
                      </a:moveTo>
                      <a:cubicBezTo>
                        <a:pt x="104" y="1"/>
                        <a:pt x="1" y="121"/>
                        <a:pt x="43" y="205"/>
                      </a:cubicBezTo>
                      <a:lnTo>
                        <a:pt x="140" y="254"/>
                      </a:lnTo>
                      <a:cubicBezTo>
                        <a:pt x="234" y="411"/>
                        <a:pt x="409" y="547"/>
                        <a:pt x="573" y="547"/>
                      </a:cubicBezTo>
                      <a:cubicBezTo>
                        <a:pt x="665" y="547"/>
                        <a:pt x="753" y="505"/>
                        <a:pt x="823" y="400"/>
                      </a:cubicBezTo>
                      <a:cubicBezTo>
                        <a:pt x="823" y="547"/>
                        <a:pt x="921" y="595"/>
                        <a:pt x="1018" y="595"/>
                      </a:cubicBezTo>
                      <a:cubicBezTo>
                        <a:pt x="1164" y="693"/>
                        <a:pt x="1311" y="791"/>
                        <a:pt x="1506" y="791"/>
                      </a:cubicBezTo>
                      <a:cubicBezTo>
                        <a:pt x="1603" y="791"/>
                        <a:pt x="1652" y="693"/>
                        <a:pt x="1603" y="644"/>
                      </a:cubicBezTo>
                      <a:cubicBezTo>
                        <a:pt x="1506" y="498"/>
                        <a:pt x="1359" y="400"/>
                        <a:pt x="1213" y="352"/>
                      </a:cubicBezTo>
                      <a:cubicBezTo>
                        <a:pt x="1164" y="254"/>
                        <a:pt x="1067" y="157"/>
                        <a:pt x="969" y="157"/>
                      </a:cubicBezTo>
                      <a:cubicBezTo>
                        <a:pt x="872" y="157"/>
                        <a:pt x="823" y="205"/>
                        <a:pt x="774" y="303"/>
                      </a:cubicBezTo>
                      <a:cubicBezTo>
                        <a:pt x="774" y="303"/>
                        <a:pt x="774" y="254"/>
                        <a:pt x="726" y="254"/>
                      </a:cubicBezTo>
                      <a:lnTo>
                        <a:pt x="482" y="254"/>
                      </a:lnTo>
                      <a:cubicBezTo>
                        <a:pt x="433" y="157"/>
                        <a:pt x="335" y="108"/>
                        <a:pt x="238" y="10"/>
                      </a:cubicBezTo>
                      <a:cubicBezTo>
                        <a:pt x="225" y="4"/>
                        <a:pt x="210" y="1"/>
                        <a:pt x="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2968340" y="2473189"/>
                  <a:ext cx="19360" cy="7618"/>
                </a:xfrm>
                <a:custGeom>
                  <a:avLst/>
                  <a:gdLst/>
                  <a:ahLst/>
                  <a:cxnLst/>
                  <a:rect l="l" t="t" r="r" b="b"/>
                  <a:pathLst>
                    <a:path w="879" h="346" extrusionOk="0">
                      <a:moveTo>
                        <a:pt x="456" y="0"/>
                      </a:moveTo>
                      <a:cubicBezTo>
                        <a:pt x="365" y="0"/>
                        <a:pt x="276" y="12"/>
                        <a:pt x="195" y="33"/>
                      </a:cubicBezTo>
                      <a:cubicBezTo>
                        <a:pt x="0" y="33"/>
                        <a:pt x="0" y="325"/>
                        <a:pt x="195" y="325"/>
                      </a:cubicBezTo>
                      <a:cubicBezTo>
                        <a:pt x="253" y="339"/>
                        <a:pt x="314" y="345"/>
                        <a:pt x="377" y="345"/>
                      </a:cubicBezTo>
                      <a:cubicBezTo>
                        <a:pt x="529" y="345"/>
                        <a:pt x="691" y="311"/>
                        <a:pt x="829" y="276"/>
                      </a:cubicBezTo>
                      <a:cubicBezTo>
                        <a:pt x="878" y="228"/>
                        <a:pt x="878" y="130"/>
                        <a:pt x="829" y="81"/>
                      </a:cubicBezTo>
                      <a:cubicBezTo>
                        <a:pt x="715" y="24"/>
                        <a:pt x="584"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2943232" y="2462092"/>
                  <a:ext cx="21562" cy="21731"/>
                </a:xfrm>
                <a:custGeom>
                  <a:avLst/>
                  <a:gdLst/>
                  <a:ahLst/>
                  <a:cxnLst/>
                  <a:rect l="l" t="t" r="r" b="b"/>
                  <a:pathLst>
                    <a:path w="979" h="987" extrusionOk="0">
                      <a:moveTo>
                        <a:pt x="263" y="0"/>
                      </a:moveTo>
                      <a:cubicBezTo>
                        <a:pt x="165" y="49"/>
                        <a:pt x="117" y="195"/>
                        <a:pt x="214" y="244"/>
                      </a:cubicBezTo>
                      <a:lnTo>
                        <a:pt x="360" y="390"/>
                      </a:lnTo>
                      <a:cubicBezTo>
                        <a:pt x="0" y="480"/>
                        <a:pt x="97" y="986"/>
                        <a:pt x="422" y="986"/>
                      </a:cubicBezTo>
                      <a:cubicBezTo>
                        <a:pt x="448" y="986"/>
                        <a:pt x="477" y="983"/>
                        <a:pt x="507" y="975"/>
                      </a:cubicBezTo>
                      <a:cubicBezTo>
                        <a:pt x="524" y="977"/>
                        <a:pt x="541" y="978"/>
                        <a:pt x="557" y="978"/>
                      </a:cubicBezTo>
                      <a:cubicBezTo>
                        <a:pt x="949" y="978"/>
                        <a:pt x="979" y="437"/>
                        <a:pt x="604" y="390"/>
                      </a:cubicBezTo>
                      <a:cubicBezTo>
                        <a:pt x="555" y="293"/>
                        <a:pt x="458" y="195"/>
                        <a:pt x="409" y="98"/>
                      </a:cubicBezTo>
                      <a:cubicBezTo>
                        <a:pt x="360" y="49"/>
                        <a:pt x="312"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2825530" y="2441682"/>
                  <a:ext cx="29007" cy="12902"/>
                </a:xfrm>
                <a:custGeom>
                  <a:avLst/>
                  <a:gdLst/>
                  <a:ahLst/>
                  <a:cxnLst/>
                  <a:rect l="l" t="t" r="r" b="b"/>
                  <a:pathLst>
                    <a:path w="1317" h="586" extrusionOk="0">
                      <a:moveTo>
                        <a:pt x="293" y="1"/>
                      </a:moveTo>
                      <a:cubicBezTo>
                        <a:pt x="146" y="1"/>
                        <a:pt x="49" y="98"/>
                        <a:pt x="0" y="245"/>
                      </a:cubicBezTo>
                      <a:cubicBezTo>
                        <a:pt x="0" y="375"/>
                        <a:pt x="152" y="526"/>
                        <a:pt x="267" y="526"/>
                      </a:cubicBezTo>
                      <a:cubicBezTo>
                        <a:pt x="325" y="526"/>
                        <a:pt x="374" y="488"/>
                        <a:pt x="390" y="391"/>
                      </a:cubicBezTo>
                      <a:cubicBezTo>
                        <a:pt x="463" y="415"/>
                        <a:pt x="524" y="427"/>
                        <a:pt x="585" y="427"/>
                      </a:cubicBezTo>
                      <a:cubicBezTo>
                        <a:pt x="646" y="427"/>
                        <a:pt x="707" y="415"/>
                        <a:pt x="780" y="391"/>
                      </a:cubicBezTo>
                      <a:cubicBezTo>
                        <a:pt x="878" y="488"/>
                        <a:pt x="1024" y="488"/>
                        <a:pt x="1121" y="488"/>
                      </a:cubicBezTo>
                      <a:cubicBezTo>
                        <a:pt x="1121" y="488"/>
                        <a:pt x="1121" y="586"/>
                        <a:pt x="1170" y="586"/>
                      </a:cubicBezTo>
                      <a:cubicBezTo>
                        <a:pt x="1268" y="586"/>
                        <a:pt x="1268" y="440"/>
                        <a:pt x="1170" y="440"/>
                      </a:cubicBezTo>
                      <a:cubicBezTo>
                        <a:pt x="1316" y="391"/>
                        <a:pt x="1268" y="245"/>
                        <a:pt x="1121" y="245"/>
                      </a:cubicBezTo>
                      <a:cubicBezTo>
                        <a:pt x="1097" y="269"/>
                        <a:pt x="1073" y="281"/>
                        <a:pt x="1054" y="281"/>
                      </a:cubicBezTo>
                      <a:cubicBezTo>
                        <a:pt x="1036" y="281"/>
                        <a:pt x="1024" y="269"/>
                        <a:pt x="1024" y="245"/>
                      </a:cubicBezTo>
                      <a:cubicBezTo>
                        <a:pt x="1024" y="196"/>
                        <a:pt x="1024" y="147"/>
                        <a:pt x="1024" y="98"/>
                      </a:cubicBezTo>
                      <a:cubicBezTo>
                        <a:pt x="829" y="50"/>
                        <a:pt x="634"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2885658" y="2449476"/>
                  <a:ext cx="23633" cy="6891"/>
                </a:xfrm>
                <a:custGeom>
                  <a:avLst/>
                  <a:gdLst/>
                  <a:ahLst/>
                  <a:cxnLst/>
                  <a:rect l="l" t="t" r="r" b="b"/>
                  <a:pathLst>
                    <a:path w="1073" h="313" extrusionOk="0">
                      <a:moveTo>
                        <a:pt x="537" y="0"/>
                      </a:moveTo>
                      <a:cubicBezTo>
                        <a:pt x="390" y="0"/>
                        <a:pt x="244" y="13"/>
                        <a:pt x="98" y="37"/>
                      </a:cubicBezTo>
                      <a:cubicBezTo>
                        <a:pt x="0" y="86"/>
                        <a:pt x="0" y="232"/>
                        <a:pt x="98" y="281"/>
                      </a:cubicBezTo>
                      <a:cubicBezTo>
                        <a:pt x="219" y="301"/>
                        <a:pt x="340" y="313"/>
                        <a:pt x="461" y="313"/>
                      </a:cubicBezTo>
                      <a:cubicBezTo>
                        <a:pt x="633" y="313"/>
                        <a:pt x="804" y="289"/>
                        <a:pt x="975" y="232"/>
                      </a:cubicBezTo>
                      <a:cubicBezTo>
                        <a:pt x="1073" y="232"/>
                        <a:pt x="1073" y="86"/>
                        <a:pt x="975" y="37"/>
                      </a:cubicBezTo>
                      <a:cubicBezTo>
                        <a:pt x="829" y="13"/>
                        <a:pt x="683"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2940435" y="2456565"/>
                  <a:ext cx="4295" cy="4470"/>
                </a:xfrm>
                <a:custGeom>
                  <a:avLst/>
                  <a:gdLst/>
                  <a:ahLst/>
                  <a:cxnLst/>
                  <a:rect l="l" t="t" r="r" b="b"/>
                  <a:pathLst>
                    <a:path w="195" h="203" extrusionOk="0">
                      <a:moveTo>
                        <a:pt x="73" y="1"/>
                      </a:moveTo>
                      <a:cubicBezTo>
                        <a:pt x="1" y="1"/>
                        <a:pt x="9" y="202"/>
                        <a:pt x="97" y="202"/>
                      </a:cubicBezTo>
                      <a:cubicBezTo>
                        <a:pt x="195" y="154"/>
                        <a:pt x="195" y="7"/>
                        <a:pt x="97" y="7"/>
                      </a:cubicBezTo>
                      <a:cubicBezTo>
                        <a:pt x="88" y="3"/>
                        <a:pt x="80" y="1"/>
                        <a:pt x="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2807271" y="2438577"/>
                  <a:ext cx="4890" cy="9313"/>
                </a:xfrm>
                <a:custGeom>
                  <a:avLst/>
                  <a:gdLst/>
                  <a:ahLst/>
                  <a:cxnLst/>
                  <a:rect l="l" t="t" r="r" b="b"/>
                  <a:pathLst>
                    <a:path w="222" h="423" extrusionOk="0">
                      <a:moveTo>
                        <a:pt x="100" y="1"/>
                      </a:moveTo>
                      <a:cubicBezTo>
                        <a:pt x="50" y="1"/>
                        <a:pt x="0" y="27"/>
                        <a:pt x="0" y="93"/>
                      </a:cubicBezTo>
                      <a:cubicBezTo>
                        <a:pt x="0" y="191"/>
                        <a:pt x="0" y="288"/>
                        <a:pt x="49" y="386"/>
                      </a:cubicBezTo>
                      <a:cubicBezTo>
                        <a:pt x="49" y="410"/>
                        <a:pt x="73" y="422"/>
                        <a:pt x="98" y="422"/>
                      </a:cubicBezTo>
                      <a:cubicBezTo>
                        <a:pt x="122" y="422"/>
                        <a:pt x="146" y="410"/>
                        <a:pt x="146" y="386"/>
                      </a:cubicBezTo>
                      <a:cubicBezTo>
                        <a:pt x="146" y="288"/>
                        <a:pt x="146" y="191"/>
                        <a:pt x="195" y="93"/>
                      </a:cubicBezTo>
                      <a:cubicBezTo>
                        <a:pt x="222" y="40"/>
                        <a:pt x="161" y="1"/>
                        <a:pt x="1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2727805" y="2430915"/>
                  <a:ext cx="18919" cy="12660"/>
                </a:xfrm>
                <a:custGeom>
                  <a:avLst/>
                  <a:gdLst/>
                  <a:ahLst/>
                  <a:cxnLst/>
                  <a:rect l="l" t="t" r="r" b="b"/>
                  <a:pathLst>
                    <a:path w="859" h="575" extrusionOk="0">
                      <a:moveTo>
                        <a:pt x="334" y="0"/>
                      </a:moveTo>
                      <a:cubicBezTo>
                        <a:pt x="250" y="0"/>
                        <a:pt x="168" y="30"/>
                        <a:pt x="98" y="100"/>
                      </a:cubicBezTo>
                      <a:cubicBezTo>
                        <a:pt x="0" y="149"/>
                        <a:pt x="0" y="295"/>
                        <a:pt x="147" y="295"/>
                      </a:cubicBezTo>
                      <a:cubicBezTo>
                        <a:pt x="244" y="295"/>
                        <a:pt x="488" y="295"/>
                        <a:pt x="537" y="490"/>
                      </a:cubicBezTo>
                      <a:cubicBezTo>
                        <a:pt x="575" y="548"/>
                        <a:pt x="636" y="575"/>
                        <a:pt x="693" y="575"/>
                      </a:cubicBezTo>
                      <a:cubicBezTo>
                        <a:pt x="781" y="575"/>
                        <a:pt x="859" y="510"/>
                        <a:pt x="829" y="392"/>
                      </a:cubicBezTo>
                      <a:cubicBezTo>
                        <a:pt x="760" y="184"/>
                        <a:pt x="541" y="0"/>
                        <a:pt x="3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2685914" y="2407334"/>
                  <a:ext cx="10770" cy="5394"/>
                </a:xfrm>
                <a:custGeom>
                  <a:avLst/>
                  <a:gdLst/>
                  <a:ahLst/>
                  <a:cxnLst/>
                  <a:rect l="l" t="t" r="r" b="b"/>
                  <a:pathLst>
                    <a:path w="489" h="245" extrusionOk="0">
                      <a:moveTo>
                        <a:pt x="391" y="1"/>
                      </a:moveTo>
                      <a:cubicBezTo>
                        <a:pt x="245" y="1"/>
                        <a:pt x="147" y="1"/>
                        <a:pt x="50" y="49"/>
                      </a:cubicBezTo>
                      <a:cubicBezTo>
                        <a:pt x="1" y="98"/>
                        <a:pt x="1" y="147"/>
                        <a:pt x="50" y="196"/>
                      </a:cubicBezTo>
                      <a:cubicBezTo>
                        <a:pt x="147" y="244"/>
                        <a:pt x="245" y="244"/>
                        <a:pt x="391" y="244"/>
                      </a:cubicBezTo>
                      <a:cubicBezTo>
                        <a:pt x="488" y="244"/>
                        <a:pt x="488" y="49"/>
                        <a:pt x="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5"/>
                <p:cNvSpPr/>
                <p:nvPr/>
              </p:nvSpPr>
              <p:spPr>
                <a:xfrm>
                  <a:off x="2690693" y="2396304"/>
                  <a:ext cx="11365" cy="10678"/>
                </a:xfrm>
                <a:custGeom>
                  <a:avLst/>
                  <a:gdLst/>
                  <a:ahLst/>
                  <a:cxnLst/>
                  <a:rect l="l" t="t" r="r" b="b"/>
                  <a:pathLst>
                    <a:path w="516" h="485" extrusionOk="0">
                      <a:moveTo>
                        <a:pt x="445" y="1"/>
                      </a:moveTo>
                      <a:cubicBezTo>
                        <a:pt x="436" y="1"/>
                        <a:pt x="427" y="5"/>
                        <a:pt x="418" y="14"/>
                      </a:cubicBezTo>
                      <a:cubicBezTo>
                        <a:pt x="271" y="63"/>
                        <a:pt x="174" y="160"/>
                        <a:pt x="76" y="258"/>
                      </a:cubicBezTo>
                      <a:cubicBezTo>
                        <a:pt x="1" y="371"/>
                        <a:pt x="72" y="484"/>
                        <a:pt x="153" y="484"/>
                      </a:cubicBezTo>
                      <a:cubicBezTo>
                        <a:pt x="176" y="484"/>
                        <a:pt x="201" y="475"/>
                        <a:pt x="223" y="453"/>
                      </a:cubicBezTo>
                      <a:cubicBezTo>
                        <a:pt x="320" y="355"/>
                        <a:pt x="418" y="258"/>
                        <a:pt x="515" y="112"/>
                      </a:cubicBezTo>
                      <a:cubicBezTo>
                        <a:pt x="515" y="72"/>
                        <a:pt x="483" y="1"/>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5"/>
                <p:cNvSpPr/>
                <p:nvPr/>
              </p:nvSpPr>
              <p:spPr>
                <a:xfrm>
                  <a:off x="2909269" y="2625242"/>
                  <a:ext cx="19911" cy="11273"/>
                </a:xfrm>
                <a:custGeom>
                  <a:avLst/>
                  <a:gdLst/>
                  <a:ahLst/>
                  <a:cxnLst/>
                  <a:rect l="l" t="t" r="r" b="b"/>
                  <a:pathLst>
                    <a:path w="904" h="512" extrusionOk="0">
                      <a:moveTo>
                        <a:pt x="147" y="1"/>
                      </a:moveTo>
                      <a:cubicBezTo>
                        <a:pt x="50" y="1"/>
                        <a:pt x="1" y="99"/>
                        <a:pt x="50" y="147"/>
                      </a:cubicBezTo>
                      <a:cubicBezTo>
                        <a:pt x="196" y="342"/>
                        <a:pt x="440" y="440"/>
                        <a:pt x="635" y="489"/>
                      </a:cubicBezTo>
                      <a:cubicBezTo>
                        <a:pt x="659" y="505"/>
                        <a:pt x="683" y="511"/>
                        <a:pt x="705" y="511"/>
                      </a:cubicBezTo>
                      <a:cubicBezTo>
                        <a:pt x="821" y="511"/>
                        <a:pt x="903" y="334"/>
                        <a:pt x="781" y="294"/>
                      </a:cubicBezTo>
                      <a:cubicBezTo>
                        <a:pt x="586" y="147"/>
                        <a:pt x="391" y="50"/>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2895107" y="2589573"/>
                  <a:ext cx="12841" cy="23250"/>
                </a:xfrm>
                <a:custGeom>
                  <a:avLst/>
                  <a:gdLst/>
                  <a:ahLst/>
                  <a:cxnLst/>
                  <a:rect l="l" t="t" r="r" b="b"/>
                  <a:pathLst>
                    <a:path w="583" h="1056" extrusionOk="0">
                      <a:moveTo>
                        <a:pt x="168" y="0"/>
                      </a:moveTo>
                      <a:cubicBezTo>
                        <a:pt x="82" y="0"/>
                        <a:pt x="0" y="71"/>
                        <a:pt x="59" y="158"/>
                      </a:cubicBezTo>
                      <a:cubicBezTo>
                        <a:pt x="108" y="451"/>
                        <a:pt x="254" y="743"/>
                        <a:pt x="400" y="1036"/>
                      </a:cubicBezTo>
                      <a:cubicBezTo>
                        <a:pt x="413" y="1049"/>
                        <a:pt x="433" y="1055"/>
                        <a:pt x="455" y="1055"/>
                      </a:cubicBezTo>
                      <a:cubicBezTo>
                        <a:pt x="513" y="1055"/>
                        <a:pt x="582" y="1010"/>
                        <a:pt x="546" y="938"/>
                      </a:cubicBezTo>
                      <a:cubicBezTo>
                        <a:pt x="546" y="646"/>
                        <a:pt x="449" y="353"/>
                        <a:pt x="303" y="110"/>
                      </a:cubicBezTo>
                      <a:cubicBezTo>
                        <a:pt x="283" y="32"/>
                        <a:pt x="225" y="0"/>
                        <a:pt x="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2914643" y="2645916"/>
                  <a:ext cx="6475" cy="15324"/>
                </a:xfrm>
                <a:custGeom>
                  <a:avLst/>
                  <a:gdLst/>
                  <a:ahLst/>
                  <a:cxnLst/>
                  <a:rect l="l" t="t" r="r" b="b"/>
                  <a:pathLst>
                    <a:path w="294" h="696" extrusionOk="0">
                      <a:moveTo>
                        <a:pt x="147" y="1"/>
                      </a:moveTo>
                      <a:cubicBezTo>
                        <a:pt x="110" y="1"/>
                        <a:pt x="74" y="13"/>
                        <a:pt x="49" y="37"/>
                      </a:cubicBezTo>
                      <a:cubicBezTo>
                        <a:pt x="1" y="232"/>
                        <a:pt x="1" y="427"/>
                        <a:pt x="49" y="622"/>
                      </a:cubicBezTo>
                      <a:cubicBezTo>
                        <a:pt x="74" y="671"/>
                        <a:pt x="110" y="695"/>
                        <a:pt x="147" y="695"/>
                      </a:cubicBezTo>
                      <a:cubicBezTo>
                        <a:pt x="184" y="695"/>
                        <a:pt x="220" y="671"/>
                        <a:pt x="244" y="622"/>
                      </a:cubicBezTo>
                      <a:cubicBezTo>
                        <a:pt x="293" y="427"/>
                        <a:pt x="293" y="232"/>
                        <a:pt x="244" y="37"/>
                      </a:cubicBezTo>
                      <a:cubicBezTo>
                        <a:pt x="220" y="13"/>
                        <a:pt x="184"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2922176" y="2669409"/>
                  <a:ext cx="16122" cy="16557"/>
                </a:xfrm>
                <a:custGeom>
                  <a:avLst/>
                  <a:gdLst/>
                  <a:ahLst/>
                  <a:cxnLst/>
                  <a:rect l="l" t="t" r="r" b="b"/>
                  <a:pathLst>
                    <a:path w="732" h="752" extrusionOk="0">
                      <a:moveTo>
                        <a:pt x="335" y="1"/>
                      </a:moveTo>
                      <a:cubicBezTo>
                        <a:pt x="290" y="1"/>
                        <a:pt x="244" y="58"/>
                        <a:pt x="244" y="91"/>
                      </a:cubicBezTo>
                      <a:cubicBezTo>
                        <a:pt x="293" y="189"/>
                        <a:pt x="293" y="286"/>
                        <a:pt x="341" y="384"/>
                      </a:cubicBezTo>
                      <a:cubicBezTo>
                        <a:pt x="244" y="335"/>
                        <a:pt x="195" y="286"/>
                        <a:pt x="98" y="286"/>
                      </a:cubicBezTo>
                      <a:cubicBezTo>
                        <a:pt x="49" y="286"/>
                        <a:pt x="0" y="335"/>
                        <a:pt x="49" y="384"/>
                      </a:cubicBezTo>
                      <a:cubicBezTo>
                        <a:pt x="195" y="482"/>
                        <a:pt x="341" y="579"/>
                        <a:pt x="488" y="628"/>
                      </a:cubicBezTo>
                      <a:cubicBezTo>
                        <a:pt x="488" y="677"/>
                        <a:pt x="488" y="677"/>
                        <a:pt x="488" y="677"/>
                      </a:cubicBezTo>
                      <a:cubicBezTo>
                        <a:pt x="505" y="730"/>
                        <a:pt x="543" y="751"/>
                        <a:pt x="584" y="751"/>
                      </a:cubicBezTo>
                      <a:cubicBezTo>
                        <a:pt x="653" y="751"/>
                        <a:pt x="731" y="689"/>
                        <a:pt x="731" y="628"/>
                      </a:cubicBezTo>
                      <a:cubicBezTo>
                        <a:pt x="731" y="628"/>
                        <a:pt x="731" y="579"/>
                        <a:pt x="731" y="579"/>
                      </a:cubicBezTo>
                      <a:cubicBezTo>
                        <a:pt x="634" y="384"/>
                        <a:pt x="536" y="189"/>
                        <a:pt x="390" y="43"/>
                      </a:cubicBezTo>
                      <a:cubicBezTo>
                        <a:pt x="375" y="12"/>
                        <a:pt x="355" y="1"/>
                        <a:pt x="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2891032" y="2613440"/>
                  <a:ext cx="23633" cy="29019"/>
                </a:xfrm>
                <a:custGeom>
                  <a:avLst/>
                  <a:gdLst/>
                  <a:ahLst/>
                  <a:cxnLst/>
                  <a:rect l="l" t="t" r="r" b="b"/>
                  <a:pathLst>
                    <a:path w="1073" h="1318" extrusionOk="0">
                      <a:moveTo>
                        <a:pt x="585" y="439"/>
                      </a:moveTo>
                      <a:lnTo>
                        <a:pt x="585" y="439"/>
                      </a:lnTo>
                      <a:cubicBezTo>
                        <a:pt x="536" y="635"/>
                        <a:pt x="439" y="830"/>
                        <a:pt x="293" y="976"/>
                      </a:cubicBezTo>
                      <a:cubicBezTo>
                        <a:pt x="293" y="927"/>
                        <a:pt x="341" y="878"/>
                        <a:pt x="341" y="830"/>
                      </a:cubicBezTo>
                      <a:cubicBezTo>
                        <a:pt x="390" y="732"/>
                        <a:pt x="439" y="683"/>
                        <a:pt x="488" y="635"/>
                      </a:cubicBezTo>
                      <a:cubicBezTo>
                        <a:pt x="488" y="537"/>
                        <a:pt x="536" y="488"/>
                        <a:pt x="585" y="439"/>
                      </a:cubicBezTo>
                      <a:close/>
                      <a:moveTo>
                        <a:pt x="975" y="1"/>
                      </a:moveTo>
                      <a:cubicBezTo>
                        <a:pt x="878" y="1"/>
                        <a:pt x="780" y="1"/>
                        <a:pt x="683" y="49"/>
                      </a:cubicBezTo>
                      <a:cubicBezTo>
                        <a:pt x="634" y="49"/>
                        <a:pt x="585" y="49"/>
                        <a:pt x="585" y="98"/>
                      </a:cubicBezTo>
                      <a:cubicBezTo>
                        <a:pt x="293" y="293"/>
                        <a:pt x="98" y="586"/>
                        <a:pt x="49" y="927"/>
                      </a:cubicBezTo>
                      <a:lnTo>
                        <a:pt x="49" y="976"/>
                      </a:lnTo>
                      <a:cubicBezTo>
                        <a:pt x="49" y="1073"/>
                        <a:pt x="146" y="1073"/>
                        <a:pt x="195" y="1073"/>
                      </a:cubicBezTo>
                      <a:lnTo>
                        <a:pt x="49" y="1171"/>
                      </a:lnTo>
                      <a:cubicBezTo>
                        <a:pt x="0" y="1220"/>
                        <a:pt x="49" y="1317"/>
                        <a:pt x="146" y="1317"/>
                      </a:cubicBezTo>
                      <a:cubicBezTo>
                        <a:pt x="634" y="1317"/>
                        <a:pt x="878" y="781"/>
                        <a:pt x="829" y="293"/>
                      </a:cubicBezTo>
                      <a:cubicBezTo>
                        <a:pt x="878" y="293"/>
                        <a:pt x="926" y="244"/>
                        <a:pt x="1024" y="147"/>
                      </a:cubicBezTo>
                      <a:cubicBezTo>
                        <a:pt x="1073" y="98"/>
                        <a:pt x="1024" y="49"/>
                        <a:pt x="9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2866320" y="2668308"/>
                  <a:ext cx="25791" cy="27852"/>
                </a:xfrm>
                <a:custGeom>
                  <a:avLst/>
                  <a:gdLst/>
                  <a:ahLst/>
                  <a:cxnLst/>
                  <a:rect l="l" t="t" r="r" b="b"/>
                  <a:pathLst>
                    <a:path w="1171" h="1265" extrusionOk="0">
                      <a:moveTo>
                        <a:pt x="1014" y="0"/>
                      </a:moveTo>
                      <a:cubicBezTo>
                        <a:pt x="981" y="0"/>
                        <a:pt x="949" y="27"/>
                        <a:pt x="927" y="93"/>
                      </a:cubicBezTo>
                      <a:cubicBezTo>
                        <a:pt x="878" y="190"/>
                        <a:pt x="878" y="190"/>
                        <a:pt x="830" y="239"/>
                      </a:cubicBezTo>
                      <a:cubicBezTo>
                        <a:pt x="683" y="336"/>
                        <a:pt x="537" y="532"/>
                        <a:pt x="440" y="727"/>
                      </a:cubicBezTo>
                      <a:lnTo>
                        <a:pt x="440" y="775"/>
                      </a:lnTo>
                      <a:lnTo>
                        <a:pt x="293" y="873"/>
                      </a:lnTo>
                      <a:cubicBezTo>
                        <a:pt x="293" y="727"/>
                        <a:pt x="293" y="532"/>
                        <a:pt x="245" y="385"/>
                      </a:cubicBezTo>
                      <a:cubicBezTo>
                        <a:pt x="220" y="361"/>
                        <a:pt x="196" y="349"/>
                        <a:pt x="171" y="349"/>
                      </a:cubicBezTo>
                      <a:cubicBezTo>
                        <a:pt x="147" y="349"/>
                        <a:pt x="123" y="361"/>
                        <a:pt x="98" y="385"/>
                      </a:cubicBezTo>
                      <a:cubicBezTo>
                        <a:pt x="50" y="629"/>
                        <a:pt x="1" y="873"/>
                        <a:pt x="1" y="1117"/>
                      </a:cubicBezTo>
                      <a:cubicBezTo>
                        <a:pt x="1" y="1211"/>
                        <a:pt x="62" y="1265"/>
                        <a:pt x="131" y="1265"/>
                      </a:cubicBezTo>
                      <a:cubicBezTo>
                        <a:pt x="169" y="1265"/>
                        <a:pt x="210" y="1249"/>
                        <a:pt x="245" y="1214"/>
                      </a:cubicBezTo>
                      <a:cubicBezTo>
                        <a:pt x="537" y="1019"/>
                        <a:pt x="781" y="727"/>
                        <a:pt x="976" y="434"/>
                      </a:cubicBezTo>
                      <a:lnTo>
                        <a:pt x="1122" y="239"/>
                      </a:lnTo>
                      <a:cubicBezTo>
                        <a:pt x="1171" y="190"/>
                        <a:pt x="1171" y="93"/>
                        <a:pt x="1122" y="93"/>
                      </a:cubicBezTo>
                      <a:cubicBezTo>
                        <a:pt x="1095" y="39"/>
                        <a:pt x="1054" y="0"/>
                        <a:pt x="10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عنوان فرعي 2">
            <a:extLst>
              <a:ext uri="{FF2B5EF4-FFF2-40B4-BE49-F238E27FC236}">
                <a16:creationId xmlns:a16="http://schemas.microsoft.com/office/drawing/2014/main" id="{D870087D-00D2-06EF-8E65-D314866ACE7C}"/>
              </a:ext>
            </a:extLst>
          </p:cNvPr>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BE96AFB8-6F0C-1EBB-8F19-4313E4F1FA07}"/>
              </a:ext>
            </a:extLst>
          </p:cNvPr>
          <p:cNvSpPr>
            <a:spLocks noGrp="1"/>
          </p:cNvSpPr>
          <p:nvPr>
            <p:ph type="subTitle" idx="1"/>
          </p:nvPr>
        </p:nvSpPr>
        <p:spPr>
          <a:xfrm>
            <a:off x="-106325" y="1244010"/>
            <a:ext cx="9037674" cy="2126511"/>
          </a:xfrm>
        </p:spPr>
        <p:txBody>
          <a:bodyPr/>
          <a:lstStyle/>
          <a:p>
            <a:pPr algn="l"/>
            <a:r>
              <a:rPr lang="en-US" dirty="0"/>
              <a:t>-Currently the diagnostic </a:t>
            </a:r>
            <a:r>
              <a:rPr lang="en-US" dirty="0">
                <a:solidFill>
                  <a:srgbClr val="FF0000"/>
                </a:solidFill>
              </a:rPr>
              <a:t>gold standard </a:t>
            </a:r>
            <a:r>
              <a:rPr lang="en-US" dirty="0"/>
              <a:t>for myocardial injury :</a:t>
            </a:r>
          </a:p>
          <a:p>
            <a:pPr marL="476250" indent="-342900" algn="l">
              <a:buAutoNum type="alphaLcPeriod"/>
            </a:pPr>
            <a:r>
              <a:rPr lang="en-US" dirty="0"/>
              <a:t>Troponins (Troponin I and T)—</a:t>
            </a:r>
            <a:r>
              <a:rPr lang="en-US" dirty="0">
                <a:solidFill>
                  <a:srgbClr val="FF0000"/>
                </a:solidFill>
              </a:rPr>
              <a:t>most important </a:t>
            </a:r>
            <a:r>
              <a:rPr lang="en-US" dirty="0"/>
              <a:t>enzyme test to order </a:t>
            </a:r>
          </a:p>
          <a:p>
            <a:pPr marL="476250" indent="-342900" algn="l">
              <a:buAutoNum type="alphaLcPeriod"/>
            </a:pPr>
            <a:r>
              <a:rPr lang="en-US" dirty="0"/>
              <a:t> CK-MB—less commonly used </a:t>
            </a:r>
          </a:p>
          <a:p>
            <a:pPr marL="476250" indent="-342900" algn="l">
              <a:buAutoNum type="alphaLcPeriod"/>
            </a:pPr>
            <a:endParaRPr lang="en-US" dirty="0"/>
          </a:p>
        </p:txBody>
      </p:sp>
      <p:sp>
        <p:nvSpPr>
          <p:cNvPr id="3" name="عنوان 2">
            <a:extLst>
              <a:ext uri="{FF2B5EF4-FFF2-40B4-BE49-F238E27FC236}">
                <a16:creationId xmlns:a16="http://schemas.microsoft.com/office/drawing/2014/main" id="{353E47DE-CCCD-3078-675A-953FB6D5A1D2}"/>
              </a:ext>
            </a:extLst>
          </p:cNvPr>
          <p:cNvSpPr>
            <a:spLocks noGrp="1"/>
          </p:cNvSpPr>
          <p:nvPr>
            <p:ph type="title"/>
          </p:nvPr>
        </p:nvSpPr>
        <p:spPr>
          <a:xfrm>
            <a:off x="2303100" y="328239"/>
            <a:ext cx="4537800" cy="660589"/>
          </a:xfrm>
        </p:spPr>
        <p:txBody>
          <a:bodyPr/>
          <a:lstStyle/>
          <a:p>
            <a:r>
              <a:rPr lang="en-US" sz="3200" dirty="0"/>
              <a:t>Cardiac Enzymes</a:t>
            </a:r>
          </a:p>
        </p:txBody>
      </p:sp>
      <p:pic>
        <p:nvPicPr>
          <p:cNvPr id="5" name="صورة 4" descr="صورة تحتوي على مخطط بياني&#10;&#10;تم إنشاء الوصف تلقائياً">
            <a:extLst>
              <a:ext uri="{FF2B5EF4-FFF2-40B4-BE49-F238E27FC236}">
                <a16:creationId xmlns:a16="http://schemas.microsoft.com/office/drawing/2014/main" id="{010F5D78-00FF-D1D4-E2A0-88B82395666F}"/>
              </a:ext>
            </a:extLst>
          </p:cNvPr>
          <p:cNvPicPr>
            <a:picLocks noChangeAspect="1"/>
          </p:cNvPicPr>
          <p:nvPr/>
        </p:nvPicPr>
        <p:blipFill>
          <a:blip r:embed="rId2"/>
          <a:stretch>
            <a:fillRect/>
          </a:stretch>
        </p:blipFill>
        <p:spPr>
          <a:xfrm>
            <a:off x="4036318" y="2446841"/>
            <a:ext cx="4663682" cy="2696659"/>
          </a:xfrm>
          <a:prstGeom prst="rect">
            <a:avLst/>
          </a:prstGeom>
        </p:spPr>
      </p:pic>
    </p:spTree>
    <p:extLst>
      <p:ext uri="{BB962C8B-B14F-4D97-AF65-F5344CB8AC3E}">
        <p14:creationId xmlns:p14="http://schemas.microsoft.com/office/powerpoint/2010/main" val="77987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DBB2DD93-1A73-5CDC-464E-53FE603D2166}"/>
              </a:ext>
            </a:extLst>
          </p:cNvPr>
          <p:cNvSpPr>
            <a:spLocks noGrp="1"/>
          </p:cNvSpPr>
          <p:nvPr>
            <p:ph type="subTitle" idx="1"/>
          </p:nvPr>
        </p:nvSpPr>
        <p:spPr>
          <a:xfrm>
            <a:off x="0" y="1669312"/>
            <a:ext cx="9144000" cy="2031563"/>
          </a:xfrm>
        </p:spPr>
        <p:txBody>
          <a:bodyPr/>
          <a:lstStyle/>
          <a:p>
            <a:pPr algn="l"/>
            <a:r>
              <a:rPr lang="en-US" dirty="0">
                <a:solidFill>
                  <a:srgbClr val="FF0000"/>
                </a:solidFill>
              </a:rPr>
              <a:t>3- Echocardiography:</a:t>
            </a:r>
          </a:p>
          <a:p>
            <a:pPr algn="l"/>
            <a:endParaRPr lang="en-US" dirty="0"/>
          </a:p>
          <a:p>
            <a:pPr algn="l"/>
            <a:r>
              <a:rPr lang="en-US" dirty="0"/>
              <a:t>-Ventricular wall motion abnormalities.</a:t>
            </a:r>
          </a:p>
          <a:p>
            <a:pPr algn="l"/>
            <a:endParaRPr lang="en-US" dirty="0"/>
          </a:p>
          <a:p>
            <a:pPr algn="l"/>
            <a:r>
              <a:rPr lang="en-US" dirty="0">
                <a:solidFill>
                  <a:srgbClr val="FF0000"/>
                </a:solidFill>
              </a:rPr>
              <a:t>4- Coronary angiography:</a:t>
            </a:r>
          </a:p>
          <a:p>
            <a:pPr algn="l"/>
            <a:endParaRPr lang="en-US" dirty="0"/>
          </a:p>
          <a:p>
            <a:pPr algn="l"/>
            <a:r>
              <a:rPr lang="en-US" dirty="0"/>
              <a:t>-reveals which vessels have been affected and the extent of damage.</a:t>
            </a:r>
          </a:p>
          <a:p>
            <a:pPr algn="l"/>
            <a:endParaRPr lang="en-US" dirty="0"/>
          </a:p>
          <a:p>
            <a:pPr algn="l"/>
            <a:r>
              <a:rPr lang="en-US" dirty="0"/>
              <a:t>5- </a:t>
            </a:r>
            <a:r>
              <a:rPr lang="en-US" dirty="0">
                <a:solidFill>
                  <a:srgbClr val="FF0000"/>
                </a:solidFill>
              </a:rPr>
              <a:t>Leukocytosis</a:t>
            </a:r>
            <a:r>
              <a:rPr lang="en-US" dirty="0"/>
              <a:t>, ↑ </a:t>
            </a:r>
            <a:r>
              <a:rPr lang="en-US" dirty="0">
                <a:solidFill>
                  <a:srgbClr val="FF0000"/>
                </a:solidFill>
              </a:rPr>
              <a:t>ESR</a:t>
            </a:r>
            <a:r>
              <a:rPr lang="en-US" dirty="0"/>
              <a:t>: as there is tissue damage.</a:t>
            </a:r>
          </a:p>
        </p:txBody>
      </p:sp>
    </p:spTree>
    <p:extLst>
      <p:ext uri="{BB962C8B-B14F-4D97-AF65-F5344CB8AC3E}">
        <p14:creationId xmlns:p14="http://schemas.microsoft.com/office/powerpoint/2010/main" val="431621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605A0974-0341-D62B-C941-32378E580E95}"/>
              </a:ext>
            </a:extLst>
          </p:cNvPr>
          <p:cNvSpPr>
            <a:spLocks noGrp="1"/>
          </p:cNvSpPr>
          <p:nvPr>
            <p:ph type="subTitle" idx="1"/>
          </p:nvPr>
        </p:nvSpPr>
        <p:spPr>
          <a:xfrm>
            <a:off x="0" y="2151975"/>
            <a:ext cx="6840900" cy="1548900"/>
          </a:xfrm>
        </p:spPr>
        <p:txBody>
          <a:bodyPr/>
          <a:lstStyle/>
          <a:p>
            <a:pPr algn="l"/>
            <a:r>
              <a:rPr lang="en-US" sz="1800" dirty="0"/>
              <a:t>R</a:t>
            </a:r>
            <a:r>
              <a:rPr lang="x-none" sz="1800" dirty="0"/>
              <a:t>equires at least </a:t>
            </a:r>
            <a:r>
              <a:rPr lang="x-none" sz="1800" dirty="0">
                <a:solidFill>
                  <a:srgbClr val="FF0000"/>
                </a:solidFill>
              </a:rPr>
              <a:t>2</a:t>
            </a:r>
            <a:r>
              <a:rPr lang="x-none" sz="1800" dirty="0"/>
              <a:t> of the following criteriae</a:t>
            </a:r>
          </a:p>
          <a:p>
            <a:pPr algn="l">
              <a:buFontTx/>
              <a:buChar char="-"/>
            </a:pPr>
            <a:r>
              <a:rPr lang="en-US" sz="1800" dirty="0"/>
              <a:t>P</a:t>
            </a:r>
            <a:r>
              <a:rPr lang="x-none" sz="1800" dirty="0"/>
              <a:t>rolonged ischemic-type chest discomfort.</a:t>
            </a:r>
          </a:p>
          <a:p>
            <a:pPr algn="l">
              <a:buFontTx/>
              <a:buChar char="-"/>
            </a:pPr>
            <a:r>
              <a:rPr lang="en-US" sz="1800" dirty="0"/>
              <a:t>S</a:t>
            </a:r>
            <a:r>
              <a:rPr lang="x-none" sz="1800" dirty="0"/>
              <a:t>erial ECG changes.</a:t>
            </a:r>
          </a:p>
          <a:p>
            <a:pPr algn="l">
              <a:buFontTx/>
              <a:buChar char="-"/>
            </a:pPr>
            <a:r>
              <a:rPr lang="x-none" sz="1800" dirty="0"/>
              <a:t>Elevation of cardiac markers in serum. </a:t>
            </a:r>
          </a:p>
          <a:p>
            <a:pPr algn="l">
              <a:buFontTx/>
              <a:buChar char="-"/>
            </a:pPr>
            <a:endParaRPr lang="x-none" sz="1800" dirty="0"/>
          </a:p>
          <a:p>
            <a:pPr algn="l"/>
            <a:endParaRPr lang="en-US" dirty="0"/>
          </a:p>
        </p:txBody>
      </p:sp>
      <p:sp>
        <p:nvSpPr>
          <p:cNvPr id="3" name="عنوان 2">
            <a:extLst>
              <a:ext uri="{FF2B5EF4-FFF2-40B4-BE49-F238E27FC236}">
                <a16:creationId xmlns:a16="http://schemas.microsoft.com/office/drawing/2014/main" id="{6D4FCAF4-8084-10C9-B349-D31DD2D23504}"/>
              </a:ext>
            </a:extLst>
          </p:cNvPr>
          <p:cNvSpPr>
            <a:spLocks noGrp="1"/>
          </p:cNvSpPr>
          <p:nvPr>
            <p:ph type="title"/>
          </p:nvPr>
        </p:nvSpPr>
        <p:spPr>
          <a:xfrm>
            <a:off x="2303100" y="168750"/>
            <a:ext cx="4537800" cy="532999"/>
          </a:xfrm>
        </p:spPr>
        <p:txBody>
          <a:bodyPr/>
          <a:lstStyle/>
          <a:p>
            <a:r>
              <a:rPr lang="en-US" sz="3200" dirty="0"/>
              <a:t>How to </a:t>
            </a:r>
            <a:r>
              <a:rPr lang="x-none" sz="3200" dirty="0"/>
              <a:t>diagnosis MI </a:t>
            </a:r>
            <a:endParaRPr lang="en-US" sz="3200" dirty="0"/>
          </a:p>
        </p:txBody>
      </p:sp>
    </p:spTree>
    <p:extLst>
      <p:ext uri="{BB962C8B-B14F-4D97-AF65-F5344CB8AC3E}">
        <p14:creationId xmlns:p14="http://schemas.microsoft.com/office/powerpoint/2010/main" val="370188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97EE4916-9BAC-0844-0FC2-A43549C5F591}"/>
              </a:ext>
            </a:extLst>
          </p:cNvPr>
          <p:cNvSpPr>
            <a:spLocks noGrp="1"/>
          </p:cNvSpPr>
          <p:nvPr>
            <p:ph type="subTitle" idx="1"/>
          </p:nvPr>
        </p:nvSpPr>
        <p:spPr/>
        <p:txBody>
          <a:bodyPr/>
          <a:lstStyle/>
          <a:p>
            <a:r>
              <a:rPr lang="en-US" sz="2400" b="1" dirty="0"/>
              <a:t>Raghad Amr</a:t>
            </a:r>
          </a:p>
        </p:txBody>
      </p:sp>
      <p:sp>
        <p:nvSpPr>
          <p:cNvPr id="3" name="عنوان 2">
            <a:extLst>
              <a:ext uri="{FF2B5EF4-FFF2-40B4-BE49-F238E27FC236}">
                <a16:creationId xmlns:a16="http://schemas.microsoft.com/office/drawing/2014/main" id="{E1DD80ED-42BC-8C18-5DD7-24D8C78EFDDD}"/>
              </a:ext>
            </a:extLst>
          </p:cNvPr>
          <p:cNvSpPr>
            <a:spLocks noGrp="1"/>
          </p:cNvSpPr>
          <p:nvPr>
            <p:ph type="title"/>
          </p:nvPr>
        </p:nvSpPr>
        <p:spPr>
          <a:xfrm>
            <a:off x="1996838" y="1353975"/>
            <a:ext cx="5150323" cy="798000"/>
          </a:xfrm>
        </p:spPr>
        <p:txBody>
          <a:bodyPr/>
          <a:lstStyle/>
          <a:p>
            <a:r>
              <a:rPr lang="en-US" dirty="0"/>
              <a:t>Principles of MI Management  </a:t>
            </a:r>
            <a:br>
              <a:rPr lang="en-US" dirty="0"/>
            </a:br>
            <a:endParaRPr lang="en-US" dirty="0"/>
          </a:p>
        </p:txBody>
      </p:sp>
    </p:spTree>
    <p:extLst>
      <p:ext uri="{BB962C8B-B14F-4D97-AF65-F5344CB8AC3E}">
        <p14:creationId xmlns:p14="http://schemas.microsoft.com/office/powerpoint/2010/main" val="6410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43DA1CA2-67C3-32FF-AD93-5804D9C108FF}"/>
              </a:ext>
            </a:extLst>
          </p:cNvPr>
          <p:cNvSpPr>
            <a:spLocks noGrp="1"/>
          </p:cNvSpPr>
          <p:nvPr>
            <p:ph type="subTitle" idx="1"/>
          </p:nvPr>
        </p:nvSpPr>
        <p:spPr>
          <a:xfrm>
            <a:off x="0" y="440132"/>
            <a:ext cx="9144000" cy="4703367"/>
          </a:xfrm>
        </p:spPr>
        <p:txBody>
          <a:bodyPr/>
          <a:lstStyle/>
          <a:p>
            <a:pPr algn="l">
              <a:lnSpc>
                <a:spcPct val="150000"/>
              </a:lnSpc>
            </a:pPr>
            <a:r>
              <a:rPr lang="en-US" sz="1800" dirty="0"/>
              <a:t>-Patients should ideally be managed in a dedicated cardiac unit (CCU), where the necessary monitoring and resuscitation facilities are available. </a:t>
            </a:r>
          </a:p>
          <a:p>
            <a:pPr algn="l">
              <a:lnSpc>
                <a:spcPct val="150000"/>
              </a:lnSpc>
            </a:pPr>
            <a:r>
              <a:rPr lang="en-US" sz="1800" dirty="0"/>
              <a:t>-Clinical risk factor analysis using tools such as the GRACE score should be performed to identify patients that should be selected for intensive therapy, and specifically early inpatient coronary angiography </a:t>
            </a:r>
          </a:p>
          <a:p>
            <a:pPr algn="l">
              <a:lnSpc>
                <a:spcPct val="150000"/>
              </a:lnSpc>
            </a:pPr>
            <a:r>
              <a:rPr lang="en-US" sz="1800" dirty="0"/>
              <a:t>-If there are no complications and risk factor analysis shows that angiography is not required, the patient can be mobilized from the second day and discharged after 2–3 days. </a:t>
            </a:r>
          </a:p>
          <a:p>
            <a:pPr algn="l">
              <a:lnSpc>
                <a:spcPct val="150000"/>
              </a:lnSpc>
            </a:pPr>
            <a:r>
              <a:rPr lang="en-US" sz="1800" dirty="0"/>
              <a:t>-Establish the IV access </a:t>
            </a:r>
          </a:p>
          <a:p>
            <a:pPr algn="l">
              <a:lnSpc>
                <a:spcPct val="150000"/>
              </a:lnSpc>
            </a:pPr>
            <a:endParaRPr lang="x-none" dirty="0"/>
          </a:p>
          <a:p>
            <a:pPr algn="l">
              <a:lnSpc>
                <a:spcPct val="150000"/>
              </a:lnSpc>
            </a:pPr>
            <a:endParaRPr lang="en-US" dirty="0"/>
          </a:p>
        </p:txBody>
      </p:sp>
    </p:spTree>
    <p:extLst>
      <p:ext uri="{BB962C8B-B14F-4D97-AF65-F5344CB8AC3E}">
        <p14:creationId xmlns:p14="http://schemas.microsoft.com/office/powerpoint/2010/main" val="1067064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C7A464F7-6287-B6AE-D4BC-6A9F5950267F}"/>
              </a:ext>
            </a:extLst>
          </p:cNvPr>
          <p:cNvSpPr>
            <a:spLocks noGrp="1"/>
          </p:cNvSpPr>
          <p:nvPr>
            <p:ph type="subTitle" idx="1"/>
          </p:nvPr>
        </p:nvSpPr>
        <p:spPr>
          <a:xfrm>
            <a:off x="0" y="956930"/>
            <a:ext cx="9144000" cy="4186570"/>
          </a:xfrm>
        </p:spPr>
        <p:txBody>
          <a:bodyPr/>
          <a:lstStyle/>
          <a:p>
            <a:pPr algn="l"/>
            <a:r>
              <a:rPr lang="en-US" dirty="0"/>
              <a:t>The GRACE Score is prospective studied scoring system used to </a:t>
            </a:r>
            <a:r>
              <a:rPr lang="en-US" b="1" dirty="0"/>
              <a:t>risk stratify</a:t>
            </a:r>
            <a:r>
              <a:rPr lang="en-US" dirty="0"/>
              <a:t> patients with ACS to estimate their in-hospital and 3-month to 3-year mortality.</a:t>
            </a:r>
          </a:p>
          <a:p>
            <a:pPr algn="l"/>
            <a:r>
              <a:rPr lang="en-US" dirty="0"/>
              <a:t>Involves 8 variables : </a:t>
            </a:r>
          </a:p>
          <a:p>
            <a:pPr marL="0" indent="0" algn="l">
              <a:buNone/>
            </a:pPr>
            <a:r>
              <a:rPr lang="en-US" dirty="0"/>
              <a:t>1- Killip class </a:t>
            </a:r>
          </a:p>
          <a:p>
            <a:pPr marL="0" indent="0" algn="l">
              <a:buNone/>
            </a:pPr>
            <a:r>
              <a:rPr lang="en-US" dirty="0"/>
              <a:t>2- Age </a:t>
            </a:r>
          </a:p>
          <a:p>
            <a:pPr marL="0" indent="0" algn="l">
              <a:buNone/>
            </a:pPr>
            <a:r>
              <a:rPr lang="en-US" dirty="0"/>
              <a:t>3- Heart rate</a:t>
            </a:r>
          </a:p>
          <a:p>
            <a:pPr marL="0" indent="0" algn="l">
              <a:buNone/>
            </a:pPr>
            <a:r>
              <a:rPr lang="en-US" dirty="0"/>
              <a:t>4- SBP</a:t>
            </a:r>
          </a:p>
          <a:p>
            <a:pPr marL="0" indent="0" algn="l">
              <a:buNone/>
            </a:pPr>
            <a:r>
              <a:rPr lang="en-US" dirty="0"/>
              <a:t>5- Serum creatinine level</a:t>
            </a:r>
          </a:p>
          <a:p>
            <a:pPr marL="0" indent="0" algn="l">
              <a:buNone/>
            </a:pPr>
            <a:r>
              <a:rPr lang="en-US" dirty="0"/>
              <a:t>6- Cardiac arrest at admission</a:t>
            </a:r>
          </a:p>
          <a:p>
            <a:pPr marL="0" indent="0" algn="l">
              <a:buNone/>
            </a:pPr>
            <a:r>
              <a:rPr lang="en-US" dirty="0"/>
              <a:t>7- Elevated cardiac enzymes </a:t>
            </a:r>
          </a:p>
          <a:p>
            <a:pPr marL="0" indent="0" algn="l">
              <a:buNone/>
            </a:pPr>
            <a:r>
              <a:rPr lang="en-US" dirty="0"/>
              <a:t>8- ST - segment deviation</a:t>
            </a:r>
          </a:p>
          <a:p>
            <a:pPr algn="l"/>
            <a:endParaRPr lang="en-US" dirty="0"/>
          </a:p>
        </p:txBody>
      </p:sp>
      <p:sp>
        <p:nvSpPr>
          <p:cNvPr id="3" name="عنوان 2">
            <a:extLst>
              <a:ext uri="{FF2B5EF4-FFF2-40B4-BE49-F238E27FC236}">
                <a16:creationId xmlns:a16="http://schemas.microsoft.com/office/drawing/2014/main" id="{44C83BF7-5692-87A6-C9D8-600FB38F0220}"/>
              </a:ext>
            </a:extLst>
          </p:cNvPr>
          <p:cNvSpPr>
            <a:spLocks noGrp="1"/>
          </p:cNvSpPr>
          <p:nvPr>
            <p:ph type="title"/>
          </p:nvPr>
        </p:nvSpPr>
        <p:spPr>
          <a:xfrm>
            <a:off x="2037286" y="0"/>
            <a:ext cx="4537800" cy="479836"/>
          </a:xfrm>
        </p:spPr>
        <p:txBody>
          <a:bodyPr/>
          <a:lstStyle/>
          <a:p>
            <a:r>
              <a:rPr lang="en-US" sz="3200" dirty="0"/>
              <a:t>GRACE Score</a:t>
            </a:r>
          </a:p>
        </p:txBody>
      </p:sp>
    </p:spTree>
    <p:extLst>
      <p:ext uri="{BB962C8B-B14F-4D97-AF65-F5344CB8AC3E}">
        <p14:creationId xmlns:p14="http://schemas.microsoft.com/office/powerpoint/2010/main" val="1072762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5F0C8A78-C3FB-BEE5-01D1-D9DD81215DC9}"/>
              </a:ext>
            </a:extLst>
          </p:cNvPr>
          <p:cNvSpPr>
            <a:spLocks noGrp="1"/>
          </p:cNvSpPr>
          <p:nvPr>
            <p:ph type="subTitle" idx="1"/>
          </p:nvPr>
        </p:nvSpPr>
        <p:spPr/>
        <p:txBody>
          <a:bodyPr/>
          <a:lstStyle/>
          <a:p>
            <a:endParaRPr lang="en-US"/>
          </a:p>
        </p:txBody>
      </p:sp>
      <p:sp>
        <p:nvSpPr>
          <p:cNvPr id="3" name="عنوان 2">
            <a:extLst>
              <a:ext uri="{FF2B5EF4-FFF2-40B4-BE49-F238E27FC236}">
                <a16:creationId xmlns:a16="http://schemas.microsoft.com/office/drawing/2014/main" id="{FEC315E1-AFE9-DC1C-EDE5-673E1A7CBEE0}"/>
              </a:ext>
            </a:extLst>
          </p:cNvPr>
          <p:cNvSpPr>
            <a:spLocks noGrp="1"/>
          </p:cNvSpPr>
          <p:nvPr>
            <p:ph type="title"/>
          </p:nvPr>
        </p:nvSpPr>
        <p:spPr>
          <a:xfrm>
            <a:off x="0" y="1125680"/>
            <a:ext cx="2842399" cy="2680775"/>
          </a:xfrm>
        </p:spPr>
        <p:txBody>
          <a:bodyPr/>
          <a:lstStyle/>
          <a:p>
            <a:r>
              <a:rPr lang="en-US" dirty="0">
                <a:solidFill>
                  <a:schemeClr val="tx1"/>
                </a:solidFill>
              </a:rPr>
              <a:t>Killip class</a:t>
            </a:r>
          </a:p>
        </p:txBody>
      </p:sp>
      <p:graphicFrame>
        <p:nvGraphicFramePr>
          <p:cNvPr id="4" name="عنصر نائب للمحتوى 2">
            <a:extLst>
              <a:ext uri="{FF2B5EF4-FFF2-40B4-BE49-F238E27FC236}">
                <a16:creationId xmlns:a16="http://schemas.microsoft.com/office/drawing/2014/main" id="{40646D2A-F877-E453-F21C-CD8A7E1BDB18}"/>
              </a:ext>
            </a:extLst>
          </p:cNvPr>
          <p:cNvGraphicFramePr>
            <a:graphicFrameLocks/>
          </p:cNvGraphicFramePr>
          <p:nvPr>
            <p:extLst>
              <p:ext uri="{D42A27DB-BD31-4B8C-83A1-F6EECF244321}">
                <p14:modId xmlns:p14="http://schemas.microsoft.com/office/powerpoint/2010/main" val="940361512"/>
              </p:ext>
            </p:extLst>
          </p:nvPr>
        </p:nvGraphicFramePr>
        <p:xfrm>
          <a:off x="2842399" y="318052"/>
          <a:ext cx="63016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1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1AC458E6-C485-1F13-502A-C9ED93FAC3A5}"/>
              </a:ext>
            </a:extLst>
          </p:cNvPr>
          <p:cNvSpPr>
            <a:spLocks noGrp="1"/>
          </p:cNvSpPr>
          <p:nvPr>
            <p:ph type="subTitle" idx="1"/>
          </p:nvPr>
        </p:nvSpPr>
        <p:spPr>
          <a:xfrm>
            <a:off x="34200" y="1131250"/>
            <a:ext cx="9109800" cy="4012250"/>
          </a:xfrm>
        </p:spPr>
        <p:txBody>
          <a:bodyPr/>
          <a:lstStyle/>
          <a:p>
            <a:endParaRPr lang="en-US" dirty="0"/>
          </a:p>
        </p:txBody>
      </p:sp>
      <p:sp>
        <p:nvSpPr>
          <p:cNvPr id="3" name="عنوان 2">
            <a:extLst>
              <a:ext uri="{FF2B5EF4-FFF2-40B4-BE49-F238E27FC236}">
                <a16:creationId xmlns:a16="http://schemas.microsoft.com/office/drawing/2014/main" id="{808C4B04-93BB-09C3-382A-5722460E847D}"/>
              </a:ext>
            </a:extLst>
          </p:cNvPr>
          <p:cNvSpPr>
            <a:spLocks noGrp="1"/>
          </p:cNvSpPr>
          <p:nvPr>
            <p:ph type="title"/>
          </p:nvPr>
        </p:nvSpPr>
        <p:spPr>
          <a:xfrm>
            <a:off x="0" y="1456661"/>
            <a:ext cx="3593789" cy="2456120"/>
          </a:xfrm>
        </p:spPr>
        <p:txBody>
          <a:bodyPr/>
          <a:lstStyle/>
          <a:p>
            <a:r>
              <a:rPr lang="x-none" sz="4000" dirty="0">
                <a:solidFill>
                  <a:schemeClr val="tx1"/>
                </a:solidFill>
              </a:rPr>
              <a:t>GRA</a:t>
            </a:r>
            <a:r>
              <a:rPr lang="en-US" sz="4000" dirty="0">
                <a:solidFill>
                  <a:schemeClr val="tx1"/>
                </a:solidFill>
              </a:rPr>
              <a:t>CE </a:t>
            </a:r>
            <a:r>
              <a:rPr lang="x-none" sz="4000" dirty="0">
                <a:solidFill>
                  <a:schemeClr val="tx1"/>
                </a:solidFill>
              </a:rPr>
              <a:t>Score</a:t>
            </a:r>
            <a:br>
              <a:rPr lang="x-none" sz="4000" dirty="0">
                <a:solidFill>
                  <a:schemeClr val="tx1"/>
                </a:solidFill>
              </a:rPr>
            </a:br>
            <a:endParaRPr lang="en-US" dirty="0">
              <a:solidFill>
                <a:schemeClr val="tx1"/>
              </a:solidFill>
            </a:endParaRPr>
          </a:p>
        </p:txBody>
      </p:sp>
      <p:pic>
        <p:nvPicPr>
          <p:cNvPr id="4" name="Content Placeholder 4" descr="Table&#10;&#10;Description automatically generated">
            <a:extLst>
              <a:ext uri="{FF2B5EF4-FFF2-40B4-BE49-F238E27FC236}">
                <a16:creationId xmlns:a16="http://schemas.microsoft.com/office/drawing/2014/main" id="{15911E30-317A-56C7-F493-1FC5E869172D}"/>
              </a:ext>
            </a:extLst>
          </p:cNvPr>
          <p:cNvPicPr>
            <a:picLocks noGrp="1" noChangeAspect="1"/>
          </p:cNvPicPr>
          <p:nvPr>
            <p:ph idx="1"/>
          </p:nvPr>
        </p:nvPicPr>
        <p:blipFill>
          <a:blip r:embed="rId2"/>
          <a:stretch>
            <a:fillRect/>
          </a:stretch>
        </p:blipFill>
        <p:spPr>
          <a:xfrm>
            <a:off x="3593789" y="592327"/>
            <a:ext cx="5550211" cy="4551173"/>
          </a:xfrm>
          <a:prstGeom prst="rect">
            <a:avLst/>
          </a:prstGeom>
        </p:spPr>
      </p:pic>
    </p:spTree>
    <p:extLst>
      <p:ext uri="{BB962C8B-B14F-4D97-AF65-F5344CB8AC3E}">
        <p14:creationId xmlns:p14="http://schemas.microsoft.com/office/powerpoint/2010/main" val="278318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3BEDD7E0-1CB6-A143-3D85-67C4A0B765F1}"/>
              </a:ext>
            </a:extLst>
          </p:cNvPr>
          <p:cNvSpPr>
            <a:spLocks noGrp="1"/>
          </p:cNvSpPr>
          <p:nvPr>
            <p:ph type="subTitle" idx="1"/>
          </p:nvPr>
        </p:nvSpPr>
        <p:spPr>
          <a:xfrm>
            <a:off x="0" y="1195044"/>
            <a:ext cx="9144000" cy="3948455"/>
          </a:xfrm>
        </p:spPr>
        <p:txBody>
          <a:bodyPr/>
          <a:lstStyle/>
          <a:p>
            <a:r>
              <a:rPr lang="en-US" dirty="0"/>
              <a:t>A 68-year-old male having SBP 99mmhg , heart rate 95/min , </a:t>
            </a:r>
            <a:r>
              <a:rPr lang="en-US" dirty="0" err="1"/>
              <a:t>killip</a:t>
            </a:r>
            <a:r>
              <a:rPr lang="en-US" dirty="0"/>
              <a:t> class II , serum creatinine level 76umol/L. He has ST segment elevation and elevated cardiac enzymes , what is the probability of in hospital death ?</a:t>
            </a:r>
          </a:p>
          <a:p>
            <a:pPr marL="0" indent="0">
              <a:buNone/>
            </a:pPr>
            <a:r>
              <a:rPr lang="en-US" dirty="0"/>
              <a:t>Answer : 18%</a:t>
            </a:r>
          </a:p>
          <a:p>
            <a:endParaRPr lang="en-US" dirty="0"/>
          </a:p>
        </p:txBody>
      </p:sp>
      <p:sp>
        <p:nvSpPr>
          <p:cNvPr id="3" name="عنوان 2">
            <a:extLst>
              <a:ext uri="{FF2B5EF4-FFF2-40B4-BE49-F238E27FC236}">
                <a16:creationId xmlns:a16="http://schemas.microsoft.com/office/drawing/2014/main" id="{D8E0EF49-85BD-9A37-700E-0B6F11EF58A0}"/>
              </a:ext>
            </a:extLst>
          </p:cNvPr>
          <p:cNvSpPr>
            <a:spLocks noGrp="1"/>
          </p:cNvSpPr>
          <p:nvPr>
            <p:ph type="title"/>
          </p:nvPr>
        </p:nvSpPr>
        <p:spPr>
          <a:xfrm>
            <a:off x="2143611" y="0"/>
            <a:ext cx="4537800" cy="798000"/>
          </a:xfrm>
        </p:spPr>
        <p:txBody>
          <a:bodyPr/>
          <a:lstStyle/>
          <a:p>
            <a:r>
              <a:rPr lang="en-US" sz="3200" dirty="0"/>
              <a:t>Case example</a:t>
            </a:r>
          </a:p>
        </p:txBody>
      </p:sp>
    </p:spTree>
    <p:extLst>
      <p:ext uri="{BB962C8B-B14F-4D97-AF65-F5344CB8AC3E}">
        <p14:creationId xmlns:p14="http://schemas.microsoft.com/office/powerpoint/2010/main" val="3397708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B89FD8AA-7E8E-3007-F487-CE06B6A13635}"/>
              </a:ext>
            </a:extLst>
          </p:cNvPr>
          <p:cNvSpPr>
            <a:spLocks noGrp="1"/>
          </p:cNvSpPr>
          <p:nvPr>
            <p:ph type="subTitle" idx="1"/>
          </p:nvPr>
        </p:nvSpPr>
        <p:spPr/>
        <p:txBody>
          <a:bodyPr/>
          <a:lstStyle/>
          <a:p>
            <a:endParaRPr lang="en-US"/>
          </a:p>
        </p:txBody>
      </p:sp>
      <p:sp>
        <p:nvSpPr>
          <p:cNvPr id="3" name="عنوان 2">
            <a:extLst>
              <a:ext uri="{FF2B5EF4-FFF2-40B4-BE49-F238E27FC236}">
                <a16:creationId xmlns:a16="http://schemas.microsoft.com/office/drawing/2014/main" id="{EAD62573-DEF1-4593-BA74-374341F665D8}"/>
              </a:ext>
            </a:extLst>
          </p:cNvPr>
          <p:cNvSpPr>
            <a:spLocks noGrp="1"/>
          </p:cNvSpPr>
          <p:nvPr>
            <p:ph type="title"/>
          </p:nvPr>
        </p:nvSpPr>
        <p:spPr>
          <a:xfrm>
            <a:off x="2101081" y="0"/>
            <a:ext cx="4537800" cy="798000"/>
          </a:xfrm>
        </p:spPr>
        <p:txBody>
          <a:bodyPr/>
          <a:lstStyle/>
          <a:p>
            <a:endParaRPr lang="en-US" sz="3200"/>
          </a:p>
        </p:txBody>
      </p:sp>
      <p:sp>
        <p:nvSpPr>
          <p:cNvPr id="4" name="رابط مستقيم 3">
            <a:extLst>
              <a:ext uri="{FF2B5EF4-FFF2-40B4-BE49-F238E27FC236}">
                <a16:creationId xmlns:a16="http://schemas.microsoft.com/office/drawing/2014/main" id="{130D9502-4B7D-E301-C7AD-38DA344006D3}"/>
              </a:ext>
            </a:extLst>
          </p:cNvPr>
          <p:cNvSpPr/>
          <p:nvPr/>
        </p:nvSpPr>
        <p:spPr>
          <a:xfrm>
            <a:off x="4593394" y="1360544"/>
            <a:ext cx="2319121" cy="544102"/>
          </a:xfrm>
          <a:custGeom>
            <a:avLst/>
            <a:gdLst/>
            <a:ahLst/>
            <a:cxnLst/>
            <a:rect l="0" t="0" r="0" b="0"/>
            <a:pathLst>
              <a:path>
                <a:moveTo>
                  <a:pt x="0" y="0"/>
                </a:moveTo>
                <a:lnTo>
                  <a:pt x="0" y="357073"/>
                </a:lnTo>
                <a:lnTo>
                  <a:pt x="2501468" y="357073"/>
                </a:lnTo>
                <a:lnTo>
                  <a:pt x="2501468" y="52397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5" name="رابط مستقيم 4">
            <a:extLst>
              <a:ext uri="{FF2B5EF4-FFF2-40B4-BE49-F238E27FC236}">
                <a16:creationId xmlns:a16="http://schemas.microsoft.com/office/drawing/2014/main" id="{C0830570-9D65-3AC0-0679-C91496CE3A54}"/>
              </a:ext>
            </a:extLst>
          </p:cNvPr>
          <p:cNvSpPr/>
          <p:nvPr/>
        </p:nvSpPr>
        <p:spPr>
          <a:xfrm>
            <a:off x="2169781" y="3028554"/>
            <a:ext cx="1244174" cy="544102"/>
          </a:xfrm>
          <a:custGeom>
            <a:avLst/>
            <a:gdLst/>
            <a:ahLst/>
            <a:cxnLst/>
            <a:rect l="0" t="0" r="0" b="0"/>
            <a:pathLst>
              <a:path>
                <a:moveTo>
                  <a:pt x="0" y="0"/>
                </a:moveTo>
                <a:lnTo>
                  <a:pt x="0" y="357073"/>
                </a:lnTo>
                <a:lnTo>
                  <a:pt x="1342001" y="357073"/>
                </a:lnTo>
                <a:lnTo>
                  <a:pt x="1342001" y="523974"/>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6" name="رابط مستقيم 5">
            <a:extLst>
              <a:ext uri="{FF2B5EF4-FFF2-40B4-BE49-F238E27FC236}">
                <a16:creationId xmlns:a16="http://schemas.microsoft.com/office/drawing/2014/main" id="{1ACA9CB2-8F6A-62C4-2C8A-BD3EBCDC9A4D}"/>
              </a:ext>
            </a:extLst>
          </p:cNvPr>
          <p:cNvSpPr/>
          <p:nvPr/>
        </p:nvSpPr>
        <p:spPr>
          <a:xfrm>
            <a:off x="963424" y="3028554"/>
            <a:ext cx="1113131" cy="544102"/>
          </a:xfrm>
          <a:custGeom>
            <a:avLst/>
            <a:gdLst/>
            <a:ahLst/>
            <a:cxnLst/>
            <a:rect l="0" t="0" r="0" b="0"/>
            <a:pathLst>
              <a:path>
                <a:moveTo>
                  <a:pt x="1200654" y="0"/>
                </a:moveTo>
                <a:lnTo>
                  <a:pt x="1200654" y="357073"/>
                </a:lnTo>
                <a:lnTo>
                  <a:pt x="0" y="357073"/>
                </a:lnTo>
                <a:lnTo>
                  <a:pt x="0" y="523974"/>
                </a:lnTo>
              </a:path>
            </a:pathLst>
          </a:custGeom>
          <a:noFill/>
        </p:spPr>
        <p:style>
          <a:lnRef idx="2">
            <a:schemeClr val="dk1">
              <a:shade val="8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7" name="رابط مستقيم 6">
            <a:extLst>
              <a:ext uri="{FF2B5EF4-FFF2-40B4-BE49-F238E27FC236}">
                <a16:creationId xmlns:a16="http://schemas.microsoft.com/office/drawing/2014/main" id="{84E24685-41B8-414C-DC07-F5EDB851E6A8}"/>
              </a:ext>
            </a:extLst>
          </p:cNvPr>
          <p:cNvSpPr/>
          <p:nvPr/>
        </p:nvSpPr>
        <p:spPr>
          <a:xfrm>
            <a:off x="2211519" y="1360544"/>
            <a:ext cx="2203586" cy="544102"/>
          </a:xfrm>
          <a:custGeom>
            <a:avLst/>
            <a:gdLst/>
            <a:ahLst/>
            <a:cxnLst/>
            <a:rect l="0" t="0" r="0" b="0"/>
            <a:pathLst>
              <a:path>
                <a:moveTo>
                  <a:pt x="2376849" y="0"/>
                </a:moveTo>
                <a:lnTo>
                  <a:pt x="2376849" y="357073"/>
                </a:lnTo>
                <a:lnTo>
                  <a:pt x="0" y="357073"/>
                </a:lnTo>
                <a:lnTo>
                  <a:pt x="0" y="523974"/>
                </a:lnTo>
              </a:path>
            </a:pathLst>
          </a:custGeom>
          <a:noFill/>
        </p:spPr>
        <p:style>
          <a:lnRef idx="2">
            <a:schemeClr val="dk1">
              <a:shade val="60000"/>
              <a:hueOff val="0"/>
              <a:satOff val="0"/>
              <a:lumOff val="0"/>
              <a:alphaOff val="0"/>
            </a:schemeClr>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مستطيل: زوايا مستديرة 7">
            <a:extLst>
              <a:ext uri="{FF2B5EF4-FFF2-40B4-BE49-F238E27FC236}">
                <a16:creationId xmlns:a16="http://schemas.microsoft.com/office/drawing/2014/main" id="{72E27239-CD9F-5EC0-CA60-ACDE0ECA4969}"/>
              </a:ext>
            </a:extLst>
          </p:cNvPr>
          <p:cNvSpPr/>
          <p:nvPr/>
        </p:nvSpPr>
        <p:spPr>
          <a:xfrm>
            <a:off x="809672" y="192688"/>
            <a:ext cx="7427906" cy="1187983"/>
          </a:xfrm>
          <a:prstGeom prst="roundRect">
            <a:avLst>
              <a:gd name="adj" fmla="val 10000"/>
            </a:avLst>
          </a:prstGeom>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grpSp>
        <p:nvGrpSpPr>
          <p:cNvPr id="9" name="مجموعة 8">
            <a:extLst>
              <a:ext uri="{FF2B5EF4-FFF2-40B4-BE49-F238E27FC236}">
                <a16:creationId xmlns:a16="http://schemas.microsoft.com/office/drawing/2014/main" id="{C8C30EC6-6B18-C5E6-7687-3A0366BB22CC}"/>
              </a:ext>
            </a:extLst>
          </p:cNvPr>
          <p:cNvGrpSpPr/>
          <p:nvPr/>
        </p:nvGrpSpPr>
        <p:grpSpPr>
          <a:xfrm>
            <a:off x="1009853" y="382860"/>
            <a:ext cx="7427906" cy="1187983"/>
            <a:chOff x="915311" y="509357"/>
            <a:chExt cx="8011945" cy="1144035"/>
          </a:xfrm>
        </p:grpSpPr>
        <p:sp>
          <p:nvSpPr>
            <p:cNvPr id="26" name="مستطيل: زوايا مستديرة 25">
              <a:extLst>
                <a:ext uri="{FF2B5EF4-FFF2-40B4-BE49-F238E27FC236}">
                  <a16:creationId xmlns:a16="http://schemas.microsoft.com/office/drawing/2014/main" id="{40011019-DB52-02FE-4ECC-22DF77A6DBC5}"/>
                </a:ext>
              </a:extLst>
            </p:cNvPr>
            <p:cNvSpPr/>
            <p:nvPr/>
          </p:nvSpPr>
          <p:spPr>
            <a:xfrm>
              <a:off x="915311" y="509357"/>
              <a:ext cx="8011945" cy="1144035"/>
            </a:xfrm>
            <a:prstGeom prst="roundRect">
              <a:avLst>
                <a:gd name="adj" fmla="val 10000"/>
              </a:avLst>
            </a:prstGeom>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7" name="مستطيل: زوايا مستديرة 9">
              <a:extLst>
                <a:ext uri="{FF2B5EF4-FFF2-40B4-BE49-F238E27FC236}">
                  <a16:creationId xmlns:a16="http://schemas.microsoft.com/office/drawing/2014/main" id="{A3D8746E-A205-47D4-9E21-1C9818516EF1}"/>
                </a:ext>
              </a:extLst>
            </p:cNvPr>
            <p:cNvSpPr txBox="1"/>
            <p:nvPr/>
          </p:nvSpPr>
          <p:spPr>
            <a:xfrm>
              <a:off x="948819" y="542865"/>
              <a:ext cx="7944929" cy="10770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t>Management</a:t>
              </a:r>
            </a:p>
          </p:txBody>
        </p:sp>
      </p:grpSp>
      <p:sp>
        <p:nvSpPr>
          <p:cNvPr id="10" name="مستطيل: زوايا مستديرة 9">
            <a:extLst>
              <a:ext uri="{FF2B5EF4-FFF2-40B4-BE49-F238E27FC236}">
                <a16:creationId xmlns:a16="http://schemas.microsoft.com/office/drawing/2014/main" id="{D61CF34E-973F-AEF0-9D77-656ED9F92422}"/>
              </a:ext>
            </a:extLst>
          </p:cNvPr>
          <p:cNvSpPr/>
          <p:nvPr/>
        </p:nvSpPr>
        <p:spPr>
          <a:xfrm>
            <a:off x="0" y="1860698"/>
            <a:ext cx="4267064" cy="1187983"/>
          </a:xfrm>
          <a:prstGeom prst="roundRect">
            <a:avLst>
              <a:gd name="adj" fmla="val 10000"/>
            </a:avLst>
          </a:prstGeom>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grpSp>
        <p:nvGrpSpPr>
          <p:cNvPr id="11" name="مجموعة 10">
            <a:extLst>
              <a:ext uri="{FF2B5EF4-FFF2-40B4-BE49-F238E27FC236}">
                <a16:creationId xmlns:a16="http://schemas.microsoft.com/office/drawing/2014/main" id="{84C07AD7-0A56-8EBB-98EC-DE481FA4FF6A}"/>
              </a:ext>
            </a:extLst>
          </p:cNvPr>
          <p:cNvGrpSpPr/>
          <p:nvPr/>
        </p:nvGrpSpPr>
        <p:grpSpPr>
          <a:xfrm>
            <a:off x="200182" y="2050871"/>
            <a:ext cx="4267064" cy="1187983"/>
            <a:chOff x="243148" y="2177368"/>
            <a:chExt cx="4602573" cy="1144035"/>
          </a:xfrm>
        </p:grpSpPr>
        <p:sp>
          <p:nvSpPr>
            <p:cNvPr id="24" name="مستطيل: زوايا مستديرة 23">
              <a:extLst>
                <a:ext uri="{FF2B5EF4-FFF2-40B4-BE49-F238E27FC236}">
                  <a16:creationId xmlns:a16="http://schemas.microsoft.com/office/drawing/2014/main" id="{DA7A7104-58A7-C358-399E-44438F0FFBDC}"/>
                </a:ext>
              </a:extLst>
            </p:cNvPr>
            <p:cNvSpPr/>
            <p:nvPr/>
          </p:nvSpPr>
          <p:spPr>
            <a:xfrm>
              <a:off x="243148" y="2177368"/>
              <a:ext cx="4602573" cy="1144035"/>
            </a:xfrm>
            <a:prstGeom prst="roundRect">
              <a:avLst>
                <a:gd name="adj" fmla="val 10000"/>
              </a:avLst>
            </a:prstGeom>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5" name="مستطيل: زوايا مستديرة 12">
              <a:extLst>
                <a:ext uri="{FF2B5EF4-FFF2-40B4-BE49-F238E27FC236}">
                  <a16:creationId xmlns:a16="http://schemas.microsoft.com/office/drawing/2014/main" id="{7131A4CF-FB5E-C940-A1E9-667F8D77B6EC}"/>
                </a:ext>
              </a:extLst>
            </p:cNvPr>
            <p:cNvSpPr txBox="1"/>
            <p:nvPr/>
          </p:nvSpPr>
          <p:spPr>
            <a:xfrm>
              <a:off x="276656" y="2210876"/>
              <a:ext cx="4535557" cy="10770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t>Definitive</a:t>
              </a:r>
            </a:p>
          </p:txBody>
        </p:sp>
      </p:grpSp>
      <p:sp>
        <p:nvSpPr>
          <p:cNvPr id="12" name="مستطيل: زوايا مستديرة 11">
            <a:extLst>
              <a:ext uri="{FF2B5EF4-FFF2-40B4-BE49-F238E27FC236}">
                <a16:creationId xmlns:a16="http://schemas.microsoft.com/office/drawing/2014/main" id="{6036037D-4364-B2A6-46FC-12AD80F09C1D}"/>
              </a:ext>
            </a:extLst>
          </p:cNvPr>
          <p:cNvSpPr/>
          <p:nvPr/>
        </p:nvSpPr>
        <p:spPr>
          <a:xfrm>
            <a:off x="-134716" y="3528709"/>
            <a:ext cx="2117171" cy="1187983"/>
          </a:xfrm>
          <a:prstGeom prst="roundRect">
            <a:avLst>
              <a:gd name="adj" fmla="val 10000"/>
            </a:avLst>
          </a:prstGeom>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grpSp>
        <p:nvGrpSpPr>
          <p:cNvPr id="13" name="مجموعة 12">
            <a:extLst>
              <a:ext uri="{FF2B5EF4-FFF2-40B4-BE49-F238E27FC236}">
                <a16:creationId xmlns:a16="http://schemas.microsoft.com/office/drawing/2014/main" id="{7328076A-2A95-E08D-7965-3CBFDDDFE122}"/>
              </a:ext>
            </a:extLst>
          </p:cNvPr>
          <p:cNvGrpSpPr/>
          <p:nvPr/>
        </p:nvGrpSpPr>
        <p:grpSpPr>
          <a:xfrm>
            <a:off x="65465" y="3718881"/>
            <a:ext cx="2117171" cy="1187983"/>
            <a:chOff x="201960" y="3845378"/>
            <a:chExt cx="2283639" cy="1144035"/>
          </a:xfrm>
        </p:grpSpPr>
        <p:sp>
          <p:nvSpPr>
            <p:cNvPr id="22" name="مستطيل: زوايا مستديرة 21">
              <a:extLst>
                <a:ext uri="{FF2B5EF4-FFF2-40B4-BE49-F238E27FC236}">
                  <a16:creationId xmlns:a16="http://schemas.microsoft.com/office/drawing/2014/main" id="{94728D26-C43C-0FE9-7080-FEFE5CE3041D}"/>
                </a:ext>
              </a:extLst>
            </p:cNvPr>
            <p:cNvSpPr/>
            <p:nvPr/>
          </p:nvSpPr>
          <p:spPr>
            <a:xfrm>
              <a:off x="201960" y="3845378"/>
              <a:ext cx="2283639" cy="1144035"/>
            </a:xfrm>
            <a:prstGeom prst="roundRect">
              <a:avLst>
                <a:gd name="adj" fmla="val 10000"/>
              </a:avLst>
            </a:prstGeom>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3" name="مستطيل: زوايا مستديرة 15">
              <a:extLst>
                <a:ext uri="{FF2B5EF4-FFF2-40B4-BE49-F238E27FC236}">
                  <a16:creationId xmlns:a16="http://schemas.microsoft.com/office/drawing/2014/main" id="{AC4419F9-C6E9-2CBC-13FF-8878D590C0D6}"/>
                </a:ext>
              </a:extLst>
            </p:cNvPr>
            <p:cNvSpPr txBox="1"/>
            <p:nvPr/>
          </p:nvSpPr>
          <p:spPr>
            <a:xfrm>
              <a:off x="235468" y="3878886"/>
              <a:ext cx="2216623" cy="10770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dirty="0"/>
                <a:t>STEMI</a:t>
              </a:r>
            </a:p>
          </p:txBody>
        </p:sp>
      </p:grpSp>
      <p:sp>
        <p:nvSpPr>
          <p:cNvPr id="14" name="مستطيل: زوايا مستديرة 13">
            <a:extLst>
              <a:ext uri="{FF2B5EF4-FFF2-40B4-BE49-F238E27FC236}">
                <a16:creationId xmlns:a16="http://schemas.microsoft.com/office/drawing/2014/main" id="{8540095B-DC32-A033-9C63-6614F0AE7EEC}"/>
              </a:ext>
            </a:extLst>
          </p:cNvPr>
          <p:cNvSpPr/>
          <p:nvPr/>
        </p:nvSpPr>
        <p:spPr>
          <a:xfrm>
            <a:off x="2537885" y="3528709"/>
            <a:ext cx="1855084" cy="1187983"/>
          </a:xfrm>
          <a:prstGeom prst="roundRect">
            <a:avLst>
              <a:gd name="adj" fmla="val 10000"/>
            </a:avLst>
          </a:prstGeom>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grpSp>
        <p:nvGrpSpPr>
          <p:cNvPr id="15" name="مجموعة 14">
            <a:extLst>
              <a:ext uri="{FF2B5EF4-FFF2-40B4-BE49-F238E27FC236}">
                <a16:creationId xmlns:a16="http://schemas.microsoft.com/office/drawing/2014/main" id="{8BA4AC80-5110-A78A-FDD9-AE6B32AD3623}"/>
              </a:ext>
            </a:extLst>
          </p:cNvPr>
          <p:cNvGrpSpPr/>
          <p:nvPr/>
        </p:nvGrpSpPr>
        <p:grpSpPr>
          <a:xfrm>
            <a:off x="2738067" y="3718881"/>
            <a:ext cx="1855084" cy="1187983"/>
            <a:chOff x="2885963" y="3845378"/>
            <a:chExt cx="2000945" cy="1144035"/>
          </a:xfrm>
        </p:grpSpPr>
        <p:sp>
          <p:nvSpPr>
            <p:cNvPr id="20" name="مستطيل: زوايا مستديرة 19">
              <a:extLst>
                <a:ext uri="{FF2B5EF4-FFF2-40B4-BE49-F238E27FC236}">
                  <a16:creationId xmlns:a16="http://schemas.microsoft.com/office/drawing/2014/main" id="{CA4DAFA8-36AB-0C4A-2B03-DC0707E73865}"/>
                </a:ext>
              </a:extLst>
            </p:cNvPr>
            <p:cNvSpPr/>
            <p:nvPr/>
          </p:nvSpPr>
          <p:spPr>
            <a:xfrm>
              <a:off x="2885963" y="3845378"/>
              <a:ext cx="2000945" cy="1144035"/>
            </a:xfrm>
            <a:prstGeom prst="roundRect">
              <a:avLst>
                <a:gd name="adj" fmla="val 10000"/>
              </a:avLst>
            </a:prstGeom>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21" name="مستطيل: زوايا مستديرة 18">
              <a:extLst>
                <a:ext uri="{FF2B5EF4-FFF2-40B4-BE49-F238E27FC236}">
                  <a16:creationId xmlns:a16="http://schemas.microsoft.com/office/drawing/2014/main" id="{324A4029-E046-B2D9-AEB5-E9E31ED0EBBD}"/>
                </a:ext>
              </a:extLst>
            </p:cNvPr>
            <p:cNvSpPr txBox="1"/>
            <p:nvPr/>
          </p:nvSpPr>
          <p:spPr>
            <a:xfrm>
              <a:off x="2919471" y="3878886"/>
              <a:ext cx="1933929" cy="10770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0" tIns="152400" rIns="152400" bIns="152400" numCol="1" spcCol="1270" anchor="ctr" anchorCtr="0">
              <a:noAutofit/>
            </a:bodyPr>
            <a:lstStyle/>
            <a:p>
              <a:pPr marL="0" lvl="0" indent="0" algn="ctr" defTabSz="1778000" rtl="0">
                <a:lnSpc>
                  <a:spcPct val="90000"/>
                </a:lnSpc>
                <a:spcBef>
                  <a:spcPct val="0"/>
                </a:spcBef>
                <a:spcAft>
                  <a:spcPct val="35000"/>
                </a:spcAft>
                <a:buNone/>
              </a:pPr>
              <a:r>
                <a:rPr lang="en-US" sz="4000" kern="1200" dirty="0"/>
                <a:t>NSTEMI</a:t>
              </a:r>
            </a:p>
          </p:txBody>
        </p:sp>
      </p:grpSp>
      <p:sp>
        <p:nvSpPr>
          <p:cNvPr id="16" name="مستطيل: زوايا مستديرة 15">
            <a:extLst>
              <a:ext uri="{FF2B5EF4-FFF2-40B4-BE49-F238E27FC236}">
                <a16:creationId xmlns:a16="http://schemas.microsoft.com/office/drawing/2014/main" id="{CCB4968A-13DC-027B-0661-3E7CE3DC44B7}"/>
              </a:ext>
            </a:extLst>
          </p:cNvPr>
          <p:cNvSpPr/>
          <p:nvPr/>
        </p:nvSpPr>
        <p:spPr>
          <a:xfrm>
            <a:off x="4992884" y="1860698"/>
            <a:ext cx="4035995" cy="1187983"/>
          </a:xfrm>
          <a:prstGeom prst="roundRect">
            <a:avLst>
              <a:gd name="adj" fmla="val 10000"/>
            </a:avLst>
          </a:prstGeom>
          <a:scene3d>
            <a:camera prst="orthographicFront"/>
            <a:lightRig rig="flat" dir="t"/>
          </a:scene3d>
          <a:sp3d prstMaterial="dkEdge">
            <a:bevelT w="8200" h="38100"/>
          </a:sp3d>
        </p:spPr>
        <p:style>
          <a:lnRef idx="0">
            <a:schemeClr val="dk1">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grpSp>
        <p:nvGrpSpPr>
          <p:cNvPr id="17" name="مجموعة 16">
            <a:extLst>
              <a:ext uri="{FF2B5EF4-FFF2-40B4-BE49-F238E27FC236}">
                <a16:creationId xmlns:a16="http://schemas.microsoft.com/office/drawing/2014/main" id="{A2A35426-DB32-AF45-3E26-6260CF9FF5DB}"/>
              </a:ext>
            </a:extLst>
          </p:cNvPr>
          <p:cNvGrpSpPr/>
          <p:nvPr/>
        </p:nvGrpSpPr>
        <p:grpSpPr>
          <a:xfrm>
            <a:off x="5193065" y="2050871"/>
            <a:ext cx="4035995" cy="1187983"/>
            <a:chOff x="5246084" y="2177368"/>
            <a:chExt cx="4353336" cy="1144035"/>
          </a:xfrm>
        </p:grpSpPr>
        <p:sp>
          <p:nvSpPr>
            <p:cNvPr id="18" name="مستطيل: زوايا مستديرة 17">
              <a:extLst>
                <a:ext uri="{FF2B5EF4-FFF2-40B4-BE49-F238E27FC236}">
                  <a16:creationId xmlns:a16="http://schemas.microsoft.com/office/drawing/2014/main" id="{86E76CFF-0C7E-3403-C5E7-72DEC9D61687}"/>
                </a:ext>
              </a:extLst>
            </p:cNvPr>
            <p:cNvSpPr/>
            <p:nvPr/>
          </p:nvSpPr>
          <p:spPr>
            <a:xfrm>
              <a:off x="5246084" y="2177368"/>
              <a:ext cx="4353336" cy="1144035"/>
            </a:xfrm>
            <a:prstGeom prst="roundRect">
              <a:avLst>
                <a:gd name="adj" fmla="val 10000"/>
              </a:avLst>
            </a:prstGeom>
          </p:spPr>
          <p:style>
            <a:lnRef idx="1">
              <a:schemeClr val="dk1">
                <a:hueOff val="0"/>
                <a:satOff val="0"/>
                <a:lumOff val="0"/>
                <a:alphaOff val="0"/>
              </a:schemeClr>
            </a:lnRef>
            <a:fillRef idx="1">
              <a:schemeClr val="dk1">
                <a:alpha val="90000"/>
                <a:tint val="40000"/>
                <a:hueOff val="0"/>
                <a:satOff val="0"/>
                <a:lumOff val="0"/>
                <a:alphaOff val="0"/>
              </a:schemeClr>
            </a:fillRef>
            <a:effectRef idx="0">
              <a:schemeClr val="dk1">
                <a:alpha val="90000"/>
                <a:tint val="40000"/>
                <a:hueOff val="0"/>
                <a:satOff val="0"/>
                <a:lumOff val="0"/>
                <a:alphaOff val="0"/>
              </a:schemeClr>
            </a:effectRef>
            <a:fontRef idx="minor">
              <a:schemeClr val="dk1">
                <a:hueOff val="0"/>
                <a:satOff val="0"/>
                <a:lumOff val="0"/>
                <a:alphaOff val="0"/>
              </a:schemeClr>
            </a:fontRef>
          </p:style>
        </p:sp>
        <p:sp>
          <p:nvSpPr>
            <p:cNvPr id="19" name="مستطيل: زوايا مستديرة 21">
              <a:extLst>
                <a:ext uri="{FF2B5EF4-FFF2-40B4-BE49-F238E27FC236}">
                  <a16:creationId xmlns:a16="http://schemas.microsoft.com/office/drawing/2014/main" id="{1C3D15FB-513F-348A-DFF5-54E110F78422}"/>
                </a:ext>
              </a:extLst>
            </p:cNvPr>
            <p:cNvSpPr txBox="1"/>
            <p:nvPr/>
          </p:nvSpPr>
          <p:spPr>
            <a:xfrm>
              <a:off x="5279592" y="2210876"/>
              <a:ext cx="4286320" cy="10770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5740" tIns="205740" rIns="205740" bIns="205740" numCol="1" spcCol="1270" anchor="ctr" anchorCtr="0">
              <a:noAutofit/>
            </a:bodyPr>
            <a:lstStyle/>
            <a:p>
              <a:pPr marL="0" lvl="0" indent="0" algn="ctr" defTabSz="2400300" rtl="0">
                <a:lnSpc>
                  <a:spcPct val="90000"/>
                </a:lnSpc>
                <a:spcBef>
                  <a:spcPct val="0"/>
                </a:spcBef>
                <a:spcAft>
                  <a:spcPct val="35000"/>
                </a:spcAft>
                <a:buNone/>
              </a:pPr>
              <a:r>
                <a:rPr lang="en-US" sz="5400" kern="1200" dirty="0"/>
                <a:t>Initial</a:t>
              </a:r>
            </a:p>
          </p:txBody>
        </p:sp>
      </p:grpSp>
    </p:spTree>
    <p:extLst>
      <p:ext uri="{BB962C8B-B14F-4D97-AF65-F5344CB8AC3E}">
        <p14:creationId xmlns:p14="http://schemas.microsoft.com/office/powerpoint/2010/main" val="91004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8"/>
          <p:cNvSpPr txBox="1">
            <a:spLocks noGrp="1"/>
          </p:cNvSpPr>
          <p:nvPr>
            <p:ph type="subTitle" idx="1"/>
          </p:nvPr>
        </p:nvSpPr>
        <p:spPr>
          <a:xfrm>
            <a:off x="2303100" y="2151975"/>
            <a:ext cx="4537800" cy="154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t>Roaa</a:t>
            </a:r>
            <a:r>
              <a:rPr lang="en-US" sz="2400" b="1" dirty="0"/>
              <a:t> </a:t>
            </a:r>
            <a:r>
              <a:rPr lang="en-US" sz="2400" b="1" dirty="0" err="1"/>
              <a:t>Alzawahreh</a:t>
            </a:r>
            <a:endParaRPr sz="2400" b="1" dirty="0"/>
          </a:p>
        </p:txBody>
      </p:sp>
      <p:sp>
        <p:nvSpPr>
          <p:cNvPr id="494" name="Google Shape;494;p38"/>
          <p:cNvSpPr txBox="1">
            <a:spLocks noGrp="1"/>
          </p:cNvSpPr>
          <p:nvPr>
            <p:ph type="title"/>
          </p:nvPr>
        </p:nvSpPr>
        <p:spPr>
          <a:xfrm>
            <a:off x="2303100" y="1380862"/>
            <a:ext cx="4537800" cy="79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INTRODUCTION</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46EBB760-2CC0-38C3-FCDB-0AD0E577B256}"/>
              </a:ext>
            </a:extLst>
          </p:cNvPr>
          <p:cNvSpPr>
            <a:spLocks noGrp="1"/>
          </p:cNvSpPr>
          <p:nvPr>
            <p:ph type="subTitle" idx="1"/>
          </p:nvPr>
        </p:nvSpPr>
        <p:spPr>
          <a:xfrm>
            <a:off x="0" y="798000"/>
            <a:ext cx="9144000" cy="4345500"/>
          </a:xfrm>
        </p:spPr>
        <p:txBody>
          <a:bodyPr/>
          <a:lstStyle/>
          <a:p>
            <a:pPr algn="l"/>
            <a:r>
              <a:rPr lang="x-none" dirty="0"/>
              <a:t>1-Admit patient to a cradiac monitored floor (CCU ) and establish IV access. Give sup-plemental oxygen for hypoxia and analgesics( nitrates, morphine ).</a:t>
            </a:r>
          </a:p>
          <a:p>
            <a:pPr algn="l"/>
            <a:r>
              <a:rPr lang="x-none" dirty="0"/>
              <a:t>2- </a:t>
            </a:r>
            <a:r>
              <a:rPr lang="en-US" dirty="0"/>
              <a:t>Goals of m</a:t>
            </a:r>
            <a:r>
              <a:rPr lang="x-none" dirty="0"/>
              <a:t>edical </a:t>
            </a:r>
            <a:r>
              <a:rPr lang="en-US" dirty="0"/>
              <a:t>t</a:t>
            </a:r>
            <a:r>
              <a:rPr lang="x-none" dirty="0"/>
              <a:t>herapy</a:t>
            </a:r>
            <a:r>
              <a:rPr lang="en-US" dirty="0"/>
              <a:t>: treat arrhythmic complications, to minimize ischemic time before reperfusion, to use antithrombotic therapy to inhibit thrombus propagation and embolization, to improve oxygen supply–demand imbalance, to inhibit adverse remodeling, and to treat mechanical complications.</a:t>
            </a:r>
            <a:r>
              <a:rPr lang="x-none" dirty="0"/>
              <a:t> </a:t>
            </a:r>
          </a:p>
          <a:p>
            <a:pPr marL="457200" lvl="1" indent="0" algn="l">
              <a:buNone/>
            </a:pPr>
            <a:r>
              <a:rPr lang="en-US" dirty="0"/>
              <a:t>A</a:t>
            </a:r>
            <a:r>
              <a:rPr lang="x-none" dirty="0"/>
              <a:t>- Aspirin </a:t>
            </a:r>
          </a:p>
          <a:p>
            <a:pPr marL="457200" lvl="1" indent="0" algn="l">
              <a:buNone/>
            </a:pPr>
            <a:r>
              <a:rPr lang="x-none" dirty="0"/>
              <a:t>B- P2Y12 Inhibitors</a:t>
            </a:r>
            <a:r>
              <a:rPr lang="en-US" dirty="0"/>
              <a:t> </a:t>
            </a:r>
            <a:r>
              <a:rPr lang="x-none" dirty="0"/>
              <a:t>(Clopidogrel ,Ticagrelor)</a:t>
            </a:r>
          </a:p>
          <a:p>
            <a:pPr marL="457200" lvl="1" indent="0" algn="l">
              <a:buNone/>
            </a:pPr>
            <a:r>
              <a:rPr lang="x-none" dirty="0"/>
              <a:t>C- b-Blockers</a:t>
            </a:r>
          </a:p>
          <a:p>
            <a:pPr marL="457200" lvl="1" indent="0" algn="l">
              <a:buNone/>
            </a:pPr>
            <a:r>
              <a:rPr lang="en-US" dirty="0"/>
              <a:t>D</a:t>
            </a:r>
            <a:r>
              <a:rPr lang="x-none" dirty="0"/>
              <a:t>- ACE Inhibitors </a:t>
            </a:r>
          </a:p>
          <a:p>
            <a:pPr marL="457200" lvl="1" indent="0" algn="l">
              <a:buNone/>
            </a:pPr>
            <a:r>
              <a:rPr lang="x-none" dirty="0"/>
              <a:t>E- Statins </a:t>
            </a:r>
          </a:p>
          <a:p>
            <a:pPr marL="457200" lvl="1" indent="0" algn="l">
              <a:buNone/>
            </a:pPr>
            <a:r>
              <a:rPr lang="x-none" dirty="0"/>
              <a:t>F- Oxygen </a:t>
            </a:r>
          </a:p>
          <a:p>
            <a:pPr marL="457200" lvl="1" indent="0" algn="l">
              <a:buNone/>
            </a:pPr>
            <a:r>
              <a:rPr lang="x-none" dirty="0"/>
              <a:t>G- Nitrates </a:t>
            </a:r>
          </a:p>
          <a:p>
            <a:pPr marL="457200" lvl="1" indent="0" algn="l">
              <a:buNone/>
            </a:pPr>
            <a:r>
              <a:rPr lang="x-none" dirty="0"/>
              <a:t>H- Morphine </a:t>
            </a:r>
          </a:p>
          <a:p>
            <a:pPr marL="457200" lvl="1" indent="0" algn="l">
              <a:buNone/>
            </a:pPr>
            <a:r>
              <a:rPr lang="x-none" dirty="0"/>
              <a:t>I- Heparin </a:t>
            </a:r>
          </a:p>
          <a:p>
            <a:pPr algn="l"/>
            <a:endParaRPr lang="en-US" dirty="0"/>
          </a:p>
        </p:txBody>
      </p:sp>
      <p:sp>
        <p:nvSpPr>
          <p:cNvPr id="3" name="عنوان 2">
            <a:extLst>
              <a:ext uri="{FF2B5EF4-FFF2-40B4-BE49-F238E27FC236}">
                <a16:creationId xmlns:a16="http://schemas.microsoft.com/office/drawing/2014/main" id="{EF3CCD48-7E14-80CD-50B6-115BBBA45AE3}"/>
              </a:ext>
            </a:extLst>
          </p:cNvPr>
          <p:cNvSpPr>
            <a:spLocks noGrp="1"/>
          </p:cNvSpPr>
          <p:nvPr>
            <p:ph type="title"/>
          </p:nvPr>
        </p:nvSpPr>
        <p:spPr>
          <a:xfrm>
            <a:off x="2132979" y="0"/>
            <a:ext cx="4537800" cy="798000"/>
          </a:xfrm>
        </p:spPr>
        <p:txBody>
          <a:bodyPr/>
          <a:lstStyle/>
          <a:p>
            <a:r>
              <a:rPr lang="en-US" sz="3200" dirty="0"/>
              <a:t>I</a:t>
            </a:r>
            <a:r>
              <a:rPr lang="x-none" sz="3200" dirty="0"/>
              <a:t>nitial Management</a:t>
            </a:r>
            <a:endParaRPr lang="en-US" sz="3200" dirty="0"/>
          </a:p>
        </p:txBody>
      </p:sp>
    </p:spTree>
    <p:extLst>
      <p:ext uri="{BB962C8B-B14F-4D97-AF65-F5344CB8AC3E}">
        <p14:creationId xmlns:p14="http://schemas.microsoft.com/office/powerpoint/2010/main" val="4259381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D7B82349-4663-9342-46EE-163D2FB5877A}"/>
              </a:ext>
            </a:extLst>
          </p:cNvPr>
          <p:cNvSpPr>
            <a:spLocks noGrp="1"/>
          </p:cNvSpPr>
          <p:nvPr>
            <p:ph type="subTitle" idx="1"/>
          </p:nvPr>
        </p:nvSpPr>
        <p:spPr/>
        <p:txBody>
          <a:bodyPr/>
          <a:lstStyle/>
          <a:p>
            <a:r>
              <a:rPr lang="en-US" sz="2400" b="1" dirty="0"/>
              <a:t>Batool </a:t>
            </a:r>
            <a:r>
              <a:rPr lang="en-US" sz="2400" b="1" dirty="0" err="1"/>
              <a:t>Gharaibeh</a:t>
            </a:r>
            <a:endParaRPr lang="en-US" sz="2400" b="1" dirty="0"/>
          </a:p>
        </p:txBody>
      </p:sp>
      <p:sp>
        <p:nvSpPr>
          <p:cNvPr id="3" name="عنوان 2">
            <a:extLst>
              <a:ext uri="{FF2B5EF4-FFF2-40B4-BE49-F238E27FC236}">
                <a16:creationId xmlns:a16="http://schemas.microsoft.com/office/drawing/2014/main" id="{657CC2B4-50EC-7EE3-6FFE-2B2D9F22AE5C}"/>
              </a:ext>
            </a:extLst>
          </p:cNvPr>
          <p:cNvSpPr>
            <a:spLocks noGrp="1"/>
          </p:cNvSpPr>
          <p:nvPr>
            <p:ph type="title"/>
          </p:nvPr>
        </p:nvSpPr>
        <p:spPr/>
        <p:txBody>
          <a:bodyPr/>
          <a:lstStyle/>
          <a:p>
            <a:r>
              <a:rPr lang="en-US" sz="4000" dirty="0"/>
              <a:t>Management</a:t>
            </a:r>
            <a:br>
              <a:rPr lang="en-US" dirty="0"/>
            </a:br>
            <a:endParaRPr lang="en-US" dirty="0"/>
          </a:p>
        </p:txBody>
      </p:sp>
    </p:spTree>
    <p:extLst>
      <p:ext uri="{BB962C8B-B14F-4D97-AF65-F5344CB8AC3E}">
        <p14:creationId xmlns:p14="http://schemas.microsoft.com/office/powerpoint/2010/main" val="830715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E097DE3E-0249-39FD-2424-A25C6FAB2348}"/>
              </a:ext>
            </a:extLst>
          </p:cNvPr>
          <p:cNvSpPr>
            <a:spLocks noGrp="1"/>
          </p:cNvSpPr>
          <p:nvPr>
            <p:ph type="subTitle" idx="1"/>
          </p:nvPr>
        </p:nvSpPr>
        <p:spPr>
          <a:xfrm>
            <a:off x="0" y="797442"/>
            <a:ext cx="9144000" cy="4633137"/>
          </a:xfrm>
        </p:spPr>
        <p:txBody>
          <a:bodyPr/>
          <a:lstStyle/>
          <a:p>
            <a:r>
              <a:rPr lang="en-US" spc="15" dirty="0">
                <a:solidFill>
                  <a:schemeClr val="tx1"/>
                </a:solidFill>
              </a:rPr>
              <a:t>STEMI</a:t>
            </a:r>
            <a:r>
              <a:rPr lang="en-US" spc="-35" dirty="0">
                <a:solidFill>
                  <a:schemeClr val="tx1"/>
                </a:solidFill>
              </a:rPr>
              <a:t> </a:t>
            </a:r>
            <a:r>
              <a:rPr lang="en-US" spc="10" dirty="0">
                <a:solidFill>
                  <a:schemeClr val="tx1"/>
                </a:solidFill>
              </a:rPr>
              <a:t>Management</a:t>
            </a:r>
          </a:p>
          <a:p>
            <a:pPr marL="605790" indent="-593725" algn="l">
              <a:lnSpc>
                <a:spcPct val="100000"/>
              </a:lnSpc>
              <a:spcBef>
                <a:spcPts val="1470"/>
              </a:spcBef>
              <a:buClr>
                <a:srgbClr val="000000"/>
              </a:buClr>
              <a:buChar char="●"/>
              <a:tabLst>
                <a:tab pos="605155" algn="l"/>
                <a:tab pos="606425" algn="l"/>
              </a:tabLst>
            </a:pP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Emergency</a:t>
            </a:r>
            <a:r>
              <a:rPr lang="en-US" sz="1800" spc="-2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Revascularization</a:t>
            </a:r>
          </a:p>
          <a:p>
            <a:pPr marL="589280" indent="-526415" algn="l">
              <a:lnSpc>
                <a:spcPct val="100000"/>
              </a:lnSpc>
              <a:spcBef>
                <a:spcPts val="850"/>
              </a:spcBef>
              <a:buClr>
                <a:srgbClr val="000000"/>
              </a:buClr>
              <a:buFont typeface="Segoe UI Symbol"/>
              <a:buChar char="➢"/>
              <a:tabLst>
                <a:tab pos="589280" algn="l"/>
                <a:tab pos="589915" algn="l"/>
              </a:tabLst>
            </a:pP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Benefit</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highest</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when</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performed</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early</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(within</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90</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min</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of</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hospital</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arrival</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for</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all</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patient</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with</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STEMI</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or</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LBB</a:t>
            </a:r>
          </a:p>
          <a:p>
            <a:pPr marL="589280" indent="-526415" algn="l">
              <a:lnSpc>
                <a:spcPct val="100000"/>
              </a:lnSpc>
              <a:spcBef>
                <a:spcPts val="850"/>
              </a:spcBef>
              <a:buClr>
                <a:srgbClr val="000000"/>
              </a:buClr>
              <a:buFont typeface="Segoe UI Symbol"/>
              <a:buChar char="➢"/>
              <a:tabLst>
                <a:tab pos="589280" algn="l"/>
                <a:tab pos="589915" algn="l"/>
              </a:tabLst>
            </a:pPr>
            <a:endParaRPr lang="en-US" sz="1800"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x-none" dirty="0">
              <a:solidFill>
                <a:schemeClr val="tx1"/>
              </a:solidFill>
            </a:endParaRPr>
          </a:p>
          <a:p>
            <a:endParaRPr lang="en-US" spc="10" dirty="0">
              <a:solidFill>
                <a:schemeClr val="tx1"/>
              </a:solidFill>
            </a:endParaRPr>
          </a:p>
          <a:p>
            <a:endParaRPr lang="en-US" spc="10" dirty="0">
              <a:solidFill>
                <a:schemeClr val="tx1"/>
              </a:solidFill>
            </a:endParaRPr>
          </a:p>
          <a:p>
            <a:pPr algn="l"/>
            <a:endParaRPr lang="en-US" spc="10" dirty="0">
              <a:solidFill>
                <a:schemeClr val="tx1"/>
              </a:solidFill>
            </a:endParaRPr>
          </a:p>
          <a:p>
            <a:endParaRPr lang="en-US" spc="10" dirty="0">
              <a:solidFill>
                <a:schemeClr val="tx1"/>
              </a:solidFill>
            </a:endParaRPr>
          </a:p>
          <a:p>
            <a:endParaRPr lang="en-US" spc="10" dirty="0">
              <a:solidFill>
                <a:schemeClr val="tx1"/>
              </a:solidFill>
            </a:endParaRPr>
          </a:p>
          <a:p>
            <a:endParaRPr lang="en-US" spc="10" dirty="0">
              <a:solidFill>
                <a:schemeClr val="tx1"/>
              </a:solidFill>
            </a:endParaRPr>
          </a:p>
          <a:p>
            <a:endParaRPr lang="en-US" spc="10" dirty="0">
              <a:solidFill>
                <a:schemeClr val="tx1"/>
              </a:solidFill>
            </a:endParaRPr>
          </a:p>
          <a:p>
            <a:endParaRPr lang="en-US" spc="10" dirty="0">
              <a:solidFill>
                <a:schemeClr val="tx1"/>
              </a:solidFill>
            </a:endParaRPr>
          </a:p>
          <a:p>
            <a:endParaRPr lang="en-US" spc="10" dirty="0">
              <a:solidFill>
                <a:schemeClr val="tx1"/>
              </a:solidFill>
            </a:endParaRPr>
          </a:p>
          <a:p>
            <a:endParaRPr lang="en-US" spc="10" dirty="0">
              <a:solidFill>
                <a:schemeClr val="tx1"/>
              </a:solidFill>
            </a:endParaRPr>
          </a:p>
          <a:p>
            <a:endParaRPr lang="en-US" spc="10" dirty="0">
              <a:solidFill>
                <a:schemeClr val="tx1"/>
              </a:solidFill>
            </a:endParaRPr>
          </a:p>
          <a:p>
            <a:endParaRPr lang="en-US" dirty="0"/>
          </a:p>
        </p:txBody>
      </p:sp>
      <p:sp>
        <p:nvSpPr>
          <p:cNvPr id="3" name="عنوان 2">
            <a:extLst>
              <a:ext uri="{FF2B5EF4-FFF2-40B4-BE49-F238E27FC236}">
                <a16:creationId xmlns:a16="http://schemas.microsoft.com/office/drawing/2014/main" id="{CE2C308B-9404-D7E1-2402-C84C39CEA164}"/>
              </a:ext>
            </a:extLst>
          </p:cNvPr>
          <p:cNvSpPr>
            <a:spLocks noGrp="1"/>
          </p:cNvSpPr>
          <p:nvPr>
            <p:ph type="title"/>
          </p:nvPr>
        </p:nvSpPr>
        <p:spPr>
          <a:xfrm>
            <a:off x="1502425" y="275076"/>
            <a:ext cx="5196088" cy="713752"/>
          </a:xfrm>
        </p:spPr>
        <p:txBody>
          <a:bodyPr/>
          <a:lstStyle/>
          <a:p>
            <a:pPr algn="r"/>
            <a:r>
              <a:rPr lang="x-none" sz="3200" dirty="0"/>
              <a:t>Definitive Manag</a:t>
            </a:r>
            <a:r>
              <a:rPr lang="en-US" sz="3200" dirty="0"/>
              <a:t>e</a:t>
            </a:r>
            <a:r>
              <a:rPr lang="x-none" sz="3200" dirty="0"/>
              <a:t>ment </a:t>
            </a:r>
            <a:br>
              <a:rPr lang="x-none" sz="3200" dirty="0"/>
            </a:br>
            <a:br>
              <a:rPr lang="x-none" sz="3200" dirty="0">
                <a:solidFill>
                  <a:schemeClr val="tx1"/>
                </a:solidFill>
              </a:rPr>
            </a:br>
            <a:endParaRPr lang="en-US" sz="3200" dirty="0"/>
          </a:p>
        </p:txBody>
      </p:sp>
      <p:graphicFrame>
        <p:nvGraphicFramePr>
          <p:cNvPr id="4" name="Diagram 3">
            <a:extLst>
              <a:ext uri="{FF2B5EF4-FFF2-40B4-BE49-F238E27FC236}">
                <a16:creationId xmlns:a16="http://schemas.microsoft.com/office/drawing/2014/main" id="{0B050092-3BDF-86CA-4149-20BB772896A6}"/>
              </a:ext>
            </a:extLst>
          </p:cNvPr>
          <p:cNvGraphicFramePr/>
          <p:nvPr>
            <p:extLst>
              <p:ext uri="{D42A27DB-BD31-4B8C-83A1-F6EECF244321}">
                <p14:modId xmlns:p14="http://schemas.microsoft.com/office/powerpoint/2010/main" val="292649635"/>
              </p:ext>
            </p:extLst>
          </p:nvPr>
        </p:nvGraphicFramePr>
        <p:xfrm>
          <a:off x="1127050" y="1796901"/>
          <a:ext cx="7341585" cy="2992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752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5512387D-62D5-A8BC-DC43-D64ABB5D6AF5}"/>
              </a:ext>
            </a:extLst>
          </p:cNvPr>
          <p:cNvSpPr>
            <a:spLocks noGrp="1"/>
          </p:cNvSpPr>
          <p:nvPr>
            <p:ph type="subTitle" idx="1"/>
          </p:nvPr>
        </p:nvSpPr>
        <p:spPr>
          <a:xfrm>
            <a:off x="0" y="2151974"/>
            <a:ext cx="9144000" cy="2802797"/>
          </a:xfrm>
        </p:spPr>
        <p:txBody>
          <a:bodyPr/>
          <a:lstStyle/>
          <a:p>
            <a:pPr marL="561340" marR="5080" indent="-549275" algn="l">
              <a:lnSpc>
                <a:spcPct val="100000"/>
              </a:lnSpc>
              <a:spcBef>
                <a:spcPts val="100"/>
              </a:spcBef>
              <a:buFont typeface="Times New Roman"/>
              <a:buChar char="●"/>
              <a:tabLst>
                <a:tab pos="592455" algn="l"/>
                <a:tab pos="593725" algn="l"/>
              </a:tabLst>
            </a:pPr>
            <a:r>
              <a:rPr lang="en-US" spc="-5" dirty="0">
                <a:latin typeface="Lato" panose="020F0502020204030203" pitchFamily="34" charset="0"/>
                <a:ea typeface="Lato" panose="020F0502020204030203" pitchFamily="34" charset="0"/>
                <a:cs typeface="Lato" panose="020F0502020204030203" pitchFamily="34" charset="0"/>
              </a:rPr>
              <a:t>This</a:t>
            </a:r>
            <a:r>
              <a:rPr lang="en-US" spc="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preferred</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treatment</a:t>
            </a:r>
            <a:r>
              <a:rPr lang="en-US" spc="10" dirty="0">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for</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STEMI</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as</a:t>
            </a:r>
            <a:r>
              <a:rPr lang="en-US" spc="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long</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as</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it</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can</a:t>
            </a:r>
            <a:r>
              <a:rPr lang="en-US" spc="5" dirty="0">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be</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performed</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as quickly as possible </a:t>
            </a:r>
            <a:r>
              <a:rPr lang="en-US" spc="-385" dirty="0">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(door </a:t>
            </a:r>
            <a:r>
              <a:rPr lang="en-US" spc="-5" dirty="0">
                <a:latin typeface="Lato" panose="020F0502020204030203" pitchFamily="34" charset="0"/>
                <a:ea typeface="Lato" panose="020F0502020204030203" pitchFamily="34" charset="0"/>
                <a:cs typeface="Lato" panose="020F0502020204030203" pitchFamily="34" charset="0"/>
              </a:rPr>
              <a:t>to</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balloon</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time</a:t>
            </a:r>
            <a:r>
              <a:rPr lang="en-US" spc="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less</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than</a:t>
            </a:r>
            <a:r>
              <a:rPr lang="en-US" dirty="0">
                <a:latin typeface="Lato" panose="020F0502020204030203" pitchFamily="34" charset="0"/>
                <a:ea typeface="Lato" panose="020F0502020204030203" pitchFamily="34" charset="0"/>
                <a:cs typeface="Lato" panose="020F0502020204030203" pitchFamily="34" charset="0"/>
              </a:rPr>
              <a:t> 90 </a:t>
            </a:r>
            <a:r>
              <a:rPr lang="en-US" spc="-5" dirty="0">
                <a:latin typeface="Lato" panose="020F0502020204030203" pitchFamily="34" charset="0"/>
                <a:ea typeface="Lato" panose="020F0502020204030203" pitchFamily="34" charset="0"/>
                <a:cs typeface="Lato" panose="020F0502020204030203" pitchFamily="34" charset="0"/>
              </a:rPr>
              <a:t>min</a:t>
            </a:r>
            <a:r>
              <a:rPr lang="en-US" spc="5" dirty="0">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and</a:t>
            </a:r>
            <a:r>
              <a:rPr lang="en-US" dirty="0">
                <a:latin typeface="Lato" panose="020F0502020204030203" pitchFamily="34" charset="0"/>
                <a:ea typeface="Lato" panose="020F0502020204030203" pitchFamily="34" charset="0"/>
                <a:cs typeface="Lato" panose="020F0502020204030203" pitchFamily="34" charset="0"/>
              </a:rPr>
              <a:t> by</a:t>
            </a:r>
            <a:r>
              <a:rPr lang="en-US" spc="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skilled</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personnel.</a:t>
            </a:r>
            <a:endParaRPr lang="en-US" dirty="0">
              <a:latin typeface="Lato" panose="020F0502020204030203" pitchFamily="34" charset="0"/>
              <a:ea typeface="Lato" panose="020F0502020204030203" pitchFamily="34" charset="0"/>
              <a:cs typeface="Lato" panose="020F0502020204030203" pitchFamily="34" charset="0"/>
            </a:endParaRPr>
          </a:p>
          <a:p>
            <a:pPr algn="l">
              <a:lnSpc>
                <a:spcPct val="100000"/>
              </a:lnSpc>
              <a:spcBef>
                <a:spcPts val="25"/>
              </a:spcBef>
              <a:buFont typeface="Times New Roman"/>
              <a:buChar char="●"/>
            </a:pPr>
            <a:endParaRPr lang="en-US" dirty="0">
              <a:latin typeface="Lato" panose="020F0502020204030203" pitchFamily="34" charset="0"/>
              <a:ea typeface="Lato" panose="020F0502020204030203" pitchFamily="34" charset="0"/>
              <a:cs typeface="Lato" panose="020F0502020204030203" pitchFamily="34" charset="0"/>
            </a:endParaRPr>
          </a:p>
          <a:p>
            <a:pPr marL="561340" marR="269875" indent="-549275" algn="l">
              <a:lnSpc>
                <a:spcPct val="100000"/>
              </a:lnSpc>
              <a:spcBef>
                <a:spcPts val="5"/>
              </a:spcBef>
              <a:buFont typeface="Times New Roman"/>
              <a:buChar char="●"/>
              <a:tabLst>
                <a:tab pos="592455" algn="l"/>
                <a:tab pos="593725" algn="l"/>
              </a:tabLst>
            </a:pP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Also</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preferred</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in</a:t>
            </a:r>
            <a:r>
              <a:rPr lang="en-US" spc="1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patients</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with</a:t>
            </a:r>
            <a:r>
              <a:rPr lang="en-US" spc="1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contraindications</a:t>
            </a:r>
            <a:r>
              <a:rPr lang="en-US" spc="10" dirty="0">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for</a:t>
            </a:r>
            <a:r>
              <a:rPr lang="en-US" spc="1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thrombolytic</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therapy;</a:t>
            </a:r>
            <a:r>
              <a:rPr lang="en-US" spc="15" dirty="0">
                <a:latin typeface="Lato" panose="020F0502020204030203" pitchFamily="34" charset="0"/>
                <a:ea typeface="Lato" panose="020F0502020204030203" pitchFamily="34" charset="0"/>
                <a:cs typeface="Lato" panose="020F0502020204030203" pitchFamily="34" charset="0"/>
              </a:rPr>
              <a:t> </a:t>
            </a:r>
            <a:r>
              <a:rPr lang="en-US" dirty="0">
                <a:latin typeface="Lato" panose="020F0502020204030203" pitchFamily="34" charset="0"/>
                <a:ea typeface="Lato" panose="020F0502020204030203" pitchFamily="34" charset="0"/>
                <a:cs typeface="Lato" panose="020F0502020204030203" pitchFamily="34" charset="0"/>
              </a:rPr>
              <a:t>no </a:t>
            </a:r>
            <a:r>
              <a:rPr lang="en-US" spc="-38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risk </a:t>
            </a:r>
            <a:r>
              <a:rPr lang="en-US" dirty="0">
                <a:latin typeface="Lato" panose="020F0502020204030203" pitchFamily="34" charset="0"/>
                <a:ea typeface="Lato" panose="020F0502020204030203" pitchFamily="34" charset="0"/>
                <a:cs typeface="Lato" panose="020F0502020204030203" pitchFamily="34" charset="0"/>
              </a:rPr>
              <a:t>for </a:t>
            </a:r>
            <a:r>
              <a:rPr lang="en-US" spc="-5" dirty="0">
                <a:latin typeface="Lato" panose="020F0502020204030203" pitchFamily="34" charset="0"/>
                <a:ea typeface="Lato" panose="020F0502020204030203" pitchFamily="34" charset="0"/>
                <a:cs typeface="Lato" panose="020F0502020204030203" pitchFamily="34" charset="0"/>
              </a:rPr>
              <a:t>intracranial</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hemorrhage.</a:t>
            </a:r>
            <a:endParaRPr lang="en-US" dirty="0">
              <a:latin typeface="Lato" panose="020F0502020204030203" pitchFamily="34" charset="0"/>
              <a:ea typeface="Lato" panose="020F0502020204030203" pitchFamily="34" charset="0"/>
              <a:cs typeface="Lato" panose="020F0502020204030203" pitchFamily="34" charset="0"/>
            </a:endParaRPr>
          </a:p>
          <a:p>
            <a:pPr algn="l">
              <a:lnSpc>
                <a:spcPct val="100000"/>
              </a:lnSpc>
              <a:spcBef>
                <a:spcPts val="25"/>
              </a:spcBef>
              <a:buFont typeface="Times New Roman"/>
              <a:buChar char="●"/>
            </a:pPr>
            <a:endParaRPr lang="en-US" dirty="0">
              <a:latin typeface="Lato" panose="020F0502020204030203" pitchFamily="34" charset="0"/>
              <a:ea typeface="Lato" panose="020F0502020204030203" pitchFamily="34" charset="0"/>
              <a:cs typeface="Lato" panose="020F0502020204030203" pitchFamily="34" charset="0"/>
            </a:endParaRPr>
          </a:p>
          <a:p>
            <a:pPr marL="593090" indent="-581025" algn="l">
              <a:lnSpc>
                <a:spcPct val="100000"/>
              </a:lnSpc>
              <a:buChar char="●"/>
              <a:tabLst>
                <a:tab pos="592455" algn="l"/>
                <a:tab pos="593725" algn="l"/>
              </a:tabLst>
            </a:pPr>
            <a:r>
              <a:rPr lang="en-US" dirty="0">
                <a:latin typeface="Lato" panose="020F0502020204030203" pitchFamily="34" charset="0"/>
                <a:ea typeface="Lato" panose="020F0502020204030203" pitchFamily="34" charset="0"/>
                <a:cs typeface="Lato" panose="020F0502020204030203" pitchFamily="34" charset="0"/>
              </a:rPr>
              <a:t>It</a:t>
            </a:r>
            <a:r>
              <a:rPr lang="en-US" spc="-5" dirty="0">
                <a:latin typeface="Lato" panose="020F0502020204030203" pitchFamily="34" charset="0"/>
                <a:ea typeface="Lato" panose="020F0502020204030203" pitchFamily="34" charset="0"/>
                <a:cs typeface="Lato" panose="020F0502020204030203" pitchFamily="34" charset="0"/>
              </a:rPr>
              <a:t> is</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proved to</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reduce </a:t>
            </a:r>
            <a:r>
              <a:rPr lang="en-US" spc="-15" dirty="0">
                <a:latin typeface="Lato" panose="020F0502020204030203" pitchFamily="34" charset="0"/>
                <a:ea typeface="Lato" panose="020F0502020204030203" pitchFamily="34" charset="0"/>
                <a:cs typeface="Lato" panose="020F0502020204030203" pitchFamily="34" charset="0"/>
              </a:rPr>
              <a:t>mortality.</a:t>
            </a:r>
            <a:endParaRPr lang="en-US" dirty="0">
              <a:latin typeface="Lato" panose="020F0502020204030203" pitchFamily="34" charset="0"/>
              <a:ea typeface="Lato" panose="020F0502020204030203" pitchFamily="34" charset="0"/>
              <a:cs typeface="Lato" panose="020F0502020204030203" pitchFamily="34" charset="0"/>
            </a:endParaRPr>
          </a:p>
          <a:p>
            <a:pPr marL="510540" marR="2619375" lvl="1" indent="-447675" algn="l">
              <a:lnSpc>
                <a:spcPts val="1839"/>
              </a:lnSpc>
              <a:spcBef>
                <a:spcPts val="1300"/>
              </a:spcBef>
              <a:buFont typeface="Times New Roman"/>
              <a:buChar char="●"/>
              <a:tabLst>
                <a:tab pos="539750" algn="l"/>
                <a:tab pos="540385" algn="l"/>
              </a:tabLst>
            </a:pPr>
            <a:r>
              <a:rPr lang="en-US" i="0" dirty="0">
                <a:latin typeface="Lato" panose="020F0502020204030203" pitchFamily="34" charset="0"/>
                <a:ea typeface="Lato" panose="020F0502020204030203" pitchFamily="34" charset="0"/>
                <a:cs typeface="Lato" panose="020F0502020204030203" pitchFamily="34" charset="0"/>
              </a:rPr>
              <a:t>	</a:t>
            </a:r>
            <a:r>
              <a:rPr lang="en-US" i="0" spc="-10" dirty="0">
                <a:latin typeface="Lato" panose="020F0502020204030203" pitchFamily="34" charset="0"/>
                <a:ea typeface="Lato" panose="020F0502020204030203" pitchFamily="34" charset="0"/>
                <a:cs typeface="Lato" panose="020F0502020204030203" pitchFamily="34" charset="0"/>
              </a:rPr>
              <a:t>Clopidogrel </a:t>
            </a:r>
            <a:r>
              <a:rPr lang="en-US" i="0" spc="-5" dirty="0">
                <a:latin typeface="Lato" panose="020F0502020204030203" pitchFamily="34" charset="0"/>
                <a:ea typeface="Lato" panose="020F0502020204030203" pitchFamily="34" charset="0"/>
                <a:cs typeface="Lato" panose="020F0502020204030203" pitchFamily="34" charset="0"/>
              </a:rPr>
              <a:t>or ticagrelor </a:t>
            </a:r>
            <a:r>
              <a:rPr lang="en-US" i="0" spc="-10" dirty="0">
                <a:latin typeface="Lato" panose="020F0502020204030203" pitchFamily="34" charset="0"/>
                <a:ea typeface="Lato" panose="020F0502020204030203" pitchFamily="34" charset="0"/>
                <a:cs typeface="Lato" panose="020F0502020204030203" pitchFamily="34" charset="0"/>
              </a:rPr>
              <a:t>therapy</a:t>
            </a:r>
            <a:r>
              <a:rPr lang="en-US" i="0" spc="-5" dirty="0">
                <a:latin typeface="Lato" panose="020F0502020204030203" pitchFamily="34" charset="0"/>
                <a:ea typeface="Lato" panose="020F0502020204030203" pitchFamily="34" charset="0"/>
                <a:cs typeface="Lato" panose="020F0502020204030203" pitchFamily="34" charset="0"/>
              </a:rPr>
              <a:t> should be initiated in </a:t>
            </a:r>
            <a:r>
              <a:rPr lang="en-US" i="0" spc="-345"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all </a:t>
            </a:r>
            <a:r>
              <a:rPr lang="en-US" i="0" spc="-10" dirty="0">
                <a:latin typeface="Lato" panose="020F0502020204030203" pitchFamily="34" charset="0"/>
                <a:ea typeface="Lato" panose="020F0502020204030203" pitchFamily="34" charset="0"/>
                <a:cs typeface="Lato" panose="020F0502020204030203" pitchFamily="34" charset="0"/>
              </a:rPr>
              <a:t>patients</a:t>
            </a:r>
            <a:r>
              <a:rPr lang="en-US" i="0" spc="-5" dirty="0">
                <a:latin typeface="Lato" panose="020F0502020204030203" pitchFamily="34" charset="0"/>
                <a:ea typeface="Lato" panose="020F0502020204030203" pitchFamily="34" charset="0"/>
                <a:cs typeface="Lato" panose="020F0502020204030203" pitchFamily="34" charset="0"/>
              </a:rPr>
              <a:t> who </a:t>
            </a:r>
            <a:r>
              <a:rPr lang="en-US" i="0" spc="-10" dirty="0">
                <a:latin typeface="Lato" panose="020F0502020204030203" pitchFamily="34" charset="0"/>
                <a:ea typeface="Lato" panose="020F0502020204030203" pitchFamily="34" charset="0"/>
                <a:cs typeface="Lato" panose="020F0502020204030203" pitchFamily="34" charset="0"/>
              </a:rPr>
              <a:t>undergo</a:t>
            </a:r>
            <a:r>
              <a:rPr lang="en-US" i="0" spc="-5" dirty="0">
                <a:latin typeface="Lato" panose="020F0502020204030203" pitchFamily="34" charset="0"/>
                <a:ea typeface="Lato" panose="020F0502020204030203" pitchFamily="34" charset="0"/>
                <a:cs typeface="Lato" panose="020F0502020204030203" pitchFamily="34" charset="0"/>
              </a:rPr>
              <a:t> PCI </a:t>
            </a:r>
            <a:r>
              <a:rPr lang="en-US" i="0" spc="-10" dirty="0">
                <a:latin typeface="Lato" panose="020F0502020204030203" pitchFamily="34" charset="0"/>
                <a:ea typeface="Lato" panose="020F0502020204030203" pitchFamily="34" charset="0"/>
                <a:cs typeface="Lato" panose="020F0502020204030203" pitchFamily="34" charset="0"/>
              </a:rPr>
              <a:t>and</a:t>
            </a:r>
            <a:r>
              <a:rPr lang="en-US" i="0" spc="-5" dirty="0">
                <a:latin typeface="Lato" panose="020F0502020204030203" pitchFamily="34" charset="0"/>
                <a:ea typeface="Lato" panose="020F0502020204030203" pitchFamily="34" charset="0"/>
                <a:cs typeface="Lato" panose="020F0502020204030203" pitchFamily="34" charset="0"/>
              </a:rPr>
              <a:t> </a:t>
            </a:r>
            <a:r>
              <a:rPr lang="en-US" i="0" spc="-10" dirty="0">
                <a:latin typeface="Lato" panose="020F0502020204030203" pitchFamily="34" charset="0"/>
                <a:ea typeface="Lato" panose="020F0502020204030203" pitchFamily="34" charset="0"/>
                <a:cs typeface="Lato" panose="020F0502020204030203" pitchFamily="34" charset="0"/>
              </a:rPr>
              <a:t>receive</a:t>
            </a:r>
            <a:r>
              <a:rPr lang="en-US" i="0" spc="-5" dirty="0">
                <a:latin typeface="Lato" panose="020F0502020204030203" pitchFamily="34" charset="0"/>
                <a:ea typeface="Lato" panose="020F0502020204030203" pitchFamily="34" charset="0"/>
                <a:cs typeface="Lato" panose="020F0502020204030203" pitchFamily="34" charset="0"/>
              </a:rPr>
              <a:t> a stent.</a:t>
            </a:r>
            <a:endParaRPr lang="en-US" i="0" dirty="0">
              <a:latin typeface="Lato" panose="020F0502020204030203" pitchFamily="34" charset="0"/>
              <a:ea typeface="Lato" panose="020F0502020204030203" pitchFamily="34" charset="0"/>
              <a:cs typeface="Lato" panose="020F0502020204030203" pitchFamily="34" charset="0"/>
            </a:endParaRPr>
          </a:p>
          <a:p>
            <a:pPr lvl="1" algn="l">
              <a:lnSpc>
                <a:spcPct val="100000"/>
              </a:lnSpc>
              <a:spcBef>
                <a:spcPts val="40"/>
              </a:spcBef>
              <a:buFont typeface="Times New Roman"/>
              <a:buChar char="●"/>
            </a:pPr>
            <a:endParaRPr lang="en-US" i="0" dirty="0">
              <a:latin typeface="Lato" panose="020F0502020204030203" pitchFamily="34" charset="0"/>
              <a:ea typeface="Lato" panose="020F0502020204030203" pitchFamily="34" charset="0"/>
              <a:cs typeface="Lato" panose="020F0502020204030203" pitchFamily="34" charset="0"/>
            </a:endParaRPr>
          </a:p>
          <a:p>
            <a:pPr marL="510540" marR="2602865" lvl="1" indent="-447675" algn="l">
              <a:lnSpc>
                <a:spcPct val="101200"/>
              </a:lnSpc>
              <a:buFont typeface="Times New Roman"/>
              <a:buChar char="●"/>
              <a:tabLst>
                <a:tab pos="539750" algn="l"/>
                <a:tab pos="540385" algn="l"/>
              </a:tabLst>
            </a:pPr>
            <a:r>
              <a:rPr lang="en-US" i="0" dirty="0">
                <a:latin typeface="Lato" panose="020F0502020204030203" pitchFamily="34" charset="0"/>
                <a:ea typeface="Lato" panose="020F0502020204030203" pitchFamily="34" charset="0"/>
                <a:cs typeface="Lato" panose="020F0502020204030203" pitchFamily="34" charset="0"/>
              </a:rPr>
              <a:t>	</a:t>
            </a:r>
            <a:r>
              <a:rPr lang="en-US" i="0" spc="-10" dirty="0">
                <a:latin typeface="Lato" panose="020F0502020204030203" pitchFamily="34" charset="0"/>
                <a:ea typeface="Lato" panose="020F0502020204030203" pitchFamily="34" charset="0"/>
                <a:cs typeface="Lato" panose="020F0502020204030203" pitchFamily="34" charset="0"/>
              </a:rPr>
              <a:t>Dual</a:t>
            </a:r>
            <a:r>
              <a:rPr lang="en-US" i="0" dirty="0">
                <a:latin typeface="Lato" panose="020F0502020204030203" pitchFamily="34" charset="0"/>
                <a:ea typeface="Lato" panose="020F0502020204030203" pitchFamily="34" charset="0"/>
                <a:cs typeface="Lato" panose="020F0502020204030203" pitchFamily="34" charset="0"/>
              </a:rPr>
              <a:t> </a:t>
            </a:r>
            <a:r>
              <a:rPr lang="en-US" i="0" spc="-10" dirty="0">
                <a:latin typeface="Lato" panose="020F0502020204030203" pitchFamily="34" charset="0"/>
                <a:ea typeface="Lato" panose="020F0502020204030203" pitchFamily="34" charset="0"/>
                <a:cs typeface="Lato" panose="020F0502020204030203" pitchFamily="34" charset="0"/>
              </a:rPr>
              <a:t>antiplatelet</a:t>
            </a:r>
            <a:r>
              <a:rPr lang="en-US" i="0" dirty="0">
                <a:latin typeface="Lato" panose="020F0502020204030203" pitchFamily="34" charset="0"/>
                <a:ea typeface="Lato" panose="020F0502020204030203" pitchFamily="34" charset="0"/>
                <a:cs typeface="Lato" panose="020F0502020204030203" pitchFamily="34" charset="0"/>
              </a:rPr>
              <a:t> </a:t>
            </a:r>
            <a:r>
              <a:rPr lang="en-US" i="0" spc="-10" dirty="0">
                <a:latin typeface="Lato" panose="020F0502020204030203" pitchFamily="34" charset="0"/>
                <a:ea typeface="Lato" panose="020F0502020204030203" pitchFamily="34" charset="0"/>
                <a:cs typeface="Lato" panose="020F0502020204030203" pitchFamily="34" charset="0"/>
              </a:rPr>
              <a:t>treatment</a:t>
            </a:r>
            <a:r>
              <a:rPr lang="en-US" i="0"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with</a:t>
            </a:r>
            <a:r>
              <a:rPr lang="en-US" i="0" dirty="0">
                <a:latin typeface="Lato" panose="020F0502020204030203" pitchFamily="34" charset="0"/>
                <a:ea typeface="Lato" panose="020F0502020204030203" pitchFamily="34" charset="0"/>
                <a:cs typeface="Lato" panose="020F0502020204030203" pitchFamily="34" charset="0"/>
              </a:rPr>
              <a:t> </a:t>
            </a:r>
            <a:r>
              <a:rPr lang="en-US" i="0" spc="-10" dirty="0">
                <a:latin typeface="Lato" panose="020F0502020204030203" pitchFamily="34" charset="0"/>
                <a:ea typeface="Lato" panose="020F0502020204030203" pitchFamily="34" charset="0"/>
                <a:cs typeface="Lato" panose="020F0502020204030203" pitchFamily="34" charset="0"/>
              </a:rPr>
              <a:t>aspirin</a:t>
            </a:r>
            <a:r>
              <a:rPr lang="en-US" i="0" dirty="0">
                <a:latin typeface="Lato" panose="020F0502020204030203" pitchFamily="34" charset="0"/>
                <a:ea typeface="Lato" panose="020F0502020204030203" pitchFamily="34" charset="0"/>
                <a:cs typeface="Lato" panose="020F0502020204030203" pitchFamily="34" charset="0"/>
              </a:rPr>
              <a:t> </a:t>
            </a:r>
            <a:r>
              <a:rPr lang="en-US" i="0" spc="-10" dirty="0">
                <a:latin typeface="Lato" panose="020F0502020204030203" pitchFamily="34" charset="0"/>
                <a:ea typeface="Lato" panose="020F0502020204030203" pitchFamily="34" charset="0"/>
                <a:cs typeface="Lato" panose="020F0502020204030203" pitchFamily="34" charset="0"/>
              </a:rPr>
              <a:t>and</a:t>
            </a:r>
            <a:r>
              <a:rPr lang="en-US" i="0"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a</a:t>
            </a:r>
            <a:r>
              <a:rPr lang="en-US" i="0"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P2Y12 </a:t>
            </a:r>
            <a:r>
              <a:rPr lang="en-US" i="0"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inhibitor</a:t>
            </a:r>
            <a:r>
              <a:rPr lang="en-US" i="0" spc="-20"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(clopidogrel</a:t>
            </a:r>
            <a:r>
              <a:rPr lang="en-US" i="0" spc="-20"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or</a:t>
            </a:r>
            <a:r>
              <a:rPr lang="en-US" i="0" spc="-15"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ticagrelor)</a:t>
            </a:r>
            <a:r>
              <a:rPr lang="en-US" i="0" spc="-20"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should</a:t>
            </a:r>
            <a:r>
              <a:rPr lang="en-US" i="0" spc="-15"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continue</a:t>
            </a:r>
            <a:r>
              <a:rPr lang="en-US" i="0" spc="-15" dirty="0">
                <a:latin typeface="Lato" panose="020F0502020204030203" pitchFamily="34" charset="0"/>
                <a:ea typeface="Lato" panose="020F0502020204030203" pitchFamily="34" charset="0"/>
                <a:cs typeface="Lato" panose="020F0502020204030203" pitchFamily="34" charset="0"/>
              </a:rPr>
              <a:t> </a:t>
            </a:r>
            <a:r>
              <a:rPr lang="en-US" i="0" spc="-10" dirty="0">
                <a:latin typeface="Lato" panose="020F0502020204030203" pitchFamily="34" charset="0"/>
                <a:ea typeface="Lato" panose="020F0502020204030203" pitchFamily="34" charset="0"/>
                <a:cs typeface="Lato" panose="020F0502020204030203" pitchFamily="34" charset="0"/>
              </a:rPr>
              <a:t>according</a:t>
            </a:r>
            <a:r>
              <a:rPr lang="en-US" i="0" spc="-5" dirty="0">
                <a:latin typeface="Lato" panose="020F0502020204030203" pitchFamily="34" charset="0"/>
                <a:ea typeface="Lato" panose="020F0502020204030203" pitchFamily="34" charset="0"/>
                <a:cs typeface="Lato" panose="020F0502020204030203" pitchFamily="34" charset="0"/>
              </a:rPr>
              <a:t> to the type of</a:t>
            </a:r>
            <a:r>
              <a:rPr lang="en-US" i="0" spc="-10" dirty="0">
                <a:latin typeface="Lato" panose="020F0502020204030203" pitchFamily="34" charset="0"/>
                <a:ea typeface="Lato" panose="020F0502020204030203" pitchFamily="34" charset="0"/>
                <a:cs typeface="Lato" panose="020F0502020204030203" pitchFamily="34" charset="0"/>
              </a:rPr>
              <a:t> </a:t>
            </a:r>
            <a:r>
              <a:rPr lang="en-US" i="0" spc="-5" dirty="0">
                <a:latin typeface="Lato" panose="020F0502020204030203" pitchFamily="34" charset="0"/>
                <a:ea typeface="Lato" panose="020F0502020204030203" pitchFamily="34" charset="0"/>
                <a:cs typeface="Lato" panose="020F0502020204030203" pitchFamily="34" charset="0"/>
              </a:rPr>
              <a:t>stent.</a:t>
            </a:r>
            <a:endParaRPr lang="en-US" i="0" dirty="0">
              <a:latin typeface="Lato" panose="020F0502020204030203" pitchFamily="34" charset="0"/>
              <a:ea typeface="Lato" panose="020F0502020204030203" pitchFamily="34" charset="0"/>
              <a:cs typeface="Lato" panose="020F0502020204030203" pitchFamily="34" charset="0"/>
            </a:endParaRPr>
          </a:p>
          <a:p>
            <a:pPr algn="l"/>
            <a:endParaRPr lang="x-none" dirty="0">
              <a:latin typeface="Lato" panose="020F0502020204030203" pitchFamily="34" charset="0"/>
              <a:ea typeface="Lato" panose="020F0502020204030203" pitchFamily="34" charset="0"/>
              <a:cs typeface="Lato" panose="020F0502020204030203" pitchFamily="34" charset="0"/>
            </a:endParaRPr>
          </a:p>
          <a:p>
            <a:pPr algn="l"/>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عنوان 2">
            <a:extLst>
              <a:ext uri="{FF2B5EF4-FFF2-40B4-BE49-F238E27FC236}">
                <a16:creationId xmlns:a16="http://schemas.microsoft.com/office/drawing/2014/main" id="{742A3EAC-C0DE-55B8-3B7E-EAB6945C8F0E}"/>
              </a:ext>
            </a:extLst>
          </p:cNvPr>
          <p:cNvSpPr>
            <a:spLocks noGrp="1"/>
          </p:cNvSpPr>
          <p:nvPr>
            <p:ph type="title"/>
          </p:nvPr>
        </p:nvSpPr>
        <p:spPr>
          <a:xfrm>
            <a:off x="1218579" y="349504"/>
            <a:ext cx="6915328" cy="798000"/>
          </a:xfrm>
        </p:spPr>
        <p:txBody>
          <a:bodyPr/>
          <a:lstStyle/>
          <a:p>
            <a:r>
              <a:rPr lang="en-US" sz="3200" dirty="0">
                <a:solidFill>
                  <a:schemeClr val="tx1"/>
                </a:solidFill>
              </a:rPr>
              <a:t>Percutaneous coronary intervention</a:t>
            </a:r>
            <a:r>
              <a:rPr lang="en-US" sz="3200" spc="5" dirty="0">
                <a:solidFill>
                  <a:schemeClr val="tx1"/>
                </a:solidFill>
              </a:rPr>
              <a:t> (PCI)</a:t>
            </a:r>
            <a:endParaRPr lang="en-US" sz="3200" dirty="0"/>
          </a:p>
        </p:txBody>
      </p:sp>
    </p:spTree>
    <p:extLst>
      <p:ext uri="{BB962C8B-B14F-4D97-AF65-F5344CB8AC3E}">
        <p14:creationId xmlns:p14="http://schemas.microsoft.com/office/powerpoint/2010/main" val="2561846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07973606-67B0-CDE8-CA1D-17148E2DC263}"/>
              </a:ext>
            </a:extLst>
          </p:cNvPr>
          <p:cNvSpPr>
            <a:spLocks noGrp="1"/>
          </p:cNvSpPr>
          <p:nvPr>
            <p:ph type="subTitle" idx="1"/>
          </p:nvPr>
        </p:nvSpPr>
        <p:spPr>
          <a:xfrm>
            <a:off x="70263" y="1363402"/>
            <a:ext cx="4501737" cy="3678865"/>
          </a:xfrm>
        </p:spPr>
        <p:txBody>
          <a:bodyPr/>
          <a:lstStyle/>
          <a:p>
            <a:r>
              <a:rPr lang="en-US" sz="1800" b="1" i="0" dirty="0">
                <a:solidFill>
                  <a:srgbClr val="202122"/>
                </a:solidFill>
                <a:effectLst/>
                <a:latin typeface="-apple-system"/>
              </a:rPr>
              <a:t>-procedure uses </a:t>
            </a:r>
            <a:r>
              <a:rPr lang="en-US" sz="1800" b="1" i="0" u="none" strike="noStrike" dirty="0">
                <a:solidFill>
                  <a:srgbClr val="3366CC"/>
                </a:solidFill>
                <a:effectLst/>
                <a:latin typeface="-apple-system"/>
                <a:hlinkClick r:id="rId2" tooltip="Coronary catheterization"/>
              </a:rPr>
              <a:t>coronary catheterization</a:t>
            </a:r>
            <a:r>
              <a:rPr lang="en-US" sz="1800" b="1" i="0" dirty="0">
                <a:solidFill>
                  <a:srgbClr val="202122"/>
                </a:solidFill>
                <a:effectLst/>
                <a:latin typeface="-apple-system"/>
              </a:rPr>
              <a:t> to </a:t>
            </a:r>
            <a:r>
              <a:rPr lang="en-US" sz="1800" b="1" i="0" dirty="0" err="1">
                <a:solidFill>
                  <a:srgbClr val="202122"/>
                </a:solidFill>
                <a:effectLst/>
                <a:latin typeface="-apple-system"/>
              </a:rPr>
              <a:t>visualise</a:t>
            </a:r>
            <a:r>
              <a:rPr lang="en-US" sz="1800" b="1" i="0" dirty="0">
                <a:solidFill>
                  <a:srgbClr val="202122"/>
                </a:solidFill>
                <a:effectLst/>
                <a:latin typeface="-apple-system"/>
              </a:rPr>
              <a:t> the blood vessels on X-ray imaging. After this, an </a:t>
            </a:r>
            <a:r>
              <a:rPr lang="en-US" sz="1800" b="1" i="0" u="none" strike="noStrike" dirty="0">
                <a:solidFill>
                  <a:srgbClr val="3366CC"/>
                </a:solidFill>
                <a:effectLst/>
                <a:latin typeface="-apple-system"/>
                <a:hlinkClick r:id="rId3" tooltip="Interventional cardiology"/>
              </a:rPr>
              <a:t>interventional cardiologist</a:t>
            </a:r>
            <a:r>
              <a:rPr lang="en-US" sz="1800" b="1" i="0" dirty="0">
                <a:solidFill>
                  <a:srgbClr val="202122"/>
                </a:solidFill>
                <a:effectLst/>
                <a:latin typeface="-apple-system"/>
              </a:rPr>
              <a:t> can perform a </a:t>
            </a:r>
            <a:r>
              <a:rPr lang="en-US" sz="1800" b="1" i="0" u="none" strike="noStrike" dirty="0">
                <a:solidFill>
                  <a:srgbClr val="3366CC"/>
                </a:solidFill>
                <a:effectLst/>
                <a:latin typeface="-apple-system"/>
                <a:hlinkClick r:id="rId4" tooltip="Angioplasty"/>
              </a:rPr>
              <a:t>coronary angioplasty</a:t>
            </a:r>
            <a:r>
              <a:rPr lang="en-US" sz="1800" b="1" i="0" dirty="0">
                <a:solidFill>
                  <a:srgbClr val="202122"/>
                </a:solidFill>
                <a:effectLst/>
                <a:latin typeface="-apple-system"/>
              </a:rPr>
              <a:t>, using a </a:t>
            </a:r>
            <a:r>
              <a:rPr lang="en-US" sz="1800" b="1" i="0" u="none" strike="noStrike" dirty="0">
                <a:solidFill>
                  <a:srgbClr val="3366CC"/>
                </a:solidFill>
                <a:effectLst/>
                <a:latin typeface="-apple-system"/>
                <a:hlinkClick r:id="rId5" tooltip="Balloon catheter"/>
              </a:rPr>
              <a:t>balloon catheter</a:t>
            </a:r>
            <a:r>
              <a:rPr lang="en-US" sz="1800" b="1" i="0" dirty="0">
                <a:solidFill>
                  <a:srgbClr val="202122"/>
                </a:solidFill>
                <a:effectLst/>
                <a:latin typeface="-apple-system"/>
              </a:rPr>
              <a:t> in which a deflated balloon is advanced into the obstructed artery and inflated to relieve the narrowing; certain devices such as </a:t>
            </a:r>
            <a:r>
              <a:rPr lang="en-US" sz="1800" b="1" i="0" u="none" strike="noStrike" dirty="0">
                <a:solidFill>
                  <a:srgbClr val="3366CC"/>
                </a:solidFill>
                <a:effectLst/>
                <a:latin typeface="-apple-system"/>
                <a:hlinkClick r:id="rId6" tooltip="Coronary stent"/>
              </a:rPr>
              <a:t>stents</a:t>
            </a:r>
            <a:r>
              <a:rPr lang="en-US" sz="1800" b="1" i="0" dirty="0">
                <a:solidFill>
                  <a:srgbClr val="202122"/>
                </a:solidFill>
                <a:effectLst/>
                <a:latin typeface="-apple-system"/>
              </a:rPr>
              <a:t> can be deployed to keep the blood vessel open. </a:t>
            </a:r>
            <a:endParaRPr lang="" sz="1800" b="1" u="sng" dirty="0">
              <a:solidFill>
                <a:schemeClr val="accent1">
                  <a:lumMod val="50000"/>
                </a:schemeClr>
              </a:solidFill>
            </a:endParaRPr>
          </a:p>
          <a:p>
            <a:endParaRPr lang="en-US" dirty="0"/>
          </a:p>
        </p:txBody>
      </p:sp>
      <p:pic>
        <p:nvPicPr>
          <p:cNvPr id="4" name="Picture 8">
            <a:extLst>
              <a:ext uri="{FF2B5EF4-FFF2-40B4-BE49-F238E27FC236}">
                <a16:creationId xmlns:a16="http://schemas.microsoft.com/office/drawing/2014/main" id="{55D3A781-20C3-3CA2-798E-10FF31F8A696}"/>
              </a:ext>
            </a:extLst>
          </p:cNvPr>
          <p:cNvPicPr>
            <a:picLocks noChangeAspect="1"/>
          </p:cNvPicPr>
          <p:nvPr/>
        </p:nvPicPr>
        <p:blipFill>
          <a:blip r:embed="rId7"/>
          <a:stretch>
            <a:fillRect/>
          </a:stretch>
        </p:blipFill>
        <p:spPr>
          <a:xfrm>
            <a:off x="4708364" y="101233"/>
            <a:ext cx="4501737" cy="4941034"/>
          </a:xfrm>
          <a:prstGeom prst="rect">
            <a:avLst/>
          </a:prstGeom>
        </p:spPr>
      </p:pic>
      <p:sp>
        <p:nvSpPr>
          <p:cNvPr id="5" name="عنوان 2">
            <a:extLst>
              <a:ext uri="{FF2B5EF4-FFF2-40B4-BE49-F238E27FC236}">
                <a16:creationId xmlns:a16="http://schemas.microsoft.com/office/drawing/2014/main" id="{1385DEC4-141C-86F0-433E-F1FBCC0F28FF}"/>
              </a:ext>
            </a:extLst>
          </p:cNvPr>
          <p:cNvSpPr>
            <a:spLocks noGrp="1"/>
          </p:cNvSpPr>
          <p:nvPr>
            <p:ph type="title"/>
          </p:nvPr>
        </p:nvSpPr>
        <p:spPr>
          <a:xfrm>
            <a:off x="0" y="565402"/>
            <a:ext cx="4537800" cy="798000"/>
          </a:xfrm>
        </p:spPr>
        <p:txBody>
          <a:bodyPr/>
          <a:lstStyle/>
          <a:p>
            <a:r>
              <a:rPr lang="en-US" dirty="0"/>
              <a:t>PCI</a:t>
            </a:r>
          </a:p>
        </p:txBody>
      </p:sp>
    </p:spTree>
    <p:extLst>
      <p:ext uri="{BB962C8B-B14F-4D97-AF65-F5344CB8AC3E}">
        <p14:creationId xmlns:p14="http://schemas.microsoft.com/office/powerpoint/2010/main" val="1721487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69CBC2DC-3813-7278-5D40-733E3CAFEE5F}"/>
              </a:ext>
            </a:extLst>
          </p:cNvPr>
          <p:cNvSpPr>
            <a:spLocks noGrp="1"/>
          </p:cNvSpPr>
          <p:nvPr>
            <p:ph type="subTitle" idx="1"/>
          </p:nvPr>
        </p:nvSpPr>
        <p:spPr>
          <a:xfrm>
            <a:off x="-1" y="2225407"/>
            <a:ext cx="5816907" cy="2500828"/>
          </a:xfrm>
        </p:spPr>
        <p:txBody>
          <a:bodyPr/>
          <a:lstStyle/>
          <a:p>
            <a:pPr algn="l"/>
            <a:r>
              <a:rPr lang="en-US" spc="-10" dirty="0">
                <a:latin typeface="Lato" panose="020F0502020204030203" pitchFamily="34" charset="0"/>
                <a:ea typeface="Lato" panose="020F0502020204030203" pitchFamily="34" charset="0"/>
                <a:cs typeface="Lato" panose="020F0502020204030203" pitchFamily="34" charset="0"/>
              </a:rPr>
              <a:t>- Less</a:t>
            </a:r>
            <a:r>
              <a:rPr lang="en-US" spc="-5"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often</a:t>
            </a:r>
            <a:r>
              <a:rPr lang="en-US" spc="-5"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used</a:t>
            </a:r>
            <a:r>
              <a:rPr lang="en-US" spc="-5" dirty="0">
                <a:latin typeface="Lato" panose="020F0502020204030203" pitchFamily="34" charset="0"/>
                <a:ea typeface="Lato" panose="020F0502020204030203" pitchFamily="34" charset="0"/>
                <a:cs typeface="Lato" panose="020F0502020204030203" pitchFamily="34" charset="0"/>
              </a:rPr>
              <a:t> than</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the </a:t>
            </a:r>
            <a:r>
              <a:rPr lang="en-US" spc="-10" dirty="0">
                <a:latin typeface="Lato" panose="020F0502020204030203" pitchFamily="34" charset="0"/>
                <a:ea typeface="Lato" panose="020F0502020204030203" pitchFamily="34" charset="0"/>
                <a:cs typeface="Lato" panose="020F0502020204030203" pitchFamily="34" charset="0"/>
              </a:rPr>
              <a:t>other</a:t>
            </a:r>
            <a:r>
              <a:rPr lang="en-US" spc="-5" dirty="0">
                <a:latin typeface="Lato" panose="020F0502020204030203" pitchFamily="34" charset="0"/>
                <a:ea typeface="Lato" panose="020F0502020204030203" pitchFamily="34" charset="0"/>
                <a:cs typeface="Lato" panose="020F0502020204030203" pitchFamily="34" charset="0"/>
              </a:rPr>
              <a:t> two</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in the </a:t>
            </a:r>
            <a:r>
              <a:rPr lang="en-US" spc="-10" dirty="0">
                <a:latin typeface="Lato" panose="020F0502020204030203" pitchFamily="34" charset="0"/>
                <a:ea typeface="Lato" panose="020F0502020204030203" pitchFamily="34" charset="0"/>
                <a:cs typeface="Lato" panose="020F0502020204030203" pitchFamily="34" charset="0"/>
              </a:rPr>
              <a:t>acute</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setting.</a:t>
            </a:r>
            <a:endParaRPr lang="en-US" dirty="0">
              <a:latin typeface="Lato" panose="020F0502020204030203" pitchFamily="34" charset="0"/>
              <a:ea typeface="Lato" panose="020F0502020204030203" pitchFamily="34" charset="0"/>
              <a:cs typeface="Lato" panose="020F0502020204030203" pitchFamily="34" charset="0"/>
            </a:endParaRPr>
          </a:p>
          <a:p>
            <a:pPr marL="1155065" marR="243204" indent="-1143000" algn="l">
              <a:lnSpc>
                <a:spcPct val="101200"/>
              </a:lnSpc>
              <a:spcBef>
                <a:spcPts val="70"/>
              </a:spcBef>
              <a:tabLst>
                <a:tab pos="488950" algn="l"/>
                <a:tab pos="489584" algn="l"/>
              </a:tabLst>
            </a:pPr>
            <a:r>
              <a:rPr lang="en-US" spc="-10" dirty="0">
                <a:latin typeface="Lato" panose="020F0502020204030203" pitchFamily="34" charset="0"/>
                <a:ea typeface="Lato" panose="020F0502020204030203" pitchFamily="34" charset="0"/>
                <a:cs typeface="Lato" panose="020F0502020204030203" pitchFamily="34" charset="0"/>
              </a:rPr>
              <a:t>- Benefits</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of</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CABG</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include</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low</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rates</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of</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event-free</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and </a:t>
            </a:r>
            <a:r>
              <a:rPr lang="en-US" spc="-345"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reintervention-free</a:t>
            </a:r>
            <a:r>
              <a:rPr lang="en-US" spc="-10"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survival.</a:t>
            </a:r>
            <a:endParaRPr lang="en-US" dirty="0">
              <a:latin typeface="Lato" panose="020F0502020204030203" pitchFamily="34" charset="0"/>
              <a:ea typeface="Lato" panose="020F0502020204030203" pitchFamily="34" charset="0"/>
              <a:cs typeface="Lato" panose="020F0502020204030203" pitchFamily="34" charset="0"/>
            </a:endParaRPr>
          </a:p>
          <a:p>
            <a:pPr marL="1155065" marR="243204" indent="-1143000" algn="l">
              <a:lnSpc>
                <a:spcPct val="101200"/>
              </a:lnSpc>
              <a:spcBef>
                <a:spcPts val="70"/>
              </a:spcBef>
              <a:tabLst>
                <a:tab pos="488950" algn="l"/>
                <a:tab pos="489584" algn="l"/>
              </a:tabLst>
            </a:pPr>
            <a:r>
              <a:rPr lang="en-US" spc="-5" dirty="0">
                <a:latin typeface="Lato" panose="020F0502020204030203" pitchFamily="34" charset="0"/>
                <a:ea typeface="Lato" panose="020F0502020204030203" pitchFamily="34" charset="0"/>
                <a:cs typeface="Lato" panose="020F0502020204030203" pitchFamily="34" charset="0"/>
              </a:rPr>
              <a:t>- It </a:t>
            </a:r>
            <a:r>
              <a:rPr lang="en-US" spc="-10" dirty="0">
                <a:latin typeface="Lato" panose="020F0502020204030203" pitchFamily="34" charset="0"/>
                <a:ea typeface="Lato" panose="020F0502020204030203" pitchFamily="34" charset="0"/>
                <a:cs typeface="Lato" panose="020F0502020204030203" pitchFamily="34" charset="0"/>
              </a:rPr>
              <a:t>remains</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the</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procedure</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of</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choice</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in </a:t>
            </a:r>
            <a:r>
              <a:rPr lang="en-US" spc="-10" dirty="0">
                <a:latin typeface="Lato" panose="020F0502020204030203" pitchFamily="34" charset="0"/>
                <a:ea typeface="Lato" panose="020F0502020204030203" pitchFamily="34" charset="0"/>
                <a:cs typeface="Lato" panose="020F0502020204030203" pitchFamily="34" charset="0"/>
              </a:rPr>
              <a:t>patients</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with</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severe </a:t>
            </a:r>
            <a:r>
              <a:rPr lang="en-US" spc="-345" dirty="0">
                <a:latin typeface="Lato" panose="020F0502020204030203" pitchFamily="34" charset="0"/>
                <a:ea typeface="Lato" panose="020F0502020204030203" pitchFamily="34" charset="0"/>
                <a:cs typeface="Lato" panose="020F0502020204030203" pitchFamily="34" charset="0"/>
              </a:rPr>
              <a:t> </a:t>
            </a:r>
            <a:r>
              <a:rPr lang="en-US" b="1" u="sng" spc="-5" dirty="0">
                <a:latin typeface="Lato" panose="020F0502020204030203" pitchFamily="34" charset="0"/>
                <a:ea typeface="Lato" panose="020F0502020204030203" pitchFamily="34" charset="0"/>
                <a:cs typeface="Lato" panose="020F0502020204030203" pitchFamily="34" charset="0"/>
              </a:rPr>
              <a:t>multivessel </a:t>
            </a:r>
            <a:r>
              <a:rPr lang="en-US" b="1" u="sng" spc="-10" dirty="0">
                <a:latin typeface="Lato" panose="020F0502020204030203" pitchFamily="34" charset="0"/>
                <a:ea typeface="Lato" panose="020F0502020204030203" pitchFamily="34" charset="0"/>
                <a:cs typeface="Lato" panose="020F0502020204030203" pitchFamily="34" charset="0"/>
              </a:rPr>
              <a:t>disease</a:t>
            </a:r>
            <a:r>
              <a:rPr lang="en-US" b="1" u="sng" spc="-5"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and</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complex</a:t>
            </a:r>
            <a:r>
              <a:rPr lang="en-US" spc="-5"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coronary</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anatomy</a:t>
            </a:r>
          </a:p>
          <a:p>
            <a:pPr marL="1155065" marR="243204" indent="-1143000" algn="l">
              <a:lnSpc>
                <a:spcPct val="101200"/>
              </a:lnSpc>
              <a:spcBef>
                <a:spcPts val="70"/>
              </a:spcBef>
              <a:tabLst>
                <a:tab pos="488950" algn="l"/>
                <a:tab pos="489584" algn="l"/>
              </a:tabLst>
            </a:pPr>
            <a:r>
              <a:rPr lang="en-US" spc="-10" dirty="0">
                <a:latin typeface="Lato" panose="020F0502020204030203" pitchFamily="34" charset="0"/>
                <a:ea typeface="Lato" panose="020F0502020204030203" pitchFamily="34" charset="0"/>
                <a:cs typeface="Lato" panose="020F0502020204030203" pitchFamily="34" charset="0"/>
              </a:rPr>
              <a:t>-Urgent/emergent</a:t>
            </a:r>
            <a:r>
              <a:rPr lang="en-US" spc="-5"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CABG</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is</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typically</a:t>
            </a:r>
            <a:r>
              <a:rPr lang="en-US" dirty="0">
                <a:latin typeface="Lato" panose="020F0502020204030203" pitchFamily="34" charset="0"/>
                <a:ea typeface="Lato" panose="020F0502020204030203" pitchFamily="34" charset="0"/>
                <a:cs typeface="Lato" panose="020F0502020204030203" pitchFamily="34" charset="0"/>
              </a:rPr>
              <a:t> </a:t>
            </a:r>
            <a:r>
              <a:rPr lang="en-US" b="1" u="sng" spc="-10" dirty="0">
                <a:solidFill>
                  <a:schemeClr val="tx1"/>
                </a:solidFill>
                <a:latin typeface="Lato" panose="020F0502020204030203" pitchFamily="34" charset="0"/>
                <a:ea typeface="Lato" panose="020F0502020204030203" pitchFamily="34" charset="0"/>
                <a:cs typeface="Lato" panose="020F0502020204030203" pitchFamily="34" charset="0"/>
              </a:rPr>
              <a:t>performed</a:t>
            </a:r>
            <a:r>
              <a:rPr lang="en-US" b="1" u="sng"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b="1" u="sng" spc="-10" dirty="0">
                <a:solidFill>
                  <a:schemeClr val="tx1"/>
                </a:solidFill>
                <a:latin typeface="Lato" panose="020F0502020204030203" pitchFamily="34" charset="0"/>
                <a:ea typeface="Lato" panose="020F0502020204030203" pitchFamily="34" charset="0"/>
                <a:cs typeface="Lato" panose="020F0502020204030203" pitchFamily="34" charset="0"/>
              </a:rPr>
              <a:t>only</a:t>
            </a:r>
            <a:r>
              <a:rPr lang="en-US" b="1" u="sng"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in</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the </a:t>
            </a:r>
            <a:r>
              <a:rPr lang="en-US" dirty="0">
                <a:latin typeface="Lato" panose="020F0502020204030203" pitchFamily="34" charset="0"/>
                <a:ea typeface="Lato" panose="020F0502020204030203" pitchFamily="34" charset="0"/>
                <a:cs typeface="Lato" panose="020F0502020204030203" pitchFamily="34" charset="0"/>
              </a:rPr>
              <a:t> </a:t>
            </a:r>
            <a:r>
              <a:rPr lang="en-US" spc="-5" dirty="0">
                <a:latin typeface="Lato" panose="020F0502020204030203" pitchFamily="34" charset="0"/>
                <a:ea typeface="Lato" panose="020F0502020204030203" pitchFamily="34" charset="0"/>
                <a:cs typeface="Lato" panose="020F0502020204030203" pitchFamily="34" charset="0"/>
              </a:rPr>
              <a:t>setting of </a:t>
            </a:r>
            <a:r>
              <a:rPr lang="en-US" spc="-10" dirty="0">
                <a:latin typeface="Lato" panose="020F0502020204030203" pitchFamily="34" charset="0"/>
                <a:ea typeface="Lato" panose="020F0502020204030203" pitchFamily="34" charset="0"/>
                <a:cs typeface="Lato" panose="020F0502020204030203" pitchFamily="34" charset="0"/>
              </a:rPr>
              <a:t>mechanical</a:t>
            </a:r>
            <a:r>
              <a:rPr lang="en-US" spc="-5"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complications</a:t>
            </a:r>
            <a:r>
              <a:rPr lang="en-US" spc="-5" dirty="0">
                <a:latin typeface="Lato" panose="020F0502020204030203" pitchFamily="34" charset="0"/>
                <a:ea typeface="Lato" panose="020F0502020204030203" pitchFamily="34" charset="0"/>
                <a:cs typeface="Lato" panose="020F0502020204030203" pitchFamily="34" charset="0"/>
              </a:rPr>
              <a:t> of</a:t>
            </a:r>
            <a:r>
              <a:rPr lang="en-US"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an</a:t>
            </a:r>
            <a:r>
              <a:rPr lang="en-US" spc="-5" dirty="0">
                <a:latin typeface="Lato" panose="020F0502020204030203" pitchFamily="34" charset="0"/>
                <a:ea typeface="Lato" panose="020F0502020204030203" pitchFamily="34" charset="0"/>
                <a:cs typeface="Lato" panose="020F0502020204030203" pitchFamily="34" charset="0"/>
              </a:rPr>
              <a:t> </a:t>
            </a:r>
            <a:r>
              <a:rPr lang="en-US" spc="-10" dirty="0">
                <a:latin typeface="Lato" panose="020F0502020204030203" pitchFamily="34" charset="0"/>
                <a:ea typeface="Lato" panose="020F0502020204030203" pitchFamily="34" charset="0"/>
                <a:cs typeface="Lato" panose="020F0502020204030203" pitchFamily="34" charset="0"/>
              </a:rPr>
              <a:t>acute</a:t>
            </a:r>
            <a:r>
              <a:rPr lang="en-US" spc="-5" dirty="0">
                <a:latin typeface="Lato" panose="020F0502020204030203" pitchFamily="34" charset="0"/>
                <a:ea typeface="Lato" panose="020F0502020204030203" pitchFamily="34" charset="0"/>
                <a:cs typeface="Lato" panose="020F0502020204030203" pitchFamily="34" charset="0"/>
              </a:rPr>
              <a:t> MI, </a:t>
            </a:r>
            <a:r>
              <a:rPr lang="en-US" dirty="0">
                <a:latin typeface="Lato" panose="020F0502020204030203" pitchFamily="34" charset="0"/>
                <a:ea typeface="Lato" panose="020F0502020204030203" pitchFamily="34" charset="0"/>
                <a:cs typeface="Lato" panose="020F0502020204030203" pitchFamily="34" charset="0"/>
              </a:rPr>
              <a:t> </a:t>
            </a:r>
            <a:r>
              <a:rPr lang="en-US" b="1" u="sng" spc="-10" dirty="0">
                <a:latin typeface="Lato" panose="020F0502020204030203" pitchFamily="34" charset="0"/>
                <a:ea typeface="Lato" panose="020F0502020204030203" pitchFamily="34" charset="0"/>
                <a:cs typeface="Lato" panose="020F0502020204030203" pitchFamily="34" charset="0"/>
              </a:rPr>
              <a:t>cardiogenic</a:t>
            </a:r>
            <a:r>
              <a:rPr lang="en-US" b="1" u="sng" spc="20" dirty="0">
                <a:latin typeface="Lato" panose="020F0502020204030203" pitchFamily="34" charset="0"/>
                <a:ea typeface="Lato" panose="020F0502020204030203" pitchFamily="34" charset="0"/>
                <a:cs typeface="Lato" panose="020F0502020204030203" pitchFamily="34" charset="0"/>
              </a:rPr>
              <a:t> </a:t>
            </a:r>
            <a:r>
              <a:rPr lang="en-US" b="1" u="sng" spc="-5" dirty="0">
                <a:latin typeface="Lato" panose="020F0502020204030203" pitchFamily="34" charset="0"/>
                <a:ea typeface="Lato" panose="020F0502020204030203" pitchFamily="34" charset="0"/>
                <a:cs typeface="Lato" panose="020F0502020204030203" pitchFamily="34" charset="0"/>
              </a:rPr>
              <a:t>shock,</a:t>
            </a:r>
            <a:r>
              <a:rPr lang="en-US" b="1" u="sng" spc="25" dirty="0">
                <a:latin typeface="Lato" panose="020F0502020204030203" pitchFamily="34" charset="0"/>
                <a:ea typeface="Lato" panose="020F0502020204030203" pitchFamily="34" charset="0"/>
                <a:cs typeface="Lato" panose="020F0502020204030203" pitchFamily="34" charset="0"/>
              </a:rPr>
              <a:t> </a:t>
            </a:r>
            <a:r>
              <a:rPr lang="en-US" b="1" u="sng" spc="-10" dirty="0">
                <a:latin typeface="Lato" panose="020F0502020204030203" pitchFamily="34" charset="0"/>
                <a:ea typeface="Lato" panose="020F0502020204030203" pitchFamily="34" charset="0"/>
                <a:cs typeface="Lato" panose="020F0502020204030203" pitchFamily="34" charset="0"/>
              </a:rPr>
              <a:t>life-threatening</a:t>
            </a:r>
            <a:r>
              <a:rPr lang="en-US" b="1" u="sng" spc="20" dirty="0">
                <a:latin typeface="Lato" panose="020F0502020204030203" pitchFamily="34" charset="0"/>
                <a:ea typeface="Lato" panose="020F0502020204030203" pitchFamily="34" charset="0"/>
                <a:cs typeface="Lato" panose="020F0502020204030203" pitchFamily="34" charset="0"/>
              </a:rPr>
              <a:t> </a:t>
            </a:r>
            <a:r>
              <a:rPr lang="en-US" b="1" u="sng" spc="-10" dirty="0">
                <a:latin typeface="Lato" panose="020F0502020204030203" pitchFamily="34" charset="0"/>
                <a:ea typeface="Lato" panose="020F0502020204030203" pitchFamily="34" charset="0"/>
                <a:cs typeface="Lato" panose="020F0502020204030203" pitchFamily="34" charset="0"/>
              </a:rPr>
              <a:t>ventricular</a:t>
            </a:r>
            <a:r>
              <a:rPr lang="en-US" b="1" u="sng" spc="25" dirty="0">
                <a:latin typeface="Lato" panose="020F0502020204030203" pitchFamily="34" charset="0"/>
                <a:ea typeface="Lato" panose="020F0502020204030203" pitchFamily="34" charset="0"/>
                <a:cs typeface="Lato" panose="020F0502020204030203" pitchFamily="34" charset="0"/>
              </a:rPr>
              <a:t> </a:t>
            </a:r>
            <a:r>
              <a:rPr lang="en-US" b="1" u="sng" spc="-10" dirty="0">
                <a:latin typeface="Lato" panose="020F0502020204030203" pitchFamily="34" charset="0"/>
                <a:ea typeface="Lato" panose="020F0502020204030203" pitchFamily="34" charset="0"/>
                <a:cs typeface="Lato" panose="020F0502020204030203" pitchFamily="34" charset="0"/>
              </a:rPr>
              <a:t>arrhythmias, </a:t>
            </a:r>
            <a:r>
              <a:rPr lang="en-US" b="1" u="sng" spc="-350" dirty="0">
                <a:latin typeface="Lato" panose="020F0502020204030203" pitchFamily="34" charset="0"/>
                <a:ea typeface="Lato" panose="020F0502020204030203" pitchFamily="34" charset="0"/>
                <a:cs typeface="Lato" panose="020F0502020204030203" pitchFamily="34" charset="0"/>
              </a:rPr>
              <a:t> </a:t>
            </a:r>
            <a:r>
              <a:rPr lang="en-US" b="1" u="sng" spc="-5" dirty="0">
                <a:latin typeface="Lato" panose="020F0502020204030203" pitchFamily="34" charset="0"/>
                <a:ea typeface="Lato" panose="020F0502020204030203" pitchFamily="34" charset="0"/>
                <a:cs typeface="Lato" panose="020F0502020204030203" pitchFamily="34" charset="0"/>
              </a:rPr>
              <a:t>or</a:t>
            </a:r>
            <a:r>
              <a:rPr lang="en-US" b="1" u="sng" spc="-10" dirty="0">
                <a:latin typeface="Lato" panose="020F0502020204030203" pitchFamily="34" charset="0"/>
                <a:ea typeface="Lato" panose="020F0502020204030203" pitchFamily="34" charset="0"/>
                <a:cs typeface="Lato" panose="020F0502020204030203" pitchFamily="34" charset="0"/>
              </a:rPr>
              <a:t> after</a:t>
            </a:r>
            <a:r>
              <a:rPr lang="en-US" b="1" u="sng" spc="-5" dirty="0">
                <a:latin typeface="Lato" panose="020F0502020204030203" pitchFamily="34" charset="0"/>
                <a:ea typeface="Lato" panose="020F0502020204030203" pitchFamily="34" charset="0"/>
                <a:cs typeface="Lato" panose="020F0502020204030203" pitchFamily="34" charset="0"/>
              </a:rPr>
              <a:t> failure of PCI.</a:t>
            </a:r>
            <a:endParaRPr lang="en-US" b="1" u="sng" dirty="0">
              <a:latin typeface="Lato" panose="020F0502020204030203" pitchFamily="34" charset="0"/>
              <a:ea typeface="Lato" panose="020F0502020204030203" pitchFamily="34" charset="0"/>
              <a:cs typeface="Lato" panose="020F0502020204030203" pitchFamily="34" charset="0"/>
            </a:endParaRPr>
          </a:p>
          <a:p>
            <a:pPr marL="1155065" marR="243204" indent="-1143000" algn="l">
              <a:lnSpc>
                <a:spcPct val="101200"/>
              </a:lnSpc>
              <a:spcBef>
                <a:spcPts val="70"/>
              </a:spcBef>
              <a:tabLst>
                <a:tab pos="488950" algn="l"/>
                <a:tab pos="489584" algn="l"/>
              </a:tabLst>
            </a:pPr>
            <a:r>
              <a:rPr lang="en-US" spc="-5" dirty="0">
                <a:solidFill>
                  <a:srgbClr val="C01C01"/>
                </a:solidFill>
                <a:latin typeface="Lato" panose="020F0502020204030203" pitchFamily="34" charset="0"/>
                <a:ea typeface="Lato" panose="020F0502020204030203" pitchFamily="34" charset="0"/>
                <a:cs typeface="Lato" panose="020F0502020204030203" pitchFamily="34" charset="0"/>
              </a:rPr>
              <a:t>- It is almost </a:t>
            </a:r>
            <a:r>
              <a:rPr lang="en-US" spc="-10" dirty="0">
                <a:solidFill>
                  <a:srgbClr val="C01C01"/>
                </a:solidFill>
                <a:latin typeface="Lato" panose="020F0502020204030203" pitchFamily="34" charset="0"/>
                <a:ea typeface="Lato" panose="020F0502020204030203" pitchFamily="34" charset="0"/>
                <a:cs typeface="Lato" panose="020F0502020204030203" pitchFamily="34" charset="0"/>
              </a:rPr>
              <a:t>never</a:t>
            </a:r>
            <a:r>
              <a:rPr lang="en-US" spc="-5" dirty="0">
                <a:solidFill>
                  <a:srgbClr val="C01C01"/>
                </a:solidFill>
                <a:latin typeface="Lato" panose="020F0502020204030203" pitchFamily="34" charset="0"/>
                <a:ea typeface="Lato" panose="020F0502020204030203" pitchFamily="34" charset="0"/>
                <a:cs typeface="Lato" panose="020F0502020204030203" pitchFamily="34" charset="0"/>
              </a:rPr>
              <a:t> </a:t>
            </a:r>
            <a:r>
              <a:rPr lang="en-US" spc="-10" dirty="0">
                <a:solidFill>
                  <a:srgbClr val="C01C01"/>
                </a:solidFill>
                <a:latin typeface="Lato" panose="020F0502020204030203" pitchFamily="34" charset="0"/>
                <a:ea typeface="Lato" panose="020F0502020204030203" pitchFamily="34" charset="0"/>
                <a:cs typeface="Lato" panose="020F0502020204030203" pitchFamily="34" charset="0"/>
              </a:rPr>
              <a:t>performed</a:t>
            </a:r>
            <a:r>
              <a:rPr lang="en-US" spc="-5" dirty="0">
                <a:solidFill>
                  <a:srgbClr val="C01C01"/>
                </a:solidFill>
                <a:latin typeface="Lato" panose="020F0502020204030203" pitchFamily="34" charset="0"/>
                <a:ea typeface="Lato" panose="020F0502020204030203" pitchFamily="34" charset="0"/>
                <a:cs typeface="Lato" panose="020F0502020204030203" pitchFamily="34" charset="0"/>
              </a:rPr>
              <a:t> in the </a:t>
            </a:r>
            <a:r>
              <a:rPr lang="en-US" spc="-10" dirty="0">
                <a:solidFill>
                  <a:srgbClr val="C01C01"/>
                </a:solidFill>
                <a:latin typeface="Lato" panose="020F0502020204030203" pitchFamily="34" charset="0"/>
                <a:ea typeface="Lato" panose="020F0502020204030203" pitchFamily="34" charset="0"/>
                <a:cs typeface="Lato" panose="020F0502020204030203" pitchFamily="34" charset="0"/>
              </a:rPr>
              <a:t>acute</a:t>
            </a:r>
            <a:r>
              <a:rPr lang="en-US" spc="-5" dirty="0">
                <a:solidFill>
                  <a:srgbClr val="C01C01"/>
                </a:solidFill>
                <a:latin typeface="Lato" panose="020F0502020204030203" pitchFamily="34" charset="0"/>
                <a:ea typeface="Lato" panose="020F0502020204030203" pitchFamily="34" charset="0"/>
                <a:cs typeface="Lato" panose="020F0502020204030203" pitchFamily="34" charset="0"/>
              </a:rPr>
              <a:t> setting on a </a:t>
            </a:r>
            <a:r>
              <a:rPr lang="en-US" spc="-345" dirty="0">
                <a:solidFill>
                  <a:srgbClr val="C01C01"/>
                </a:solidFill>
                <a:latin typeface="Lato" panose="020F0502020204030203" pitchFamily="34" charset="0"/>
                <a:ea typeface="Lato" panose="020F0502020204030203" pitchFamily="34" charset="0"/>
                <a:cs typeface="Lato" panose="020F0502020204030203" pitchFamily="34" charset="0"/>
              </a:rPr>
              <a:t> </a:t>
            </a:r>
            <a:r>
              <a:rPr lang="en-US" spc="-10" dirty="0">
                <a:solidFill>
                  <a:srgbClr val="C01C01"/>
                </a:solidFill>
                <a:latin typeface="Lato" panose="020F0502020204030203" pitchFamily="34" charset="0"/>
                <a:ea typeface="Lato" panose="020F0502020204030203" pitchFamily="34" charset="0"/>
                <a:cs typeface="Lato" panose="020F0502020204030203" pitchFamily="34" charset="0"/>
              </a:rPr>
              <a:t>stable patient.</a:t>
            </a:r>
            <a:endParaRPr lang="en-US" dirty="0">
              <a:latin typeface="Lato" panose="020F0502020204030203" pitchFamily="34" charset="0"/>
              <a:ea typeface="Lato" panose="020F0502020204030203" pitchFamily="34" charset="0"/>
              <a:cs typeface="Lato" panose="020F0502020204030203" pitchFamily="34" charset="0"/>
            </a:endParaRPr>
          </a:p>
          <a:p>
            <a:pPr marL="459740" marR="5080" indent="29209" algn="l">
              <a:lnSpc>
                <a:spcPct val="101200"/>
              </a:lnSpc>
            </a:pPr>
            <a:endParaRPr lang="x-none" dirty="0">
              <a:latin typeface="Lato" panose="020F0502020204030203" pitchFamily="34" charset="0"/>
              <a:ea typeface="Lato" panose="020F0502020204030203" pitchFamily="34" charset="0"/>
              <a:cs typeface="Lato" panose="020F0502020204030203" pitchFamily="34" charset="0"/>
            </a:endParaRPr>
          </a:p>
          <a:p>
            <a:pPr algn="l"/>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عنوان 2">
            <a:extLst>
              <a:ext uri="{FF2B5EF4-FFF2-40B4-BE49-F238E27FC236}">
                <a16:creationId xmlns:a16="http://schemas.microsoft.com/office/drawing/2014/main" id="{56EA7550-6686-07EE-AB50-E68917F40424}"/>
              </a:ext>
            </a:extLst>
          </p:cNvPr>
          <p:cNvSpPr>
            <a:spLocks noGrp="1"/>
          </p:cNvSpPr>
          <p:nvPr>
            <p:ph type="title"/>
          </p:nvPr>
        </p:nvSpPr>
        <p:spPr>
          <a:xfrm>
            <a:off x="1278244" y="180023"/>
            <a:ext cx="6587512" cy="798000"/>
          </a:xfrm>
        </p:spPr>
        <p:txBody>
          <a:bodyPr/>
          <a:lstStyle/>
          <a:p>
            <a:r>
              <a:rPr lang="en-US" sz="3200" u="sng" spc="5" dirty="0">
                <a:solidFill>
                  <a:schemeClr val="tx1"/>
                </a:solidFill>
              </a:rPr>
              <a:t>Coronary</a:t>
            </a:r>
            <a:r>
              <a:rPr lang="en-US" sz="3200" u="sng" spc="-10" dirty="0">
                <a:solidFill>
                  <a:schemeClr val="tx1"/>
                </a:solidFill>
              </a:rPr>
              <a:t> </a:t>
            </a:r>
            <a:r>
              <a:rPr lang="en-US" sz="3200" u="sng" dirty="0">
                <a:solidFill>
                  <a:schemeClr val="tx1"/>
                </a:solidFill>
              </a:rPr>
              <a:t>Artery</a:t>
            </a:r>
            <a:r>
              <a:rPr lang="en-US" sz="3200" u="sng" spc="-10" dirty="0">
                <a:solidFill>
                  <a:schemeClr val="tx1"/>
                </a:solidFill>
              </a:rPr>
              <a:t> </a:t>
            </a:r>
            <a:r>
              <a:rPr lang="en-US" sz="3200" u="sng" spc="5" dirty="0">
                <a:solidFill>
                  <a:schemeClr val="tx1"/>
                </a:solidFill>
              </a:rPr>
              <a:t>Bypass</a:t>
            </a:r>
            <a:r>
              <a:rPr lang="en-US" sz="3200" u="sng" spc="-10" dirty="0">
                <a:solidFill>
                  <a:schemeClr val="tx1"/>
                </a:solidFill>
              </a:rPr>
              <a:t> </a:t>
            </a:r>
            <a:r>
              <a:rPr lang="en-US" sz="3200" u="sng" dirty="0">
                <a:solidFill>
                  <a:schemeClr val="tx1"/>
                </a:solidFill>
              </a:rPr>
              <a:t>Grafting</a:t>
            </a:r>
            <a:r>
              <a:rPr lang="en-US" sz="3200" u="sng" spc="-10" dirty="0">
                <a:solidFill>
                  <a:schemeClr val="tx1"/>
                </a:solidFill>
              </a:rPr>
              <a:t> </a:t>
            </a:r>
            <a:r>
              <a:rPr lang="en-US" sz="3200" u="sng" spc="5" dirty="0">
                <a:solidFill>
                  <a:schemeClr val="tx1"/>
                </a:solidFill>
              </a:rPr>
              <a:t>(CABG)</a:t>
            </a:r>
            <a:endParaRPr lang="en-US" sz="3200" dirty="0"/>
          </a:p>
        </p:txBody>
      </p:sp>
      <p:pic>
        <p:nvPicPr>
          <p:cNvPr id="4" name="Picture 4">
            <a:extLst>
              <a:ext uri="{FF2B5EF4-FFF2-40B4-BE49-F238E27FC236}">
                <a16:creationId xmlns:a16="http://schemas.microsoft.com/office/drawing/2014/main" id="{3C7D4ACF-1FE6-5852-A470-BFB0C173FC13}"/>
              </a:ext>
            </a:extLst>
          </p:cNvPr>
          <p:cNvPicPr>
            <a:picLocks noChangeAspect="1"/>
          </p:cNvPicPr>
          <p:nvPr/>
        </p:nvPicPr>
        <p:blipFill>
          <a:blip r:embed="rId2"/>
          <a:stretch>
            <a:fillRect/>
          </a:stretch>
        </p:blipFill>
        <p:spPr>
          <a:xfrm>
            <a:off x="6384783" y="806931"/>
            <a:ext cx="2759217" cy="4336569"/>
          </a:xfrm>
          <a:prstGeom prst="rect">
            <a:avLst/>
          </a:prstGeom>
        </p:spPr>
      </p:pic>
    </p:spTree>
    <p:extLst>
      <p:ext uri="{BB962C8B-B14F-4D97-AF65-F5344CB8AC3E}">
        <p14:creationId xmlns:p14="http://schemas.microsoft.com/office/powerpoint/2010/main" val="3808060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A475BA7C-9A3A-6E42-B15F-4FD2D108B935}"/>
              </a:ext>
            </a:extLst>
          </p:cNvPr>
          <p:cNvSpPr>
            <a:spLocks noGrp="1"/>
          </p:cNvSpPr>
          <p:nvPr>
            <p:ph type="subTitle" idx="1"/>
          </p:nvPr>
        </p:nvSpPr>
        <p:spPr>
          <a:xfrm>
            <a:off x="0" y="798000"/>
            <a:ext cx="9144000" cy="4345500"/>
          </a:xfrm>
        </p:spPr>
        <p:txBody>
          <a:bodyPr/>
          <a:lstStyle/>
          <a:p>
            <a:pPr marL="12065" marR="276225" indent="0">
              <a:lnSpc>
                <a:spcPct val="101200"/>
              </a:lnSpc>
              <a:spcBef>
                <a:spcPts val="70"/>
              </a:spcBef>
              <a:buNone/>
              <a:tabLst>
                <a:tab pos="488950" algn="l"/>
                <a:tab pos="489584" algn="l"/>
              </a:tabLst>
            </a:pPr>
            <a:endParaRPr lang="en-US" sz="1800" spc="-10" dirty="0"/>
          </a:p>
          <a:p>
            <a:pPr marL="459740" marR="59055" indent="29209">
              <a:lnSpc>
                <a:spcPct val="101200"/>
              </a:lnSpc>
            </a:pPr>
            <a:r>
              <a:rPr lang="en-US" sz="1800" spc="-10" dirty="0"/>
              <a:t>-Early</a:t>
            </a:r>
            <a:r>
              <a:rPr lang="en-US" sz="1800" dirty="0"/>
              <a:t> </a:t>
            </a:r>
            <a:r>
              <a:rPr lang="en-US" sz="1800" spc="-10" dirty="0"/>
              <a:t>treatment</a:t>
            </a:r>
            <a:r>
              <a:rPr lang="en-US" sz="1800" dirty="0"/>
              <a:t> </a:t>
            </a:r>
            <a:r>
              <a:rPr lang="en-US" sz="1800" spc="-5" dirty="0"/>
              <a:t>is</a:t>
            </a:r>
            <a:r>
              <a:rPr lang="en-US" sz="1800" dirty="0"/>
              <a:t> </a:t>
            </a:r>
            <a:r>
              <a:rPr lang="en-US" sz="1800" spc="-10" dirty="0"/>
              <a:t>crucial</a:t>
            </a:r>
            <a:r>
              <a:rPr lang="en-US" sz="1800" dirty="0"/>
              <a:t> </a:t>
            </a:r>
            <a:r>
              <a:rPr lang="en-US" sz="1800" spc="-5" dirty="0"/>
              <a:t>to</a:t>
            </a:r>
            <a:r>
              <a:rPr lang="en-US" sz="1800" spc="5" dirty="0"/>
              <a:t> </a:t>
            </a:r>
            <a:r>
              <a:rPr lang="en-US" sz="1800" spc="-10" dirty="0"/>
              <a:t>salvage</a:t>
            </a:r>
            <a:r>
              <a:rPr lang="en-US" sz="1800" dirty="0"/>
              <a:t> </a:t>
            </a:r>
            <a:r>
              <a:rPr lang="en-US" sz="1800" spc="-10" dirty="0"/>
              <a:t>as</a:t>
            </a:r>
            <a:r>
              <a:rPr lang="en-US" sz="1800" dirty="0"/>
              <a:t> </a:t>
            </a:r>
            <a:r>
              <a:rPr lang="en-US" sz="1800" spc="-10" dirty="0"/>
              <a:t>much</a:t>
            </a:r>
            <a:r>
              <a:rPr lang="en-US" sz="1800" dirty="0"/>
              <a:t> </a:t>
            </a:r>
            <a:r>
              <a:rPr lang="en-US" sz="1800" spc="-5" dirty="0"/>
              <a:t>of</a:t>
            </a:r>
            <a:r>
              <a:rPr lang="en-US" sz="1800" dirty="0"/>
              <a:t> </a:t>
            </a:r>
            <a:r>
              <a:rPr lang="en-US" sz="1800" spc="-5" dirty="0"/>
              <a:t>the </a:t>
            </a:r>
            <a:r>
              <a:rPr lang="en-US" sz="1800" dirty="0"/>
              <a:t> </a:t>
            </a:r>
            <a:r>
              <a:rPr lang="en-US" sz="1800" spc="-10" dirty="0"/>
              <a:t>myocardium</a:t>
            </a:r>
            <a:r>
              <a:rPr lang="en-US" sz="1800" spc="-5" dirty="0"/>
              <a:t> </a:t>
            </a:r>
            <a:r>
              <a:rPr lang="en-US" sz="1800" spc="-10" dirty="0"/>
              <a:t>as</a:t>
            </a:r>
            <a:r>
              <a:rPr lang="en-US" sz="1800" spc="-5" dirty="0"/>
              <a:t> possible, </a:t>
            </a:r>
            <a:r>
              <a:rPr lang="en-US" sz="1800" b="1" u="sng" spc="-10" dirty="0">
                <a:solidFill>
                  <a:schemeClr val="accent1">
                    <a:lumMod val="50000"/>
                  </a:schemeClr>
                </a:solidFill>
              </a:rPr>
              <a:t>Administer</a:t>
            </a:r>
            <a:r>
              <a:rPr lang="en-US" sz="1800" b="1" u="sng" dirty="0">
                <a:solidFill>
                  <a:schemeClr val="accent1">
                    <a:lumMod val="50000"/>
                  </a:schemeClr>
                </a:solidFill>
              </a:rPr>
              <a:t> </a:t>
            </a:r>
            <a:r>
              <a:rPr lang="en-US" sz="1800" b="1" u="sng" spc="-10" dirty="0">
                <a:solidFill>
                  <a:schemeClr val="accent1">
                    <a:lumMod val="50000"/>
                  </a:schemeClr>
                </a:solidFill>
              </a:rPr>
              <a:t>as</a:t>
            </a:r>
            <a:r>
              <a:rPr lang="en-US" sz="1800" b="1" u="sng" spc="-5" dirty="0">
                <a:solidFill>
                  <a:schemeClr val="accent1">
                    <a:lumMod val="50000"/>
                  </a:schemeClr>
                </a:solidFill>
              </a:rPr>
              <a:t> soon </a:t>
            </a:r>
            <a:r>
              <a:rPr lang="en-US" sz="1800" b="1" u="sng" spc="-10" dirty="0">
                <a:solidFill>
                  <a:schemeClr val="accent1">
                    <a:lumMod val="50000"/>
                  </a:schemeClr>
                </a:solidFill>
              </a:rPr>
              <a:t>as </a:t>
            </a:r>
            <a:r>
              <a:rPr lang="en-US" sz="1800" b="1" u="sng" spc="-5" dirty="0">
                <a:solidFill>
                  <a:schemeClr val="accent1">
                    <a:lumMod val="50000"/>
                  </a:schemeClr>
                </a:solidFill>
              </a:rPr>
              <a:t> possible up to 24 hours </a:t>
            </a:r>
            <a:r>
              <a:rPr lang="en-US" sz="1800" b="1" u="sng" spc="-10" dirty="0">
                <a:solidFill>
                  <a:schemeClr val="accent1">
                    <a:lumMod val="50000"/>
                  </a:schemeClr>
                </a:solidFill>
              </a:rPr>
              <a:t>after </a:t>
            </a:r>
            <a:r>
              <a:rPr lang="en-US" sz="1800" b="1" u="sng" spc="-5" dirty="0">
                <a:solidFill>
                  <a:schemeClr val="accent1">
                    <a:lumMod val="50000"/>
                  </a:schemeClr>
                </a:solidFill>
              </a:rPr>
              <a:t>the onset of </a:t>
            </a:r>
            <a:r>
              <a:rPr lang="en-US" sz="1800" b="1" u="sng" spc="-10" dirty="0">
                <a:solidFill>
                  <a:schemeClr val="accent1">
                    <a:lumMod val="50000"/>
                  </a:schemeClr>
                </a:solidFill>
              </a:rPr>
              <a:t>chest </a:t>
            </a:r>
            <a:r>
              <a:rPr lang="en-US" sz="1800" b="1" u="sng" spc="-5" dirty="0">
                <a:solidFill>
                  <a:schemeClr val="accent1">
                    <a:lumMod val="50000"/>
                  </a:schemeClr>
                </a:solidFill>
              </a:rPr>
              <a:t>pain, </a:t>
            </a:r>
            <a:r>
              <a:rPr lang="en-US" sz="1800" b="1" u="sng" spc="-350" dirty="0">
                <a:solidFill>
                  <a:schemeClr val="accent1">
                    <a:lumMod val="50000"/>
                  </a:schemeClr>
                </a:solidFill>
              </a:rPr>
              <a:t> </a:t>
            </a:r>
            <a:r>
              <a:rPr lang="en-US" sz="1800" b="1" u="sng" spc="-10" dirty="0">
                <a:solidFill>
                  <a:schemeClr val="accent1">
                    <a:lumMod val="50000"/>
                  </a:schemeClr>
                </a:solidFill>
              </a:rPr>
              <a:t>Outcome </a:t>
            </a:r>
            <a:r>
              <a:rPr lang="en-US" sz="1800" b="1" u="sng" spc="-5" dirty="0">
                <a:solidFill>
                  <a:schemeClr val="accent1">
                    <a:lumMod val="50000"/>
                  </a:schemeClr>
                </a:solidFill>
              </a:rPr>
              <a:t>is best if</a:t>
            </a:r>
            <a:r>
              <a:rPr lang="en-US" sz="1800" b="1" u="sng" spc="-10" dirty="0">
                <a:solidFill>
                  <a:schemeClr val="accent1">
                    <a:lumMod val="50000"/>
                  </a:schemeClr>
                </a:solidFill>
              </a:rPr>
              <a:t> given</a:t>
            </a:r>
            <a:r>
              <a:rPr lang="en-US" sz="1800" b="1" u="sng" spc="-5" dirty="0">
                <a:solidFill>
                  <a:schemeClr val="accent1">
                    <a:lumMod val="50000"/>
                  </a:schemeClr>
                </a:solidFill>
              </a:rPr>
              <a:t> within the</a:t>
            </a:r>
            <a:r>
              <a:rPr lang="en-US" sz="1800" b="1" u="sng" spc="-10" dirty="0">
                <a:solidFill>
                  <a:schemeClr val="accent1">
                    <a:lumMod val="50000"/>
                  </a:schemeClr>
                </a:solidFill>
              </a:rPr>
              <a:t> </a:t>
            </a:r>
            <a:r>
              <a:rPr lang="en-US" sz="1800" b="1" u="sng" spc="-5" dirty="0">
                <a:solidFill>
                  <a:schemeClr val="accent1">
                    <a:lumMod val="50000"/>
                  </a:schemeClr>
                </a:solidFill>
              </a:rPr>
              <a:t>first 6 hours.</a:t>
            </a:r>
          </a:p>
          <a:p>
            <a:pPr marL="459740" marR="262255" indent="29209">
              <a:lnSpc>
                <a:spcPct val="101200"/>
              </a:lnSpc>
            </a:pPr>
            <a:r>
              <a:rPr lang="en-US" sz="1800" b="1" spc="-5" dirty="0">
                <a:latin typeface="Times New Roman"/>
                <a:cs typeface="Times New Roman"/>
              </a:rPr>
              <a:t>-Indications</a:t>
            </a:r>
            <a:r>
              <a:rPr lang="en-US" sz="1800" spc="-5" dirty="0"/>
              <a:t>:</a:t>
            </a:r>
            <a:r>
              <a:rPr lang="en-US" sz="1800" spc="-10" dirty="0"/>
              <a:t> </a:t>
            </a:r>
            <a:r>
              <a:rPr lang="en-US" sz="1800" b="1" spc="-20" dirty="0">
                <a:solidFill>
                  <a:srgbClr val="C00000"/>
                </a:solidFill>
                <a:latin typeface="Times New Roman"/>
                <a:cs typeface="Times New Roman"/>
              </a:rPr>
              <a:t>ST-segment</a:t>
            </a:r>
            <a:r>
              <a:rPr lang="en-US" sz="1800" b="1" spc="-10" dirty="0">
                <a:solidFill>
                  <a:srgbClr val="C00000"/>
                </a:solidFill>
                <a:latin typeface="Times New Roman"/>
                <a:cs typeface="Times New Roman"/>
              </a:rPr>
              <a:t> </a:t>
            </a:r>
            <a:r>
              <a:rPr lang="en-US" sz="1800" spc="-10" dirty="0"/>
              <a:t>elevation</a:t>
            </a:r>
            <a:r>
              <a:rPr lang="en-US" sz="1800" spc="-5" dirty="0"/>
              <a:t> in</a:t>
            </a:r>
            <a:r>
              <a:rPr lang="en-US" sz="1800" spc="-10" dirty="0"/>
              <a:t> </a:t>
            </a:r>
            <a:r>
              <a:rPr lang="en-US" sz="1800" spc="-5" dirty="0"/>
              <a:t>two </a:t>
            </a:r>
            <a:r>
              <a:rPr lang="en-US" sz="1800" dirty="0"/>
              <a:t> </a:t>
            </a:r>
            <a:r>
              <a:rPr lang="en-US" sz="1800" spc="-5" dirty="0"/>
              <a:t>contiguous </a:t>
            </a:r>
            <a:r>
              <a:rPr lang="en-US" sz="1800" spc="-10" dirty="0"/>
              <a:t>ECG leads </a:t>
            </a:r>
            <a:r>
              <a:rPr lang="en-US" sz="1800" spc="-5" dirty="0"/>
              <a:t>in </a:t>
            </a:r>
            <a:r>
              <a:rPr lang="en-US" sz="1800" spc="-10" dirty="0"/>
              <a:t>patients </a:t>
            </a:r>
            <a:r>
              <a:rPr lang="en-US" sz="1800" spc="-5" dirty="0"/>
              <a:t>with pain onset </a:t>
            </a:r>
            <a:r>
              <a:rPr lang="en-US" sz="1800" spc="-350" dirty="0"/>
              <a:t> </a:t>
            </a:r>
            <a:r>
              <a:rPr lang="en-US" sz="1800" spc="-5" dirty="0"/>
              <a:t>within 6 hours who </a:t>
            </a:r>
            <a:r>
              <a:rPr lang="en-US" sz="1800" spc="-10" dirty="0"/>
              <a:t>have been </a:t>
            </a:r>
            <a:r>
              <a:rPr lang="en-US" sz="1800" b="1" u="sng" spc="-10" dirty="0">
                <a:solidFill>
                  <a:schemeClr val="tx1"/>
                </a:solidFill>
              </a:rPr>
              <a:t>unrelieved by nitroglycerin  .</a:t>
            </a:r>
          </a:p>
          <a:p>
            <a:pPr marL="459740" marR="5080" indent="29209">
              <a:lnSpc>
                <a:spcPct val="101200"/>
              </a:lnSpc>
            </a:pPr>
            <a:r>
              <a:rPr lang="en-US" sz="1800" b="1" u="sng" spc="-10" dirty="0">
                <a:solidFill>
                  <a:schemeClr val="accent1">
                    <a:lumMod val="50000"/>
                  </a:schemeClr>
                </a:solidFill>
              </a:rPr>
              <a:t>-Alteplase</a:t>
            </a:r>
            <a:r>
              <a:rPr lang="en-US" sz="1800" spc="-5" dirty="0">
                <a:solidFill>
                  <a:srgbClr val="C00000"/>
                </a:solidFill>
              </a:rPr>
              <a:t>  causes the breakdown of a clot by inducing </a:t>
            </a:r>
            <a:r>
              <a:rPr lang="en-US" sz="1800" spc="-5" dirty="0" err="1">
                <a:solidFill>
                  <a:srgbClr val="C00000"/>
                </a:solidFill>
              </a:rPr>
              <a:t>fibrinolysis.</a:t>
            </a:r>
            <a:r>
              <a:rPr lang="en-US" sz="1800" spc="-10" dirty="0" err="1"/>
              <a:t>has</a:t>
            </a:r>
            <a:r>
              <a:rPr lang="en-US" sz="1800" dirty="0"/>
              <a:t> </a:t>
            </a:r>
            <a:r>
              <a:rPr lang="en-US" sz="1800" spc="-10" dirty="0"/>
              <a:t>been</a:t>
            </a:r>
            <a:r>
              <a:rPr lang="en-US" sz="1800" spc="-5" dirty="0"/>
              <a:t> shown</a:t>
            </a:r>
            <a:r>
              <a:rPr lang="en-US" sz="1800" dirty="0"/>
              <a:t> </a:t>
            </a:r>
            <a:r>
              <a:rPr lang="en-US" sz="1800" spc="-5" dirty="0"/>
              <a:t>to </a:t>
            </a:r>
            <a:r>
              <a:rPr lang="en-US" sz="1800" spc="-10" dirty="0"/>
              <a:t>have</a:t>
            </a:r>
            <a:r>
              <a:rPr lang="en-US" sz="1800" dirty="0"/>
              <a:t> </a:t>
            </a:r>
            <a:r>
              <a:rPr lang="en-US" sz="1800" spc="-5" dirty="0"/>
              <a:t>the</a:t>
            </a:r>
            <a:r>
              <a:rPr lang="en-US" sz="1800" dirty="0"/>
              <a:t> </a:t>
            </a:r>
            <a:r>
              <a:rPr lang="en-US" sz="1800" spc="-5" dirty="0"/>
              <a:t>best </a:t>
            </a:r>
            <a:r>
              <a:rPr lang="en-US" sz="1800" spc="-10" dirty="0"/>
              <a:t>outcomes </a:t>
            </a:r>
            <a:r>
              <a:rPr lang="en-US" sz="1800" spc="-345" dirty="0"/>
              <a:t> </a:t>
            </a:r>
            <a:r>
              <a:rPr lang="en-US" sz="1800" spc="-10" dirty="0"/>
              <a:t>among</a:t>
            </a:r>
            <a:r>
              <a:rPr lang="en-US" sz="1800" spc="-5" dirty="0"/>
              <a:t> thrombolytic </a:t>
            </a:r>
            <a:r>
              <a:rPr lang="en-US" sz="1800" spc="-10" dirty="0"/>
              <a:t>medications,</a:t>
            </a:r>
            <a:r>
              <a:rPr lang="en-US" sz="1800" spc="-5" dirty="0"/>
              <a:t> </a:t>
            </a:r>
            <a:r>
              <a:rPr lang="en-US" sz="1800" spc="-10" dirty="0"/>
              <a:t>and</a:t>
            </a:r>
            <a:r>
              <a:rPr lang="en-US" sz="1800" spc="-5" dirty="0"/>
              <a:t> is the first </a:t>
            </a:r>
            <a:r>
              <a:rPr lang="en-US" sz="1800" dirty="0"/>
              <a:t> </a:t>
            </a:r>
            <a:r>
              <a:rPr lang="en-US" sz="1800" spc="-10" dirty="0"/>
              <a:t>choice</a:t>
            </a:r>
            <a:r>
              <a:rPr lang="en-US" sz="1800" spc="-5" dirty="0"/>
              <a:t> in </a:t>
            </a:r>
            <a:r>
              <a:rPr lang="en-US" sz="1800" spc="-10" dirty="0"/>
              <a:t>many</a:t>
            </a:r>
            <a:r>
              <a:rPr lang="en-US" sz="1800" spc="-5" dirty="0"/>
              <a:t> </a:t>
            </a:r>
            <a:r>
              <a:rPr lang="en-US" sz="1800" spc="-10" dirty="0"/>
              <a:t>centers,</a:t>
            </a:r>
            <a:r>
              <a:rPr lang="en-US" sz="1800" spc="-5" dirty="0"/>
              <a:t> despite its </a:t>
            </a:r>
            <a:r>
              <a:rPr lang="en-US" sz="1800" spc="-10" dirty="0"/>
              <a:t>high</a:t>
            </a:r>
            <a:r>
              <a:rPr lang="en-US" sz="1800" spc="-5" dirty="0"/>
              <a:t> costs.</a:t>
            </a:r>
          </a:p>
          <a:p>
            <a:pPr marL="459740" marR="344170">
              <a:lnSpc>
                <a:spcPct val="101200"/>
              </a:lnSpc>
            </a:pPr>
            <a:r>
              <a:rPr lang="en-US" sz="1800" spc="-5" dirty="0"/>
              <a:t>-Alternatives</a:t>
            </a:r>
            <a:r>
              <a:rPr lang="en-US" sz="1800" dirty="0"/>
              <a:t> </a:t>
            </a:r>
            <a:r>
              <a:rPr lang="en-US" sz="1800" spc="-5" dirty="0"/>
              <a:t>include</a:t>
            </a:r>
            <a:r>
              <a:rPr lang="en-US" sz="1800" spc="5" dirty="0"/>
              <a:t> </a:t>
            </a:r>
            <a:r>
              <a:rPr lang="en-US" sz="1800" spc="-10" dirty="0"/>
              <a:t>streptokinase,</a:t>
            </a:r>
            <a:r>
              <a:rPr lang="en-US" sz="1800" spc="10" dirty="0"/>
              <a:t> </a:t>
            </a:r>
            <a:r>
              <a:rPr lang="en-US" sz="1800" spc="-10" dirty="0"/>
              <a:t>Tenecteplase, </a:t>
            </a:r>
            <a:r>
              <a:rPr lang="en-US" sz="1800" spc="-350" dirty="0"/>
              <a:t> </a:t>
            </a:r>
            <a:r>
              <a:rPr lang="en-US" sz="1800" spc="-10" dirty="0" err="1"/>
              <a:t>reteplase</a:t>
            </a:r>
            <a:r>
              <a:rPr lang="en-US" sz="1800" spc="-10" dirty="0"/>
              <a:t>,</a:t>
            </a:r>
            <a:r>
              <a:rPr lang="en-US" sz="1800" spc="-5" dirty="0"/>
              <a:t> </a:t>
            </a:r>
            <a:r>
              <a:rPr lang="en-US" sz="1800" spc="-10" dirty="0" err="1"/>
              <a:t>lanoteplase</a:t>
            </a:r>
            <a:r>
              <a:rPr lang="en-US" sz="1800" spc="-10" dirty="0"/>
              <a:t>,</a:t>
            </a:r>
            <a:r>
              <a:rPr lang="en-US" sz="1800" spc="-5" dirty="0"/>
              <a:t> </a:t>
            </a:r>
            <a:r>
              <a:rPr lang="en-US" sz="1800" spc="-10" dirty="0"/>
              <a:t>and</a:t>
            </a:r>
            <a:r>
              <a:rPr lang="en-US" sz="1800" spc="-5" dirty="0"/>
              <a:t> urokinase.</a:t>
            </a:r>
          </a:p>
          <a:p>
            <a:endParaRPr lang="x-none" dirty="0"/>
          </a:p>
          <a:p>
            <a:endParaRPr lang="en-US" dirty="0"/>
          </a:p>
        </p:txBody>
      </p:sp>
      <p:sp>
        <p:nvSpPr>
          <p:cNvPr id="3" name="عنوان 2">
            <a:extLst>
              <a:ext uri="{FF2B5EF4-FFF2-40B4-BE49-F238E27FC236}">
                <a16:creationId xmlns:a16="http://schemas.microsoft.com/office/drawing/2014/main" id="{0246A88C-90FD-E985-0C83-4873ED1775C1}"/>
              </a:ext>
            </a:extLst>
          </p:cNvPr>
          <p:cNvSpPr>
            <a:spLocks noGrp="1"/>
          </p:cNvSpPr>
          <p:nvPr>
            <p:ph type="title"/>
          </p:nvPr>
        </p:nvSpPr>
        <p:spPr>
          <a:xfrm>
            <a:off x="2016020" y="0"/>
            <a:ext cx="5341709" cy="798000"/>
          </a:xfrm>
        </p:spPr>
        <p:txBody>
          <a:bodyPr/>
          <a:lstStyle/>
          <a:p>
            <a:r>
              <a:rPr lang="en-US" sz="3200" dirty="0">
                <a:solidFill>
                  <a:schemeClr val="tx1"/>
                </a:solidFill>
              </a:rPr>
              <a:t>Thrombolytic</a:t>
            </a:r>
            <a:r>
              <a:rPr lang="en-US" sz="3200" spc="-30" dirty="0">
                <a:solidFill>
                  <a:schemeClr val="tx1"/>
                </a:solidFill>
              </a:rPr>
              <a:t> </a:t>
            </a:r>
            <a:r>
              <a:rPr lang="en-US" sz="3200" dirty="0">
                <a:solidFill>
                  <a:schemeClr val="tx1"/>
                </a:solidFill>
              </a:rPr>
              <a:t>therapy</a:t>
            </a:r>
            <a:endParaRPr lang="en-US" sz="3200" dirty="0"/>
          </a:p>
        </p:txBody>
      </p:sp>
    </p:spTree>
    <p:extLst>
      <p:ext uri="{BB962C8B-B14F-4D97-AF65-F5344CB8AC3E}">
        <p14:creationId xmlns:p14="http://schemas.microsoft.com/office/powerpoint/2010/main" val="265875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C574FEA8-4CBA-1CCE-FC86-42FA195EE76E}"/>
              </a:ext>
            </a:extLst>
          </p:cNvPr>
          <p:cNvSpPr>
            <a:spLocks noGrp="1"/>
          </p:cNvSpPr>
          <p:nvPr>
            <p:ph type="subTitle" idx="1"/>
          </p:nvPr>
        </p:nvSpPr>
        <p:spPr>
          <a:xfrm>
            <a:off x="0" y="1531089"/>
            <a:ext cx="9144000" cy="2424968"/>
          </a:xfrm>
        </p:spPr>
        <p:txBody>
          <a:bodyPr/>
          <a:lstStyle/>
          <a:p>
            <a:pPr marL="671830" indent="-659765" algn="l">
              <a:lnSpc>
                <a:spcPct val="100000"/>
              </a:lnSpc>
              <a:spcBef>
                <a:spcPts val="90"/>
              </a:spcBef>
              <a:buChar char="●"/>
              <a:tabLst>
                <a:tab pos="671830" algn="l"/>
                <a:tab pos="672465" algn="l"/>
              </a:tabLst>
            </a:pPr>
            <a:r>
              <a:rPr lang="en-US" sz="1800" spc="-15" dirty="0">
                <a:latin typeface="Lato" panose="020F0502020204030203" pitchFamily="34" charset="0"/>
                <a:ea typeface="Lato" panose="020F0502020204030203" pitchFamily="34" charset="0"/>
                <a:cs typeface="Lato" panose="020F0502020204030203" pitchFamily="34" charset="0"/>
              </a:rPr>
              <a:t>Trauma:</a:t>
            </a:r>
            <a:r>
              <a:rPr lang="en-US" sz="1800" spc="-5" dirty="0">
                <a:latin typeface="Lato" panose="020F0502020204030203" pitchFamily="34" charset="0"/>
                <a:ea typeface="Lato" panose="020F0502020204030203" pitchFamily="34" charset="0"/>
                <a:cs typeface="Lato" panose="020F0502020204030203" pitchFamily="34" charset="0"/>
              </a:rPr>
              <a:t> </a:t>
            </a:r>
            <a:r>
              <a:rPr lang="en-US" sz="1800" spc="-10" dirty="0">
                <a:latin typeface="Lato" panose="020F0502020204030203" pitchFamily="34" charset="0"/>
                <a:ea typeface="Lato" panose="020F0502020204030203" pitchFamily="34" charset="0"/>
                <a:cs typeface="Lato" panose="020F0502020204030203" pitchFamily="34" charset="0"/>
              </a:rPr>
              <a:t>Recent</a:t>
            </a:r>
            <a:r>
              <a:rPr lang="en-US" sz="1800" dirty="0">
                <a:latin typeface="Lato" panose="020F0502020204030203" pitchFamily="34" charset="0"/>
                <a:ea typeface="Lato" panose="020F0502020204030203" pitchFamily="34" charset="0"/>
                <a:cs typeface="Lato" panose="020F0502020204030203" pitchFamily="34" charset="0"/>
              </a:rPr>
              <a:t> </a:t>
            </a:r>
            <a:r>
              <a:rPr lang="en-US" sz="1800" spc="-10" dirty="0">
                <a:latin typeface="Lato" panose="020F0502020204030203" pitchFamily="34" charset="0"/>
                <a:ea typeface="Lato" panose="020F0502020204030203" pitchFamily="34" charset="0"/>
                <a:cs typeface="Lato" panose="020F0502020204030203" pitchFamily="34" charset="0"/>
              </a:rPr>
              <a:t>head</a:t>
            </a:r>
            <a:r>
              <a:rPr lang="en-US" sz="1800" spc="-5" dirty="0">
                <a:latin typeface="Lato" panose="020F0502020204030203" pitchFamily="34" charset="0"/>
                <a:ea typeface="Lato" panose="020F0502020204030203" pitchFamily="34" charset="0"/>
                <a:cs typeface="Lato" panose="020F0502020204030203" pitchFamily="34" charset="0"/>
              </a:rPr>
              <a:t> </a:t>
            </a:r>
            <a:r>
              <a:rPr lang="en-US" sz="1800" spc="-10" dirty="0">
                <a:latin typeface="Lato" panose="020F0502020204030203" pitchFamily="34" charset="0"/>
                <a:ea typeface="Lato" panose="020F0502020204030203" pitchFamily="34" charset="0"/>
                <a:cs typeface="Lato" panose="020F0502020204030203" pitchFamily="34" charset="0"/>
              </a:rPr>
              <a:t>trauma</a:t>
            </a:r>
            <a:r>
              <a:rPr lang="en-US" sz="1800" dirty="0">
                <a:latin typeface="Lato" panose="020F0502020204030203" pitchFamily="34" charset="0"/>
                <a:ea typeface="Lato" panose="020F0502020204030203" pitchFamily="34" charset="0"/>
                <a:cs typeface="Lato" panose="020F0502020204030203" pitchFamily="34" charset="0"/>
              </a:rPr>
              <a:t> </a:t>
            </a:r>
            <a:r>
              <a:rPr lang="en-US" sz="1800" spc="-5" dirty="0">
                <a:latin typeface="Lato" panose="020F0502020204030203" pitchFamily="34" charset="0"/>
                <a:ea typeface="Lato" panose="020F0502020204030203" pitchFamily="34" charset="0"/>
                <a:cs typeface="Lato" panose="020F0502020204030203" pitchFamily="34" charset="0"/>
              </a:rPr>
              <a:t>or </a:t>
            </a:r>
            <a:r>
              <a:rPr lang="en-US" sz="1800" spc="-10" dirty="0">
                <a:latin typeface="Lato" panose="020F0502020204030203" pitchFamily="34" charset="0"/>
                <a:ea typeface="Lato" panose="020F0502020204030203" pitchFamily="34" charset="0"/>
                <a:cs typeface="Lato" panose="020F0502020204030203" pitchFamily="34" charset="0"/>
              </a:rPr>
              <a:t>traumatic</a:t>
            </a:r>
            <a:r>
              <a:rPr lang="en-US" sz="1800" dirty="0">
                <a:latin typeface="Lato" panose="020F0502020204030203" pitchFamily="34" charset="0"/>
                <a:ea typeface="Lato" panose="020F0502020204030203" pitchFamily="34" charset="0"/>
                <a:cs typeface="Lato" panose="020F0502020204030203" pitchFamily="34" charset="0"/>
              </a:rPr>
              <a:t> </a:t>
            </a:r>
            <a:r>
              <a:rPr lang="en-US" sz="1800" spc="-5" dirty="0">
                <a:latin typeface="Lato" panose="020F0502020204030203" pitchFamily="34" charset="0"/>
                <a:ea typeface="Lato" panose="020F0502020204030203" pitchFamily="34" charset="0"/>
                <a:cs typeface="Lato" panose="020F0502020204030203" pitchFamily="34" charset="0"/>
              </a:rPr>
              <a:t>CPR.</a:t>
            </a:r>
            <a:endParaRPr lang="en-US" sz="1800" dirty="0">
              <a:latin typeface="Lato" panose="020F0502020204030203" pitchFamily="34" charset="0"/>
              <a:ea typeface="Lato" panose="020F0502020204030203" pitchFamily="34" charset="0"/>
              <a:cs typeface="Lato" panose="020F0502020204030203" pitchFamily="34" charset="0"/>
            </a:endParaRPr>
          </a:p>
          <a:p>
            <a:pPr marL="671830" indent="-659765" algn="l">
              <a:lnSpc>
                <a:spcPct val="100000"/>
              </a:lnSpc>
              <a:buChar char="●"/>
              <a:tabLst>
                <a:tab pos="671830" algn="l"/>
                <a:tab pos="672465" algn="l"/>
              </a:tabLst>
            </a:pPr>
            <a:r>
              <a:rPr lang="en-US" sz="1800" spc="-10" dirty="0">
                <a:latin typeface="Lato" panose="020F0502020204030203" pitchFamily="34" charset="0"/>
                <a:ea typeface="Lato" panose="020F0502020204030203" pitchFamily="34" charset="0"/>
                <a:cs typeface="Lato" panose="020F0502020204030203" pitchFamily="34" charset="0"/>
              </a:rPr>
              <a:t>Previous</a:t>
            </a:r>
            <a:r>
              <a:rPr lang="en-US" sz="1800" spc="-30" dirty="0">
                <a:latin typeface="Lato" panose="020F0502020204030203" pitchFamily="34" charset="0"/>
                <a:ea typeface="Lato" panose="020F0502020204030203" pitchFamily="34" charset="0"/>
                <a:cs typeface="Lato" panose="020F0502020204030203" pitchFamily="34" charset="0"/>
              </a:rPr>
              <a:t> </a:t>
            </a:r>
            <a:r>
              <a:rPr lang="en-US" sz="1800" spc="-5" dirty="0">
                <a:latin typeface="Lato" panose="020F0502020204030203" pitchFamily="34" charset="0"/>
                <a:ea typeface="Lato" panose="020F0502020204030203" pitchFamily="34" charset="0"/>
                <a:cs typeface="Lato" panose="020F0502020204030203" pitchFamily="34" charset="0"/>
              </a:rPr>
              <a:t>stroke.</a:t>
            </a:r>
            <a:endParaRPr lang="en-US" sz="1800" dirty="0">
              <a:latin typeface="Lato" panose="020F0502020204030203" pitchFamily="34" charset="0"/>
              <a:ea typeface="Lato" panose="020F0502020204030203" pitchFamily="34" charset="0"/>
              <a:cs typeface="Lato" panose="020F0502020204030203" pitchFamily="34" charset="0"/>
            </a:endParaRPr>
          </a:p>
          <a:p>
            <a:pPr marL="671830" indent="-659765" algn="l">
              <a:lnSpc>
                <a:spcPct val="100000"/>
              </a:lnSpc>
              <a:buChar char="●"/>
              <a:tabLst>
                <a:tab pos="671830" algn="l"/>
                <a:tab pos="672465" algn="l"/>
              </a:tabLst>
            </a:pPr>
            <a:r>
              <a:rPr lang="en-US" sz="1800" spc="-10" dirty="0">
                <a:latin typeface="Lato" panose="020F0502020204030203" pitchFamily="34" charset="0"/>
                <a:ea typeface="Lato" panose="020F0502020204030203" pitchFamily="34" charset="0"/>
                <a:cs typeface="Lato" panose="020F0502020204030203" pitchFamily="34" charset="0"/>
              </a:rPr>
              <a:t>Recent</a:t>
            </a:r>
            <a:r>
              <a:rPr lang="en-US" sz="1800" spc="-20" dirty="0">
                <a:latin typeface="Lato" panose="020F0502020204030203" pitchFamily="34" charset="0"/>
                <a:ea typeface="Lato" panose="020F0502020204030203" pitchFamily="34" charset="0"/>
                <a:cs typeface="Lato" panose="020F0502020204030203" pitchFamily="34" charset="0"/>
              </a:rPr>
              <a:t> </a:t>
            </a:r>
            <a:r>
              <a:rPr lang="en-US" sz="1800" spc="-5" dirty="0">
                <a:latin typeface="Lato" panose="020F0502020204030203" pitchFamily="34" charset="0"/>
                <a:ea typeface="Lato" panose="020F0502020204030203" pitchFamily="34" charset="0"/>
                <a:cs typeface="Lato" panose="020F0502020204030203" pitchFamily="34" charset="0"/>
              </a:rPr>
              <a:t>invasive</a:t>
            </a:r>
            <a:r>
              <a:rPr lang="en-US" sz="1800" spc="-20" dirty="0">
                <a:latin typeface="Lato" panose="020F0502020204030203" pitchFamily="34" charset="0"/>
                <a:ea typeface="Lato" panose="020F0502020204030203" pitchFamily="34" charset="0"/>
                <a:cs typeface="Lato" panose="020F0502020204030203" pitchFamily="34" charset="0"/>
              </a:rPr>
              <a:t> </a:t>
            </a:r>
            <a:r>
              <a:rPr lang="en-US" sz="1800" spc="-5" dirty="0">
                <a:latin typeface="Lato" panose="020F0502020204030203" pitchFamily="34" charset="0"/>
                <a:ea typeface="Lato" panose="020F0502020204030203" pitchFamily="34" charset="0"/>
                <a:cs typeface="Lato" panose="020F0502020204030203" pitchFamily="34" charset="0"/>
              </a:rPr>
              <a:t>procedure</a:t>
            </a:r>
            <a:r>
              <a:rPr lang="en-US" sz="1800" spc="-15" dirty="0">
                <a:latin typeface="Lato" panose="020F0502020204030203" pitchFamily="34" charset="0"/>
                <a:ea typeface="Lato" panose="020F0502020204030203" pitchFamily="34" charset="0"/>
                <a:cs typeface="Lato" panose="020F0502020204030203" pitchFamily="34" charset="0"/>
              </a:rPr>
              <a:t> </a:t>
            </a:r>
            <a:r>
              <a:rPr lang="en-US" sz="1800" spc="-5" dirty="0">
                <a:latin typeface="Lato" panose="020F0502020204030203" pitchFamily="34" charset="0"/>
                <a:ea typeface="Lato" panose="020F0502020204030203" pitchFamily="34" charset="0"/>
                <a:cs typeface="Lato" panose="020F0502020204030203" pitchFamily="34" charset="0"/>
              </a:rPr>
              <a:t>or</a:t>
            </a:r>
            <a:r>
              <a:rPr lang="en-US" sz="1800" spc="-20" dirty="0">
                <a:latin typeface="Lato" panose="020F0502020204030203" pitchFamily="34" charset="0"/>
                <a:ea typeface="Lato" panose="020F0502020204030203" pitchFamily="34" charset="0"/>
                <a:cs typeface="Lato" panose="020F0502020204030203" pitchFamily="34" charset="0"/>
              </a:rPr>
              <a:t> surgery.</a:t>
            </a:r>
            <a:endParaRPr lang="en-US" sz="1800" dirty="0">
              <a:latin typeface="Lato" panose="020F0502020204030203" pitchFamily="34" charset="0"/>
              <a:ea typeface="Lato" panose="020F0502020204030203" pitchFamily="34" charset="0"/>
              <a:cs typeface="Lato" panose="020F0502020204030203" pitchFamily="34" charset="0"/>
            </a:endParaRPr>
          </a:p>
          <a:p>
            <a:pPr marL="671830" indent="-659765" algn="l">
              <a:lnSpc>
                <a:spcPct val="100000"/>
              </a:lnSpc>
              <a:buChar char="●"/>
              <a:tabLst>
                <a:tab pos="671830" algn="l"/>
                <a:tab pos="672465" algn="l"/>
              </a:tabLst>
            </a:pPr>
            <a:r>
              <a:rPr lang="en-US" sz="1800" spc="-5" dirty="0">
                <a:latin typeface="Lato" panose="020F0502020204030203" pitchFamily="34" charset="0"/>
                <a:ea typeface="Lato" panose="020F0502020204030203" pitchFamily="34" charset="0"/>
                <a:cs typeface="Lato" panose="020F0502020204030203" pitchFamily="34" charset="0"/>
              </a:rPr>
              <a:t>Dissecting</a:t>
            </a:r>
            <a:r>
              <a:rPr lang="en-US" sz="1800" spc="-25" dirty="0">
                <a:latin typeface="Lato" panose="020F0502020204030203" pitchFamily="34" charset="0"/>
                <a:ea typeface="Lato" panose="020F0502020204030203" pitchFamily="34" charset="0"/>
                <a:cs typeface="Lato" panose="020F0502020204030203" pitchFamily="34" charset="0"/>
              </a:rPr>
              <a:t> </a:t>
            </a:r>
            <a:r>
              <a:rPr lang="en-US" sz="1800" spc="-5" dirty="0">
                <a:latin typeface="Lato" panose="020F0502020204030203" pitchFamily="34" charset="0"/>
                <a:ea typeface="Lato" panose="020F0502020204030203" pitchFamily="34" charset="0"/>
                <a:cs typeface="Lato" panose="020F0502020204030203" pitchFamily="34" charset="0"/>
              </a:rPr>
              <a:t>aortic</a:t>
            </a:r>
            <a:r>
              <a:rPr lang="en-US" sz="1800" spc="-20" dirty="0">
                <a:latin typeface="Lato" panose="020F0502020204030203" pitchFamily="34" charset="0"/>
                <a:ea typeface="Lato" panose="020F0502020204030203" pitchFamily="34" charset="0"/>
                <a:cs typeface="Lato" panose="020F0502020204030203" pitchFamily="34" charset="0"/>
              </a:rPr>
              <a:t> </a:t>
            </a:r>
            <a:r>
              <a:rPr lang="en-US" sz="1800" spc="-10" dirty="0">
                <a:latin typeface="Lato" panose="020F0502020204030203" pitchFamily="34" charset="0"/>
                <a:ea typeface="Lato" panose="020F0502020204030203" pitchFamily="34" charset="0"/>
                <a:cs typeface="Lato" panose="020F0502020204030203" pitchFamily="34" charset="0"/>
              </a:rPr>
              <a:t>aneurysm.</a:t>
            </a:r>
            <a:endParaRPr lang="en-US" sz="1800" dirty="0">
              <a:latin typeface="Lato" panose="020F0502020204030203" pitchFamily="34" charset="0"/>
              <a:ea typeface="Lato" panose="020F0502020204030203" pitchFamily="34" charset="0"/>
              <a:cs typeface="Lato" panose="020F0502020204030203" pitchFamily="34" charset="0"/>
            </a:endParaRPr>
          </a:p>
          <a:p>
            <a:pPr marL="671830" indent="-659765" algn="l">
              <a:lnSpc>
                <a:spcPct val="100000"/>
              </a:lnSpc>
              <a:spcBef>
                <a:spcPts val="5"/>
              </a:spcBef>
              <a:buChar char="●"/>
              <a:tabLst>
                <a:tab pos="671830" algn="l"/>
                <a:tab pos="672465" algn="l"/>
              </a:tabLst>
            </a:pPr>
            <a:r>
              <a:rPr lang="en-US" sz="1800" spc="-5" dirty="0">
                <a:latin typeface="Lato" panose="020F0502020204030203" pitchFamily="34" charset="0"/>
                <a:ea typeface="Lato" panose="020F0502020204030203" pitchFamily="34" charset="0"/>
                <a:cs typeface="Lato" panose="020F0502020204030203" pitchFamily="34" charset="0"/>
              </a:rPr>
              <a:t>Active</a:t>
            </a:r>
            <a:r>
              <a:rPr lang="en-US" sz="1800" spc="-15" dirty="0">
                <a:latin typeface="Lato" panose="020F0502020204030203" pitchFamily="34" charset="0"/>
                <a:ea typeface="Lato" panose="020F0502020204030203" pitchFamily="34" charset="0"/>
                <a:cs typeface="Lato" panose="020F0502020204030203" pitchFamily="34" charset="0"/>
              </a:rPr>
              <a:t> </a:t>
            </a:r>
            <a:r>
              <a:rPr lang="en-US" sz="1800" spc="-10" dirty="0">
                <a:latin typeface="Lato" panose="020F0502020204030203" pitchFamily="34" charset="0"/>
                <a:ea typeface="Lato" panose="020F0502020204030203" pitchFamily="34" charset="0"/>
                <a:cs typeface="Lato" panose="020F0502020204030203" pitchFamily="34" charset="0"/>
              </a:rPr>
              <a:t>bleeding </a:t>
            </a:r>
            <a:r>
              <a:rPr lang="en-US" sz="1800" spc="-5" dirty="0">
                <a:latin typeface="Lato" panose="020F0502020204030203" pitchFamily="34" charset="0"/>
                <a:ea typeface="Lato" panose="020F0502020204030203" pitchFamily="34" charset="0"/>
                <a:cs typeface="Lato" panose="020F0502020204030203" pitchFamily="34" charset="0"/>
              </a:rPr>
              <a:t>or</a:t>
            </a:r>
            <a:r>
              <a:rPr lang="en-US" sz="1800" spc="-10" dirty="0">
                <a:latin typeface="Lato" panose="020F0502020204030203" pitchFamily="34" charset="0"/>
                <a:ea typeface="Lato" panose="020F0502020204030203" pitchFamily="34" charset="0"/>
                <a:cs typeface="Lato" panose="020F0502020204030203" pitchFamily="34" charset="0"/>
              </a:rPr>
              <a:t> bleeding </a:t>
            </a:r>
            <a:r>
              <a:rPr lang="en-US" sz="1800" spc="-5" dirty="0">
                <a:latin typeface="Lato" panose="020F0502020204030203" pitchFamily="34" charset="0"/>
                <a:ea typeface="Lato" panose="020F0502020204030203" pitchFamily="34" charset="0"/>
                <a:cs typeface="Lato" panose="020F0502020204030203" pitchFamily="34" charset="0"/>
              </a:rPr>
              <a:t>diathesis.</a:t>
            </a:r>
          </a:p>
          <a:p>
            <a:pPr marL="671830" indent="-659765" algn="l">
              <a:lnSpc>
                <a:spcPct val="100000"/>
              </a:lnSpc>
              <a:spcBef>
                <a:spcPts val="5"/>
              </a:spcBef>
              <a:buChar char="●"/>
              <a:tabLst>
                <a:tab pos="671830" algn="l"/>
                <a:tab pos="672465" algn="l"/>
              </a:tabLst>
            </a:pPr>
            <a:r>
              <a:rPr lang="en-US" sz="1800" dirty="0">
                <a:latin typeface="Lato" panose="020F0502020204030203" pitchFamily="34" charset="0"/>
                <a:ea typeface="Lato" panose="020F0502020204030203" pitchFamily="34" charset="0"/>
                <a:cs typeface="Lato" panose="020F0502020204030203" pitchFamily="34" charset="0"/>
              </a:rPr>
              <a:t>P</a:t>
            </a:r>
            <a:r>
              <a:rPr lang="x-none" sz="1800" dirty="0">
                <a:latin typeface="Lato" panose="020F0502020204030203" pitchFamily="34" charset="0"/>
                <a:ea typeface="Lato" panose="020F0502020204030203" pitchFamily="34" charset="0"/>
                <a:cs typeface="Lato" panose="020F0502020204030203" pitchFamily="34" charset="0"/>
              </a:rPr>
              <a:t>regnancy </a:t>
            </a:r>
            <a:endParaRPr lang="en-US" sz="1800" dirty="0">
              <a:latin typeface="Lato" panose="020F0502020204030203" pitchFamily="34" charset="0"/>
              <a:ea typeface="Lato" panose="020F0502020204030203" pitchFamily="34" charset="0"/>
              <a:cs typeface="Lato" panose="020F0502020204030203" pitchFamily="34" charset="0"/>
            </a:endParaRPr>
          </a:p>
          <a:p>
            <a:pPr marL="12065" indent="0" algn="l">
              <a:lnSpc>
                <a:spcPct val="100000"/>
              </a:lnSpc>
              <a:spcBef>
                <a:spcPts val="5"/>
              </a:spcBef>
              <a:buNone/>
              <a:tabLst>
                <a:tab pos="671830" algn="l"/>
                <a:tab pos="672465" algn="l"/>
              </a:tabLst>
            </a:pPr>
            <a:endParaRPr lang="en-US" sz="1800" dirty="0">
              <a:latin typeface="Lato" panose="020F0502020204030203" pitchFamily="34" charset="0"/>
              <a:ea typeface="Lato" panose="020F0502020204030203" pitchFamily="34" charset="0"/>
              <a:cs typeface="Lato" panose="020F0502020204030203" pitchFamily="34" charset="0"/>
            </a:endParaRPr>
          </a:p>
          <a:p>
            <a:pPr marL="12065" indent="0" algn="l">
              <a:lnSpc>
                <a:spcPct val="100000"/>
              </a:lnSpc>
              <a:spcBef>
                <a:spcPts val="5"/>
              </a:spcBef>
              <a:buNone/>
              <a:tabLst>
                <a:tab pos="671830" algn="l"/>
                <a:tab pos="672465" algn="l"/>
              </a:tabLst>
            </a:pPr>
            <a:r>
              <a:rPr lang="en-US" sz="1800" b="1" dirty="0">
                <a:latin typeface="Lato" panose="020F0502020204030203" pitchFamily="34" charset="0"/>
                <a:ea typeface="Lato" panose="020F0502020204030203" pitchFamily="34" charset="0"/>
                <a:cs typeface="Lato" panose="020F0502020204030203" pitchFamily="34" charset="0"/>
              </a:rPr>
              <a:t>Complications</a:t>
            </a:r>
            <a:r>
              <a:rPr lang="en-US" sz="1800" dirty="0">
                <a:latin typeface="Lato" panose="020F0502020204030203" pitchFamily="34" charset="0"/>
                <a:ea typeface="Lato" panose="020F0502020204030203" pitchFamily="34" charset="0"/>
                <a:cs typeface="Lato" panose="020F0502020204030203" pitchFamily="34" charset="0"/>
              </a:rPr>
              <a:t> : internal </a:t>
            </a:r>
            <a:r>
              <a:rPr lang="en-US" sz="1800" b="1" dirty="0">
                <a:latin typeface="Lato" panose="020F0502020204030203" pitchFamily="34" charset="0"/>
                <a:ea typeface="Lato" panose="020F0502020204030203" pitchFamily="34" charset="0"/>
                <a:cs typeface="Lato" panose="020F0502020204030203" pitchFamily="34" charset="0"/>
              </a:rPr>
              <a:t>bleeding</a:t>
            </a:r>
            <a:r>
              <a:rPr lang="en-US" sz="1800" dirty="0">
                <a:latin typeface="Lato" panose="020F0502020204030203" pitchFamily="34" charset="0"/>
                <a:ea typeface="Lato" panose="020F0502020204030203" pitchFamily="34" charset="0"/>
                <a:cs typeface="Lato" panose="020F0502020204030203" pitchFamily="34" charset="0"/>
              </a:rPr>
              <a:t> , </a:t>
            </a:r>
            <a:r>
              <a:rPr lang="en-US" sz="1800" b="1" dirty="0">
                <a:latin typeface="Lato" panose="020F0502020204030203" pitchFamily="34" charset="0"/>
                <a:ea typeface="Lato" panose="020F0502020204030203" pitchFamily="34" charset="0"/>
                <a:cs typeface="Lato" panose="020F0502020204030203" pitchFamily="34" charset="0"/>
              </a:rPr>
              <a:t>hypotension</a:t>
            </a:r>
            <a:r>
              <a:rPr lang="en-US" sz="1800" dirty="0">
                <a:latin typeface="Lato" panose="020F0502020204030203" pitchFamily="34" charset="0"/>
                <a:ea typeface="Lato" panose="020F0502020204030203" pitchFamily="34" charset="0"/>
                <a:cs typeface="Lato" panose="020F0502020204030203" pitchFamily="34" charset="0"/>
              </a:rPr>
              <a:t> or </a:t>
            </a:r>
            <a:r>
              <a:rPr lang="en-US" sz="1800" b="1" dirty="0">
                <a:latin typeface="Lato" panose="020F0502020204030203" pitchFamily="34" charset="0"/>
                <a:ea typeface="Lato" panose="020F0502020204030203" pitchFamily="34" charset="0"/>
                <a:cs typeface="Lato" panose="020F0502020204030203" pitchFamily="34" charset="0"/>
              </a:rPr>
              <a:t>some parts of the broken clot may go and cause infarctions in other areas.</a:t>
            </a:r>
          </a:p>
          <a:p>
            <a:pPr algn="l"/>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عنوان 2">
            <a:extLst>
              <a:ext uri="{FF2B5EF4-FFF2-40B4-BE49-F238E27FC236}">
                <a16:creationId xmlns:a16="http://schemas.microsoft.com/office/drawing/2014/main" id="{797E82B0-3084-6883-7333-5DFCA6ED1926}"/>
              </a:ext>
            </a:extLst>
          </p:cNvPr>
          <p:cNvSpPr>
            <a:spLocks noGrp="1"/>
          </p:cNvSpPr>
          <p:nvPr>
            <p:ph type="title"/>
          </p:nvPr>
        </p:nvSpPr>
        <p:spPr>
          <a:xfrm>
            <a:off x="134058" y="478465"/>
            <a:ext cx="8733495" cy="1127051"/>
          </a:xfrm>
        </p:spPr>
        <p:txBody>
          <a:bodyPr/>
          <a:lstStyle/>
          <a:p>
            <a:pPr algn="l"/>
            <a:r>
              <a:rPr lang="en-US" sz="3200" spc="-5" dirty="0">
                <a:solidFill>
                  <a:schemeClr val="tx1"/>
                </a:solidFill>
                <a:latin typeface="Convergence" panose="020B0604020202020204" charset="0"/>
                <a:cs typeface="Times New Roman"/>
              </a:rPr>
              <a:t>Absolute</a:t>
            </a:r>
            <a:r>
              <a:rPr lang="en-US" sz="3200" spc="10" dirty="0">
                <a:solidFill>
                  <a:schemeClr val="tx1"/>
                </a:solidFill>
                <a:latin typeface="Convergence" panose="020B0604020202020204" charset="0"/>
                <a:cs typeface="Times New Roman"/>
              </a:rPr>
              <a:t> </a:t>
            </a:r>
            <a:r>
              <a:rPr lang="en-US" sz="3200" spc="-5" dirty="0">
                <a:solidFill>
                  <a:schemeClr val="tx1"/>
                </a:solidFill>
                <a:latin typeface="Convergence" panose="020B0604020202020204" charset="0"/>
                <a:cs typeface="Times New Roman"/>
              </a:rPr>
              <a:t>Contraindications</a:t>
            </a:r>
            <a:r>
              <a:rPr lang="en-US" sz="3200" spc="15" dirty="0">
                <a:solidFill>
                  <a:schemeClr val="tx1"/>
                </a:solidFill>
                <a:latin typeface="Convergence" panose="020B0604020202020204" charset="0"/>
                <a:cs typeface="Times New Roman"/>
              </a:rPr>
              <a:t> </a:t>
            </a:r>
            <a:r>
              <a:rPr lang="en-US" sz="3200" spc="-5" dirty="0">
                <a:solidFill>
                  <a:schemeClr val="tx1"/>
                </a:solidFill>
                <a:latin typeface="Convergence" panose="020B0604020202020204" charset="0"/>
                <a:cs typeface="Times New Roman"/>
              </a:rPr>
              <a:t>to</a:t>
            </a:r>
            <a:r>
              <a:rPr lang="en-US" sz="3200" spc="10" dirty="0">
                <a:solidFill>
                  <a:schemeClr val="tx1"/>
                </a:solidFill>
                <a:latin typeface="Convergence" panose="020B0604020202020204" charset="0"/>
                <a:cs typeface="Times New Roman"/>
              </a:rPr>
              <a:t> </a:t>
            </a:r>
            <a:r>
              <a:rPr lang="en-US" sz="3200" spc="-5" dirty="0">
                <a:solidFill>
                  <a:schemeClr val="tx1"/>
                </a:solidFill>
                <a:latin typeface="Convergence" panose="020B0604020202020204" charset="0"/>
                <a:cs typeface="Times New Roman"/>
              </a:rPr>
              <a:t>Thrombolytic</a:t>
            </a:r>
            <a:r>
              <a:rPr lang="en-US" sz="3200" spc="15" dirty="0">
                <a:solidFill>
                  <a:schemeClr val="tx1"/>
                </a:solidFill>
                <a:latin typeface="Convergence" panose="020B0604020202020204" charset="0"/>
                <a:cs typeface="Times New Roman"/>
              </a:rPr>
              <a:t> </a:t>
            </a:r>
            <a:r>
              <a:rPr lang="en-US" sz="3200" spc="-5" dirty="0">
                <a:solidFill>
                  <a:schemeClr val="tx1"/>
                </a:solidFill>
                <a:latin typeface="Convergence" panose="020B0604020202020204" charset="0"/>
                <a:cs typeface="Times New Roman"/>
              </a:rPr>
              <a:t>Therapy:</a:t>
            </a:r>
            <a:br>
              <a:rPr lang="en-US" sz="3200" dirty="0">
                <a:solidFill>
                  <a:schemeClr val="tx1"/>
                </a:solidFill>
                <a:latin typeface="Convergence" panose="020B0604020202020204" charset="0"/>
                <a:cs typeface="Times New Roman"/>
              </a:rPr>
            </a:br>
            <a:endParaRPr lang="en-US" sz="3200" dirty="0">
              <a:latin typeface="Convergence" panose="020B0604020202020204" charset="0"/>
            </a:endParaRPr>
          </a:p>
        </p:txBody>
      </p:sp>
    </p:spTree>
    <p:extLst>
      <p:ext uri="{BB962C8B-B14F-4D97-AF65-F5344CB8AC3E}">
        <p14:creationId xmlns:p14="http://schemas.microsoft.com/office/powerpoint/2010/main" val="2116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1171CF3A-5823-2327-D692-CA574963D604}"/>
              </a:ext>
            </a:extLst>
          </p:cNvPr>
          <p:cNvSpPr>
            <a:spLocks noGrp="1"/>
          </p:cNvSpPr>
          <p:nvPr>
            <p:ph type="subTitle" idx="1"/>
          </p:nvPr>
        </p:nvSpPr>
        <p:spPr>
          <a:xfrm>
            <a:off x="34200" y="1211299"/>
            <a:ext cx="9109800" cy="3932201"/>
          </a:xfrm>
        </p:spPr>
        <p:txBody>
          <a:bodyPr/>
          <a:lstStyle/>
          <a:p>
            <a:pPr algn="l"/>
            <a:r>
              <a:rPr lang="en-US" dirty="0">
                <a:solidFill>
                  <a:srgbClr val="FF0000"/>
                </a:solidFill>
                <a:latin typeface="Lato" panose="020F0502020204030203" pitchFamily="34" charset="0"/>
                <a:ea typeface="Lato" panose="020F0502020204030203" pitchFamily="34" charset="0"/>
                <a:cs typeface="Lato" panose="020F0502020204030203" pitchFamily="34" charset="0"/>
              </a:rPr>
              <a:t>-</a:t>
            </a:r>
            <a:r>
              <a:rPr lang="x-none" dirty="0">
                <a:solidFill>
                  <a:srgbClr val="FF0000"/>
                </a:solidFill>
                <a:latin typeface="Lato" panose="020F0502020204030203" pitchFamily="34" charset="0"/>
                <a:ea typeface="Lato" panose="020F0502020204030203" pitchFamily="34" charset="0"/>
                <a:cs typeface="Lato" panose="020F0502020204030203" pitchFamily="34" charset="0"/>
              </a:rPr>
              <a:t>N</a:t>
            </a:r>
            <a:r>
              <a:rPr lang="en-US" spc="15" dirty="0">
                <a:solidFill>
                  <a:srgbClr val="FF0000"/>
                </a:solidFill>
                <a:latin typeface="Lato" panose="020F0502020204030203" pitchFamily="34" charset="0"/>
                <a:ea typeface="Lato" panose="020F0502020204030203" pitchFamily="34" charset="0"/>
                <a:cs typeface="Lato" panose="020F0502020204030203" pitchFamily="34" charset="0"/>
              </a:rPr>
              <a:t>STEMI</a:t>
            </a:r>
            <a:r>
              <a:rPr lang="en-US" spc="15"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pc="10" dirty="0">
                <a:solidFill>
                  <a:schemeClr val="tx1"/>
                </a:solidFill>
                <a:latin typeface="Lato" panose="020F0502020204030203" pitchFamily="34" charset="0"/>
                <a:ea typeface="Lato" panose="020F0502020204030203" pitchFamily="34" charset="0"/>
                <a:cs typeface="Lato" panose="020F0502020204030203" pitchFamily="34" charset="0"/>
              </a:rPr>
              <a:t>Management</a:t>
            </a:r>
          </a:p>
          <a:p>
            <a:pPr marL="0" indent="0" algn="l">
              <a:buNone/>
            </a:pPr>
            <a:r>
              <a:rPr lang="en-US" sz="1800" spc="-65" dirty="0">
                <a:solidFill>
                  <a:schemeClr val="tx1"/>
                </a:solidFill>
                <a:latin typeface="Lato" panose="020F0502020204030203" pitchFamily="34" charset="0"/>
                <a:ea typeface="Lato" panose="020F0502020204030203" pitchFamily="34" charset="0"/>
                <a:cs typeface="Lato" panose="020F0502020204030203" pitchFamily="34" charset="0"/>
              </a:rPr>
              <a:t> which usually happens because of a </a:t>
            </a:r>
            <a:r>
              <a:rPr lang="en-US" sz="1800" b="1" u="sng" spc="-65" dirty="0">
                <a:solidFill>
                  <a:srgbClr val="FF0000"/>
                </a:solidFill>
                <a:latin typeface="Lato" panose="020F0502020204030203" pitchFamily="34" charset="0"/>
                <a:ea typeface="Lato" panose="020F0502020204030203" pitchFamily="34" charset="0"/>
                <a:cs typeface="Lato" panose="020F0502020204030203" pitchFamily="34" charset="0"/>
              </a:rPr>
              <a:t>partial coronary artery blockage or blockage in a branch of your main coronary artery. </a:t>
            </a:r>
          </a:p>
          <a:p>
            <a:pPr marL="0" indent="0" algn="l">
              <a:buNone/>
            </a:pPr>
            <a:r>
              <a:rPr lang="en-US" sz="1800" spc="-65" dirty="0">
                <a:solidFill>
                  <a:schemeClr val="tx1"/>
                </a:solidFill>
                <a:latin typeface="Lato" panose="020F0502020204030203" pitchFamily="34" charset="0"/>
                <a:ea typeface="Lato" panose="020F0502020204030203" pitchFamily="34" charset="0"/>
                <a:cs typeface="Lato" panose="020F0502020204030203" pitchFamily="34" charset="0"/>
              </a:rPr>
              <a:t>We</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do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Risk</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Stratification</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to</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determine</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if</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the</a:t>
            </a:r>
            <a:r>
              <a:rPr lang="en-US" sz="1800" spc="15"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patient</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needs</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special</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intervention</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or </a:t>
            </a:r>
            <a:r>
              <a:rPr lang="en-US" sz="1800" spc="-459"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monitoring</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is</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good</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enough.</a:t>
            </a:r>
          </a:p>
          <a:p>
            <a:pPr marL="0" indent="0" algn="l">
              <a:buNone/>
            </a:pPr>
            <a:endParaRPr lang="en-US" spc="5"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lgn="l">
              <a:buNone/>
            </a:pPr>
            <a:endParaRPr lang="en-US" sz="1800" spc="5"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lgn="l"/>
            <a:r>
              <a:rPr lang="en-US" sz="1800" b="1" spc="5" dirty="0">
                <a:solidFill>
                  <a:schemeClr val="bg2">
                    <a:lumMod val="60000"/>
                    <a:lumOff val="40000"/>
                  </a:schemeClr>
                </a:solidFill>
                <a:latin typeface="Times New Roman"/>
                <a:cs typeface="Times New Roman"/>
              </a:rPr>
              <a:t>High</a:t>
            </a:r>
            <a:r>
              <a:rPr lang="en-US" sz="1800" b="1" spc="-30" dirty="0">
                <a:solidFill>
                  <a:schemeClr val="bg2">
                    <a:lumMod val="60000"/>
                    <a:lumOff val="40000"/>
                  </a:schemeClr>
                </a:solidFill>
                <a:latin typeface="Times New Roman"/>
                <a:cs typeface="Times New Roman"/>
              </a:rPr>
              <a:t> </a:t>
            </a:r>
            <a:r>
              <a:rPr lang="en-US" sz="1800" b="1" spc="5" dirty="0">
                <a:solidFill>
                  <a:schemeClr val="bg2">
                    <a:lumMod val="60000"/>
                    <a:lumOff val="40000"/>
                  </a:schemeClr>
                </a:solidFill>
                <a:latin typeface="Times New Roman"/>
                <a:cs typeface="Times New Roman"/>
              </a:rPr>
              <a:t>risk</a:t>
            </a:r>
            <a:r>
              <a:rPr lang="en-US" sz="1800" b="1" spc="-25" dirty="0">
                <a:solidFill>
                  <a:schemeClr val="bg2">
                    <a:lumMod val="60000"/>
                    <a:lumOff val="40000"/>
                  </a:schemeClr>
                </a:solidFill>
                <a:latin typeface="Times New Roman"/>
                <a:cs typeface="Times New Roman"/>
              </a:rPr>
              <a:t> </a:t>
            </a:r>
            <a:r>
              <a:rPr lang="en-US" sz="1800" b="1" spc="5" dirty="0">
                <a:solidFill>
                  <a:schemeClr val="bg2">
                    <a:lumMod val="60000"/>
                    <a:lumOff val="40000"/>
                  </a:schemeClr>
                </a:solidFill>
                <a:latin typeface="Times New Roman"/>
                <a:cs typeface="Times New Roman"/>
              </a:rPr>
              <a:t>patients                                          </a:t>
            </a:r>
            <a:r>
              <a:rPr lang="en-US" sz="1800" b="1" spc="5" dirty="0">
                <a:solidFill>
                  <a:schemeClr val="accent1">
                    <a:lumMod val="50000"/>
                  </a:schemeClr>
                </a:solidFill>
                <a:latin typeface="Times New Roman"/>
                <a:cs typeface="Times New Roman"/>
              </a:rPr>
              <a:t>Low-intermediate</a:t>
            </a:r>
            <a:r>
              <a:rPr lang="en-US" sz="1800" b="1" spc="-25" dirty="0">
                <a:solidFill>
                  <a:schemeClr val="accent1">
                    <a:lumMod val="50000"/>
                  </a:schemeClr>
                </a:solidFill>
                <a:latin typeface="Times New Roman"/>
                <a:cs typeface="Times New Roman"/>
              </a:rPr>
              <a:t> </a:t>
            </a:r>
            <a:r>
              <a:rPr lang="en-US" sz="1800" b="1" spc="5" dirty="0">
                <a:solidFill>
                  <a:schemeClr val="accent1">
                    <a:lumMod val="50000"/>
                  </a:schemeClr>
                </a:solidFill>
                <a:latin typeface="Times New Roman"/>
                <a:cs typeface="Times New Roman"/>
              </a:rPr>
              <a:t>risk</a:t>
            </a:r>
            <a:r>
              <a:rPr lang="en-US" sz="1800" b="1" spc="-20" dirty="0">
                <a:solidFill>
                  <a:schemeClr val="accent1">
                    <a:lumMod val="50000"/>
                  </a:schemeClr>
                </a:solidFill>
                <a:latin typeface="Times New Roman"/>
                <a:cs typeface="Times New Roman"/>
              </a:rPr>
              <a:t> </a:t>
            </a:r>
            <a:r>
              <a:rPr lang="en-US" sz="1800" b="1" spc="5" dirty="0">
                <a:solidFill>
                  <a:schemeClr val="accent1">
                    <a:lumMod val="50000"/>
                  </a:schemeClr>
                </a:solidFill>
                <a:latin typeface="Times New Roman"/>
                <a:cs typeface="Times New Roman"/>
              </a:rPr>
              <a:t>patients</a:t>
            </a:r>
            <a:endParaRPr lang="en-US" sz="1800" b="1" dirty="0">
              <a:solidFill>
                <a:schemeClr val="accent1">
                  <a:lumMod val="50000"/>
                </a:schemeClr>
              </a:solidFill>
              <a:latin typeface="Times New Roman"/>
              <a:cs typeface="Times New Roman"/>
            </a:endParaRPr>
          </a:p>
          <a:p>
            <a:pPr marL="0" indent="0" algn="l"/>
            <a:endParaRPr lang="en-US" sz="1800" b="1" u="sng" dirty="0">
              <a:solidFill>
                <a:schemeClr val="bg2">
                  <a:lumMod val="60000"/>
                  <a:lumOff val="40000"/>
                </a:schemeClr>
              </a:solidFill>
              <a:latin typeface="Times New Roman"/>
              <a:cs typeface="Times New Roman"/>
            </a:endParaRPr>
          </a:p>
          <a:p>
            <a:pPr marL="488950" indent="-476884" algn="l">
              <a:lnSpc>
                <a:spcPct val="100000"/>
              </a:lnSpc>
              <a:spcBef>
                <a:spcPts val="90"/>
              </a:spcBef>
              <a:buClr>
                <a:srgbClr val="000000"/>
              </a:buClr>
              <a:buChar char="●"/>
              <a:tabLst>
                <a:tab pos="488950" algn="l"/>
                <a:tab pos="489584" algn="l"/>
              </a:tabLst>
            </a:pPr>
            <a:r>
              <a:rPr lang="en-US" sz="1800" spc="-10" dirty="0">
                <a:latin typeface="Lato" panose="020F0502020204030203" pitchFamily="34" charset="0"/>
                <a:ea typeface="Lato" panose="020F0502020204030203" pitchFamily="34" charset="0"/>
                <a:cs typeface="Lato" panose="020F0502020204030203" pitchFamily="34" charset="0"/>
              </a:rPr>
              <a:t>Antiplatelets</a:t>
            </a:r>
            <a:r>
              <a:rPr lang="en-US" sz="1800" spc="-35" dirty="0">
                <a:latin typeface="Lato" panose="020F0502020204030203" pitchFamily="34" charset="0"/>
                <a:ea typeface="Lato" panose="020F0502020204030203" pitchFamily="34" charset="0"/>
                <a:cs typeface="Lato" panose="020F0502020204030203" pitchFamily="34" charset="0"/>
              </a:rPr>
              <a:t> </a:t>
            </a:r>
            <a:r>
              <a:rPr lang="en-US" sz="1800" spc="-5" dirty="0">
                <a:latin typeface="Lato" panose="020F0502020204030203" pitchFamily="34" charset="0"/>
                <a:ea typeface="Lato" panose="020F0502020204030203" pitchFamily="34" charset="0"/>
                <a:cs typeface="Lato" panose="020F0502020204030203" pitchFamily="34" charset="0"/>
              </a:rPr>
              <a:t>(clopidogrel) </a:t>
            </a:r>
            <a:endParaRPr lang="en-US" sz="1800" dirty="0">
              <a:latin typeface="Lato" panose="020F0502020204030203" pitchFamily="34" charset="0"/>
              <a:ea typeface="Lato" panose="020F0502020204030203" pitchFamily="34" charset="0"/>
              <a:cs typeface="Lato" panose="020F0502020204030203" pitchFamily="34" charset="0"/>
            </a:endParaRPr>
          </a:p>
          <a:p>
            <a:pPr marL="488950" indent="-476884" algn="l">
              <a:lnSpc>
                <a:spcPct val="100000"/>
              </a:lnSpc>
              <a:spcBef>
                <a:spcPts val="20"/>
              </a:spcBef>
              <a:buClr>
                <a:srgbClr val="000000"/>
              </a:buClr>
              <a:buChar char="●"/>
              <a:tabLst>
                <a:tab pos="488950" algn="l"/>
                <a:tab pos="489584" algn="l"/>
              </a:tabLst>
            </a:pPr>
            <a:r>
              <a:rPr lang="en-US" sz="1800" spc="-10" dirty="0">
                <a:latin typeface="Lato" panose="020F0502020204030203" pitchFamily="34" charset="0"/>
                <a:ea typeface="Lato" panose="020F0502020204030203" pitchFamily="34" charset="0"/>
                <a:cs typeface="Lato" panose="020F0502020204030203" pitchFamily="34" charset="0"/>
              </a:rPr>
              <a:t>Anticoagulants</a:t>
            </a:r>
            <a:r>
              <a:rPr lang="en-US" sz="1800" spc="-5" dirty="0">
                <a:latin typeface="Lato" panose="020F0502020204030203" pitchFamily="34" charset="0"/>
                <a:ea typeface="Lato" panose="020F0502020204030203" pitchFamily="34" charset="0"/>
                <a:cs typeface="Lato" panose="020F0502020204030203" pitchFamily="34" charset="0"/>
              </a:rPr>
              <a:t> </a:t>
            </a:r>
            <a:r>
              <a:rPr lang="en-US" sz="1800" spc="-10" dirty="0">
                <a:latin typeface="Lato" panose="020F0502020204030203" pitchFamily="34" charset="0"/>
                <a:ea typeface="Lato" panose="020F0502020204030203" pitchFamily="34" charset="0"/>
                <a:cs typeface="Lato" panose="020F0502020204030203" pitchFamily="34" charset="0"/>
              </a:rPr>
              <a:t>(heparin)</a:t>
            </a:r>
            <a:endParaRPr lang="en-US" sz="1800" dirty="0">
              <a:latin typeface="Lato" panose="020F0502020204030203" pitchFamily="34" charset="0"/>
              <a:ea typeface="Lato" panose="020F0502020204030203" pitchFamily="34" charset="0"/>
              <a:cs typeface="Lato" panose="020F0502020204030203" pitchFamily="34" charset="0"/>
            </a:endParaRPr>
          </a:p>
          <a:p>
            <a:pPr marL="488950" indent="-476884" algn="l">
              <a:lnSpc>
                <a:spcPct val="100000"/>
              </a:lnSpc>
              <a:spcBef>
                <a:spcPts val="25"/>
              </a:spcBef>
              <a:buClr>
                <a:srgbClr val="000000"/>
              </a:buClr>
              <a:buChar char="●"/>
              <a:tabLst>
                <a:tab pos="488950" algn="l"/>
                <a:tab pos="489584" algn="l"/>
              </a:tabLst>
            </a:pPr>
            <a:r>
              <a:rPr lang="en-US" sz="1800" spc="-10" dirty="0">
                <a:latin typeface="Lato" panose="020F0502020204030203" pitchFamily="34" charset="0"/>
                <a:ea typeface="Lato" panose="020F0502020204030203" pitchFamily="34" charset="0"/>
                <a:cs typeface="Lato" panose="020F0502020204030203" pitchFamily="34" charset="0"/>
              </a:rPr>
              <a:t>Beta</a:t>
            </a:r>
            <a:r>
              <a:rPr lang="en-US" sz="1800" spc="-30" dirty="0">
                <a:latin typeface="Lato" panose="020F0502020204030203" pitchFamily="34" charset="0"/>
                <a:ea typeface="Lato" panose="020F0502020204030203" pitchFamily="34" charset="0"/>
                <a:cs typeface="Lato" panose="020F0502020204030203" pitchFamily="34" charset="0"/>
              </a:rPr>
              <a:t> </a:t>
            </a:r>
            <a:r>
              <a:rPr lang="en-US" sz="1800" spc="-10" dirty="0">
                <a:latin typeface="Lato" panose="020F0502020204030203" pitchFamily="34" charset="0"/>
                <a:ea typeface="Lato" panose="020F0502020204030203" pitchFamily="34" charset="0"/>
                <a:cs typeface="Lato" panose="020F0502020204030203" pitchFamily="34" charset="0"/>
              </a:rPr>
              <a:t>blocker</a:t>
            </a:r>
            <a:endParaRPr lang="en-US" sz="1800" dirty="0">
              <a:latin typeface="Lato" panose="020F0502020204030203" pitchFamily="34" charset="0"/>
              <a:ea typeface="Lato" panose="020F0502020204030203" pitchFamily="34" charset="0"/>
              <a:cs typeface="Lato" panose="020F0502020204030203" pitchFamily="34" charset="0"/>
            </a:endParaRPr>
          </a:p>
          <a:p>
            <a:pPr marL="488950" indent="-476884" algn="l">
              <a:lnSpc>
                <a:spcPct val="100000"/>
              </a:lnSpc>
              <a:spcBef>
                <a:spcPts val="20"/>
              </a:spcBef>
              <a:buClr>
                <a:srgbClr val="000000"/>
              </a:buClr>
              <a:buChar char="●"/>
              <a:tabLst>
                <a:tab pos="488950" algn="l"/>
                <a:tab pos="489584" algn="l"/>
              </a:tabLst>
            </a:pPr>
            <a:r>
              <a:rPr lang="en-US" sz="1800" spc="-10" dirty="0">
                <a:latin typeface="Lato" panose="020F0502020204030203" pitchFamily="34" charset="0"/>
                <a:ea typeface="Lato" panose="020F0502020204030203" pitchFamily="34" charset="0"/>
                <a:cs typeface="Lato" panose="020F0502020204030203" pitchFamily="34" charset="0"/>
              </a:rPr>
              <a:t>Revascularization by</a:t>
            </a:r>
          </a:p>
          <a:p>
            <a:pPr marL="12066" algn="l">
              <a:lnSpc>
                <a:spcPct val="100000"/>
              </a:lnSpc>
              <a:spcBef>
                <a:spcPts val="20"/>
              </a:spcBef>
              <a:buClr>
                <a:srgbClr val="000000"/>
              </a:buClr>
              <a:tabLst>
                <a:tab pos="488950" algn="l"/>
                <a:tab pos="489584" algn="l"/>
              </a:tabLst>
            </a:pPr>
            <a:r>
              <a:rPr lang="en-US" sz="1800" spc="-10" dirty="0">
                <a:latin typeface="Lato" panose="020F0502020204030203" pitchFamily="34" charset="0"/>
                <a:ea typeface="Lato" panose="020F0502020204030203" pitchFamily="34" charset="0"/>
                <a:cs typeface="Lato" panose="020F0502020204030203" pitchFamily="34" charset="0"/>
              </a:rPr>
              <a:t>[PCI/CABG] </a:t>
            </a:r>
            <a:endParaRPr lang="en-US" sz="1800" dirty="0">
              <a:latin typeface="Lato" panose="020F0502020204030203" pitchFamily="34" charset="0"/>
              <a:ea typeface="Lato" panose="020F0502020204030203" pitchFamily="34" charset="0"/>
              <a:cs typeface="Lato" panose="020F0502020204030203" pitchFamily="34" charset="0"/>
            </a:endParaRPr>
          </a:p>
          <a:p>
            <a:pPr marL="0" indent="0" algn="l">
              <a:buNone/>
            </a:pPr>
            <a:endParaRPr lang="x-none" sz="18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l"/>
            <a:endParaRPr lang="en-US" spc="1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3" name="عنوان 2">
            <a:extLst>
              <a:ext uri="{FF2B5EF4-FFF2-40B4-BE49-F238E27FC236}">
                <a16:creationId xmlns:a16="http://schemas.microsoft.com/office/drawing/2014/main" id="{4820FCB7-E41F-39B3-70A1-F0BFC4AEC02C}"/>
              </a:ext>
            </a:extLst>
          </p:cNvPr>
          <p:cNvSpPr>
            <a:spLocks noGrp="1"/>
          </p:cNvSpPr>
          <p:nvPr>
            <p:ph type="title"/>
          </p:nvPr>
        </p:nvSpPr>
        <p:spPr>
          <a:xfrm>
            <a:off x="2132979" y="413299"/>
            <a:ext cx="4537800" cy="798000"/>
          </a:xfrm>
        </p:spPr>
        <p:txBody>
          <a:bodyPr/>
          <a:lstStyle/>
          <a:p>
            <a:r>
              <a:rPr lang="x-none" sz="3200" dirty="0"/>
              <a:t>Definitive Manag</a:t>
            </a:r>
            <a:r>
              <a:rPr lang="en-US" sz="3200" dirty="0"/>
              <a:t>e</a:t>
            </a:r>
            <a:r>
              <a:rPr lang="x-none" sz="3200" dirty="0"/>
              <a:t>ment </a:t>
            </a:r>
            <a:br>
              <a:rPr lang="x-none" sz="3200" dirty="0"/>
            </a:br>
            <a:endParaRPr lang="en-US" sz="3200" dirty="0"/>
          </a:p>
        </p:txBody>
      </p:sp>
      <p:sp>
        <p:nvSpPr>
          <p:cNvPr id="4" name="object 14">
            <a:extLst>
              <a:ext uri="{FF2B5EF4-FFF2-40B4-BE49-F238E27FC236}">
                <a16:creationId xmlns:a16="http://schemas.microsoft.com/office/drawing/2014/main" id="{BA616A85-1606-C30F-8103-64182410963F}"/>
              </a:ext>
            </a:extLst>
          </p:cNvPr>
          <p:cNvSpPr txBox="1"/>
          <p:nvPr/>
        </p:nvSpPr>
        <p:spPr>
          <a:xfrm>
            <a:off x="3767770" y="3283027"/>
            <a:ext cx="5315704" cy="2515176"/>
          </a:xfrm>
          <a:prstGeom prst="rect">
            <a:avLst/>
          </a:prstGeom>
        </p:spPr>
        <p:txBody>
          <a:bodyPr vert="horz" wrap="square" lIns="0" tIns="8890" rIns="0" bIns="0" rtlCol="0">
            <a:spAutoFit/>
          </a:bodyPr>
          <a:lstStyle/>
          <a:p>
            <a:pPr marL="459740" marR="344805" indent="-447675">
              <a:lnSpc>
                <a:spcPct val="101200"/>
              </a:lnSpc>
              <a:spcBef>
                <a:spcPts val="70"/>
              </a:spcBef>
              <a:buFont typeface="Times New Roman"/>
              <a:buChar char="●"/>
              <a:tabLst>
                <a:tab pos="488950" algn="l"/>
                <a:tab pos="489584" algn="l"/>
              </a:tabLst>
            </a:pPr>
            <a:r>
              <a:rPr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sz="1800" spc="-5" dirty="0">
                <a:solidFill>
                  <a:schemeClr val="tx1"/>
                </a:solidFill>
                <a:latin typeface="Lato" panose="020F0502020204030203" pitchFamily="34" charset="0"/>
                <a:ea typeface="Lato" panose="020F0502020204030203" pitchFamily="34" charset="0"/>
                <a:cs typeface="Lato" panose="020F0502020204030203" pitchFamily="34" charset="0"/>
              </a:rPr>
              <a:t>Monitoring</a:t>
            </a:r>
            <a:r>
              <a:rPr sz="1800" spc="-35" dirty="0">
                <a:solidFill>
                  <a:schemeClr val="tx1"/>
                </a:solidFill>
                <a:latin typeface="Lato" panose="020F0502020204030203" pitchFamily="34" charset="0"/>
                <a:ea typeface="Lato" panose="020F0502020204030203" pitchFamily="34" charset="0"/>
                <a:cs typeface="Lato" panose="020F0502020204030203" pitchFamily="34" charset="0"/>
              </a:rPr>
              <a:t> </a:t>
            </a:r>
            <a:r>
              <a:rPr sz="1800" spc="-10" dirty="0">
                <a:solidFill>
                  <a:schemeClr val="tx1"/>
                </a:solidFill>
                <a:latin typeface="Lato" panose="020F0502020204030203" pitchFamily="34" charset="0"/>
                <a:ea typeface="Lato" panose="020F0502020204030203" pitchFamily="34" charset="0"/>
                <a:cs typeface="Lato" panose="020F0502020204030203" pitchFamily="34" charset="0"/>
              </a:rPr>
              <a:t>ECG/</a:t>
            </a:r>
            <a:r>
              <a:rPr sz="1800" spc="-35" dirty="0">
                <a:solidFill>
                  <a:schemeClr val="tx1"/>
                </a:solidFill>
                <a:latin typeface="Lato" panose="020F0502020204030203" pitchFamily="34" charset="0"/>
                <a:ea typeface="Lato" panose="020F0502020204030203" pitchFamily="34" charset="0"/>
                <a:cs typeface="Lato" panose="020F0502020204030203" pitchFamily="34" charset="0"/>
              </a:rPr>
              <a:t> </a:t>
            </a:r>
            <a:r>
              <a:rPr sz="1800" spc="-10" dirty="0">
                <a:solidFill>
                  <a:schemeClr val="tx1"/>
                </a:solidFill>
                <a:latin typeface="Lato" panose="020F0502020204030203" pitchFamily="34" charset="0"/>
                <a:ea typeface="Lato" panose="020F0502020204030203" pitchFamily="34" charset="0"/>
                <a:cs typeface="Lato" panose="020F0502020204030203" pitchFamily="34" charset="0"/>
              </a:rPr>
              <a:t>cardiac </a:t>
            </a:r>
            <a:r>
              <a:rPr sz="1800" spc="-345" dirty="0">
                <a:solidFill>
                  <a:schemeClr val="tx1"/>
                </a:solidFill>
                <a:latin typeface="Lato" panose="020F0502020204030203" pitchFamily="34" charset="0"/>
                <a:ea typeface="Lato" panose="020F0502020204030203" pitchFamily="34" charset="0"/>
                <a:cs typeface="Lato" panose="020F0502020204030203" pitchFamily="34" charset="0"/>
              </a:rPr>
              <a:t> </a:t>
            </a:r>
            <a:r>
              <a:rPr sz="1800" spc="-10" dirty="0">
                <a:solidFill>
                  <a:schemeClr val="tx1"/>
                </a:solidFill>
                <a:latin typeface="Lato" panose="020F0502020204030203" pitchFamily="34" charset="0"/>
                <a:ea typeface="Lato" panose="020F0502020204030203" pitchFamily="34" charset="0"/>
                <a:cs typeface="Lato" panose="020F0502020204030203" pitchFamily="34" charset="0"/>
              </a:rPr>
              <a:t>biomarkers</a:t>
            </a:r>
            <a:endParaRPr lang="en-US" sz="1800" spc="-1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l">
              <a:buFont typeface="Arial" panose="020B0604020202020204" pitchFamily="34" charset="0"/>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Anticoagulants </a:t>
            </a:r>
          </a:p>
          <a:p>
            <a:pPr algn="l">
              <a:buFont typeface="Arial" panose="020B0604020202020204" pitchFamily="34" charset="0"/>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Antiplatelets </a:t>
            </a:r>
          </a:p>
          <a:p>
            <a:pPr algn="l">
              <a:buFont typeface="Arial" panose="020B0604020202020204" pitchFamily="34" charset="0"/>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Beta-blockers </a:t>
            </a:r>
          </a:p>
          <a:p>
            <a:pPr algn="l">
              <a:buFont typeface="Arial" panose="020B0604020202020204" pitchFamily="34" charset="0"/>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Nitrates </a:t>
            </a:r>
          </a:p>
          <a:p>
            <a:pPr algn="l">
              <a:buFont typeface="Arial" panose="020B0604020202020204" pitchFamily="34" charset="0"/>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Statins </a:t>
            </a:r>
          </a:p>
          <a:p>
            <a:pPr algn="l">
              <a:buFont typeface="Arial" panose="020B0604020202020204" pitchFamily="34" charset="0"/>
              <a:buChar char="•"/>
            </a:pPr>
            <a:r>
              <a:rPr lang="en-US" sz="1800" b="0" i="0" dirty="0">
                <a:solidFill>
                  <a:schemeClr val="tx1"/>
                </a:solidFill>
                <a:effectLst/>
                <a:latin typeface="Lato" panose="020F0502020204030203" pitchFamily="34" charset="0"/>
                <a:ea typeface="Lato" panose="020F0502020204030203" pitchFamily="34" charset="0"/>
                <a:cs typeface="Lato" panose="020F0502020204030203" pitchFamily="34" charset="0"/>
              </a:rPr>
              <a:t>Angiotensin-converting-enzyme Inhibitors (ACE) </a:t>
            </a:r>
          </a:p>
          <a:p>
            <a:pPr marL="459740" marR="344805" indent="-447675">
              <a:lnSpc>
                <a:spcPct val="101200"/>
              </a:lnSpc>
              <a:spcBef>
                <a:spcPts val="70"/>
              </a:spcBef>
              <a:buFont typeface="Times New Roman"/>
              <a:buChar char="●"/>
              <a:tabLst>
                <a:tab pos="488950" algn="l"/>
                <a:tab pos="489584" algn="l"/>
              </a:tabLst>
            </a:pPr>
            <a:endParaRPr lang="en-US" sz="18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459740" marR="344805" indent="-447675">
              <a:lnSpc>
                <a:spcPct val="101200"/>
              </a:lnSpc>
              <a:spcBef>
                <a:spcPts val="70"/>
              </a:spcBef>
              <a:buFont typeface="Times New Roman"/>
              <a:buChar char="●"/>
              <a:tabLst>
                <a:tab pos="488950" algn="l"/>
                <a:tab pos="489584" algn="l"/>
              </a:tabLst>
            </a:pPr>
            <a:endParaRPr sz="1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7053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22C1409C-565E-3764-A444-C499A264309E}"/>
              </a:ext>
            </a:extLst>
          </p:cNvPr>
          <p:cNvSpPr>
            <a:spLocks noGrp="1"/>
          </p:cNvSpPr>
          <p:nvPr>
            <p:ph type="subTitle" idx="1"/>
          </p:nvPr>
        </p:nvSpPr>
        <p:spPr>
          <a:xfrm>
            <a:off x="0" y="918086"/>
            <a:ext cx="9144000" cy="4225414"/>
          </a:xfrm>
        </p:spPr>
        <p:txBody>
          <a:bodyPr/>
          <a:lstStyle/>
          <a:p>
            <a:pPr marL="561340" marR="5080" indent="-549275" algn="l">
              <a:lnSpc>
                <a:spcPct val="100800"/>
              </a:lnSpc>
              <a:spcBef>
                <a:spcPts val="70"/>
              </a:spcBef>
              <a:buFont typeface="Times New Roman"/>
              <a:buAutoNum type="alphaLcPeriod"/>
              <a:tabLst>
                <a:tab pos="687705" algn="l"/>
                <a:tab pos="688340" algn="l"/>
                <a:tab pos="2640965" algn="l"/>
              </a:tabLst>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Cardiac rehabilitation</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is</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a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physician-supervised</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regimen</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of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exercise</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and</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risk</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factor</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reduction </a:t>
            </a:r>
            <a:r>
              <a:rPr lang="en-US" sz="1800" spc="-55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after</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MI (e.g. smoking, </a:t>
            </a: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diet</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obesity, Alcohol ).</a:t>
            </a:r>
            <a:endParaRPr lang="en-US" sz="18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l">
              <a:lnSpc>
                <a:spcPct val="100000"/>
              </a:lnSpc>
              <a:spcBef>
                <a:spcPts val="20"/>
              </a:spcBef>
              <a:buFont typeface="Times New Roman"/>
              <a:buAutoNum type="alphaLcPeriod"/>
            </a:pPr>
            <a:endParaRPr lang="en-US" sz="18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561340" marR="19050" indent="-549275" algn="l">
              <a:lnSpc>
                <a:spcPct val="100800"/>
              </a:lnSpc>
              <a:buFont typeface="Times New Roman"/>
              <a:buAutoNum type="alphaLcPeriod"/>
              <a:tabLst>
                <a:tab pos="703580" algn="l"/>
                <a:tab pos="704215" algn="l"/>
              </a:tabLst>
            </a:pPr>
            <a:r>
              <a:rPr lang="en-US" sz="180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Shown</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to reduce symptoms</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and </a:t>
            </a:r>
            <a:r>
              <a:rPr lang="en-US" sz="1800" spc="-55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prolong</a:t>
            </a:r>
            <a:r>
              <a:rPr lang="en-US" sz="1800" spc="-10" dirty="0">
                <a:solidFill>
                  <a:schemeClr val="tx1"/>
                </a:solidFill>
                <a:latin typeface="Lato" panose="020F0502020204030203" pitchFamily="34" charset="0"/>
                <a:ea typeface="Lato" panose="020F0502020204030203" pitchFamily="34" charset="0"/>
                <a:cs typeface="Lato" panose="020F0502020204030203" pitchFamily="34" charset="0"/>
              </a:rPr>
              <a:t> </a:t>
            </a:r>
            <a:r>
              <a:rPr lang="en-US" sz="1800" spc="-5" dirty="0">
                <a:solidFill>
                  <a:schemeClr val="tx1"/>
                </a:solidFill>
                <a:latin typeface="Lato" panose="020F0502020204030203" pitchFamily="34" charset="0"/>
                <a:ea typeface="Lato" panose="020F0502020204030203" pitchFamily="34" charset="0"/>
                <a:cs typeface="Lato" panose="020F0502020204030203" pitchFamily="34" charset="0"/>
              </a:rPr>
              <a:t>survival.</a:t>
            </a:r>
            <a:endParaRPr lang="en-US" sz="18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l"/>
            <a:endParaRPr lang="x-none" dirty="0">
              <a:latin typeface="Lato" panose="020F0502020204030203" pitchFamily="34" charset="0"/>
              <a:ea typeface="Lato" panose="020F0502020204030203" pitchFamily="34" charset="0"/>
              <a:cs typeface="Lato" panose="020F0502020204030203" pitchFamily="34" charset="0"/>
            </a:endParaRPr>
          </a:p>
          <a:p>
            <a:pPr algn="l"/>
            <a:endParaRPr lang="en-US" dirty="0">
              <a:latin typeface="Lato" panose="020F0502020204030203" pitchFamily="34" charset="0"/>
              <a:ea typeface="Lato" panose="020F0502020204030203" pitchFamily="34" charset="0"/>
              <a:cs typeface="Lato" panose="020F0502020204030203" pitchFamily="34" charset="0"/>
            </a:endParaRPr>
          </a:p>
        </p:txBody>
      </p:sp>
      <p:sp>
        <p:nvSpPr>
          <p:cNvPr id="3" name="عنوان 2">
            <a:extLst>
              <a:ext uri="{FF2B5EF4-FFF2-40B4-BE49-F238E27FC236}">
                <a16:creationId xmlns:a16="http://schemas.microsoft.com/office/drawing/2014/main" id="{BD2A92CE-CC0E-B547-9B4A-BBBEC77A7081}"/>
              </a:ext>
            </a:extLst>
          </p:cNvPr>
          <p:cNvSpPr>
            <a:spLocks noGrp="1"/>
          </p:cNvSpPr>
          <p:nvPr>
            <p:ph type="title"/>
          </p:nvPr>
        </p:nvSpPr>
        <p:spPr>
          <a:xfrm>
            <a:off x="2192932" y="0"/>
            <a:ext cx="4537800" cy="447938"/>
          </a:xfrm>
        </p:spPr>
        <p:txBody>
          <a:bodyPr/>
          <a:lstStyle/>
          <a:p>
            <a:r>
              <a:rPr lang="en-US" sz="3600" spc="-10" dirty="0">
                <a:solidFill>
                  <a:schemeClr val="tx1"/>
                </a:solidFill>
              </a:rPr>
              <a:t>Rehabilitation</a:t>
            </a:r>
            <a:endParaRPr lang="en-US" sz="3200" dirty="0"/>
          </a:p>
        </p:txBody>
      </p:sp>
    </p:spTree>
    <p:extLst>
      <p:ext uri="{BB962C8B-B14F-4D97-AF65-F5344CB8AC3E}">
        <p14:creationId xmlns:p14="http://schemas.microsoft.com/office/powerpoint/2010/main" val="321869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1CC3F715-AF6B-2D9C-6618-5829FC53A791}"/>
              </a:ext>
            </a:extLst>
          </p:cNvPr>
          <p:cNvSpPr>
            <a:spLocks noGrp="1"/>
          </p:cNvSpPr>
          <p:nvPr>
            <p:ph type="subTitle" idx="1"/>
          </p:nvPr>
        </p:nvSpPr>
        <p:spPr>
          <a:xfrm>
            <a:off x="0" y="1541720"/>
            <a:ext cx="9144000" cy="3601779"/>
          </a:xfrm>
        </p:spPr>
        <p:txBody>
          <a:bodyPr/>
          <a:lstStyle/>
          <a:p>
            <a:pPr algn="l"/>
            <a:r>
              <a:rPr lang="en-US" sz="1800" dirty="0"/>
              <a:t>-MI one of ischemic heart disease , occurs when there is a diminished blood supply to the heart due to blockage of the coronary vessels which leads to myocardial cell damage and ischemia (necrosis). </a:t>
            </a:r>
          </a:p>
          <a:p>
            <a:pPr algn="l"/>
            <a:r>
              <a:rPr lang="en-US" sz="1800" dirty="0">
                <a:solidFill>
                  <a:srgbClr val="FF0000"/>
                </a:solidFill>
              </a:rPr>
              <a:t>-(Time is muscle ) </a:t>
            </a:r>
            <a:r>
              <a:rPr lang="en-US" sz="1800" dirty="0">
                <a:solidFill>
                  <a:schemeClr val="tx1"/>
                </a:solidFill>
              </a:rPr>
              <a:t>The faster blood flow can be restored the better chance the patient has of minimizing irreversible death of the cardiac cells.</a:t>
            </a:r>
          </a:p>
          <a:p>
            <a:pPr algn="l"/>
            <a:r>
              <a:rPr lang="en-US" sz="1800" dirty="0"/>
              <a:t>-A</a:t>
            </a:r>
            <a:r>
              <a:rPr lang="x-none" sz="1800" dirty="0"/>
              <a:t>lso known as </a:t>
            </a:r>
            <a:r>
              <a:rPr lang="x-none" sz="1800" dirty="0">
                <a:solidFill>
                  <a:srgbClr val="FF0000"/>
                </a:solidFill>
              </a:rPr>
              <a:t>heart attack </a:t>
            </a:r>
          </a:p>
          <a:p>
            <a:pPr algn="l"/>
            <a:endParaRPr lang="en-US" dirty="0"/>
          </a:p>
        </p:txBody>
      </p:sp>
      <p:sp>
        <p:nvSpPr>
          <p:cNvPr id="3" name="عنوان 2">
            <a:extLst>
              <a:ext uri="{FF2B5EF4-FFF2-40B4-BE49-F238E27FC236}">
                <a16:creationId xmlns:a16="http://schemas.microsoft.com/office/drawing/2014/main" id="{19FE6B62-211A-29E6-45A2-6E5777B016DE}"/>
              </a:ext>
            </a:extLst>
          </p:cNvPr>
          <p:cNvSpPr>
            <a:spLocks noGrp="1"/>
          </p:cNvSpPr>
          <p:nvPr>
            <p:ph type="title"/>
          </p:nvPr>
        </p:nvSpPr>
        <p:spPr>
          <a:xfrm>
            <a:off x="2388161" y="0"/>
            <a:ext cx="4537800" cy="798000"/>
          </a:xfrm>
        </p:spPr>
        <p:txBody>
          <a:bodyPr/>
          <a:lstStyle/>
          <a:p>
            <a:r>
              <a:rPr lang="en-US" sz="3200" u="sng" dirty="0"/>
              <a:t>M</a:t>
            </a:r>
            <a:r>
              <a:rPr lang="x-none" sz="3200" u="sng" dirty="0"/>
              <a:t>yocardial infarction</a:t>
            </a:r>
            <a:endParaRPr lang="en-US" sz="3200" dirty="0"/>
          </a:p>
        </p:txBody>
      </p:sp>
    </p:spTree>
    <p:extLst>
      <p:ext uri="{BB962C8B-B14F-4D97-AF65-F5344CB8AC3E}">
        <p14:creationId xmlns:p14="http://schemas.microsoft.com/office/powerpoint/2010/main" val="3713182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a:extLst>
              <a:ext uri="{FF2B5EF4-FFF2-40B4-BE49-F238E27FC236}">
                <a16:creationId xmlns:a16="http://schemas.microsoft.com/office/drawing/2014/main" id="{87785BA1-EF62-1E71-4EFC-B50D732DB69F}"/>
              </a:ext>
            </a:extLst>
          </p:cNvPr>
          <p:cNvSpPr>
            <a:spLocks noGrp="1"/>
          </p:cNvSpPr>
          <p:nvPr>
            <p:ph type="title"/>
          </p:nvPr>
        </p:nvSpPr>
        <p:spPr>
          <a:xfrm>
            <a:off x="2303100" y="1923122"/>
            <a:ext cx="4537800" cy="798000"/>
          </a:xfrm>
        </p:spPr>
        <p:txBody>
          <a:bodyPr/>
          <a:lstStyle/>
          <a:p>
            <a:r>
              <a:rPr lang="en-US" dirty="0"/>
              <a:t>Thank You</a:t>
            </a:r>
          </a:p>
        </p:txBody>
      </p:sp>
    </p:spTree>
    <p:extLst>
      <p:ext uri="{BB962C8B-B14F-4D97-AF65-F5344CB8AC3E}">
        <p14:creationId xmlns:p14="http://schemas.microsoft.com/office/powerpoint/2010/main" val="539975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B31AED19-7CB5-C28E-2D74-F7E72E9FAE88}"/>
              </a:ext>
            </a:extLst>
          </p:cNvPr>
          <p:cNvSpPr>
            <a:spLocks noGrp="1"/>
          </p:cNvSpPr>
          <p:nvPr>
            <p:ph type="subTitle" idx="1"/>
          </p:nvPr>
        </p:nvSpPr>
        <p:spPr>
          <a:xfrm>
            <a:off x="0" y="1127609"/>
            <a:ext cx="9144000" cy="3693274"/>
          </a:xfrm>
        </p:spPr>
        <p:txBody>
          <a:bodyPr/>
          <a:lstStyle/>
          <a:p>
            <a:pPr marL="0" indent="0" algn="l">
              <a:buNone/>
            </a:pPr>
            <a:r>
              <a:rPr lang="en-US" u="sng" dirty="0">
                <a:solidFill>
                  <a:schemeClr val="tx1"/>
                </a:solidFill>
              </a:rPr>
              <a:t>1- based on which </a:t>
            </a:r>
            <a:r>
              <a:rPr lang="en-US" b="1" u="sng" dirty="0">
                <a:solidFill>
                  <a:srgbClr val="FF0000"/>
                </a:solidFill>
              </a:rPr>
              <a:t>artery</a:t>
            </a:r>
            <a:r>
              <a:rPr lang="en-US" u="sng" dirty="0">
                <a:solidFill>
                  <a:schemeClr val="tx1"/>
                </a:solidFill>
              </a:rPr>
              <a:t> was occluded :</a:t>
            </a:r>
          </a:p>
          <a:p>
            <a:pPr marL="0" indent="0" algn="l">
              <a:buNone/>
            </a:pPr>
            <a:r>
              <a:rPr lang="en-US" dirty="0"/>
              <a:t>A- anterior MI : caused by occlusion of  </a:t>
            </a:r>
            <a:r>
              <a:rPr lang="en-US" b="1" i="1" u="sng" dirty="0">
                <a:solidFill>
                  <a:srgbClr val="FF0000"/>
                </a:solidFill>
              </a:rPr>
              <a:t>LAD</a:t>
            </a:r>
            <a:r>
              <a:rPr lang="en-US" b="1" i="1" u="sng" dirty="0"/>
              <a:t> </a:t>
            </a:r>
            <a:r>
              <a:rPr lang="en-US" dirty="0"/>
              <a:t>artery </a:t>
            </a:r>
          </a:p>
          <a:p>
            <a:pPr marL="0" indent="0" algn="l">
              <a:buNone/>
            </a:pPr>
            <a:r>
              <a:rPr lang="en-US" dirty="0">
                <a:solidFill>
                  <a:schemeClr val="tx1"/>
                </a:solidFill>
              </a:rPr>
              <a:t>B- </a:t>
            </a:r>
            <a:r>
              <a:rPr lang="en-US" dirty="0"/>
              <a:t>posterior MI : caused by an occlusion of </a:t>
            </a:r>
            <a:r>
              <a:rPr lang="en-US" dirty="0">
                <a:solidFill>
                  <a:srgbClr val="FF0000"/>
                </a:solidFill>
              </a:rPr>
              <a:t>left  circumflex artery </a:t>
            </a:r>
          </a:p>
          <a:p>
            <a:pPr marL="0" indent="0" algn="l">
              <a:buNone/>
            </a:pPr>
            <a:r>
              <a:rPr lang="en-US" dirty="0">
                <a:solidFill>
                  <a:schemeClr val="tx1"/>
                </a:solidFill>
              </a:rPr>
              <a:t>C- </a:t>
            </a:r>
            <a:r>
              <a:rPr lang="en-US" dirty="0"/>
              <a:t>inferior MI : caused by occlusion of </a:t>
            </a:r>
            <a:r>
              <a:rPr lang="en-US" dirty="0">
                <a:solidFill>
                  <a:srgbClr val="FF0000"/>
                </a:solidFill>
              </a:rPr>
              <a:t>right coronary artery</a:t>
            </a:r>
          </a:p>
          <a:p>
            <a:pPr marL="0" indent="0" algn="l">
              <a:buNone/>
            </a:pPr>
            <a:endParaRPr lang="en-US" dirty="0">
              <a:solidFill>
                <a:srgbClr val="FF0000"/>
              </a:solidFill>
            </a:endParaRPr>
          </a:p>
          <a:p>
            <a:pPr marL="0" indent="0" algn="l">
              <a:buNone/>
            </a:pPr>
            <a:r>
              <a:rPr lang="en-US" u="sng" dirty="0">
                <a:solidFill>
                  <a:schemeClr val="tx1"/>
                </a:solidFill>
              </a:rPr>
              <a:t>2- based on </a:t>
            </a:r>
            <a:r>
              <a:rPr lang="en-US" b="1" u="sng" dirty="0">
                <a:solidFill>
                  <a:srgbClr val="FF0000"/>
                </a:solidFill>
              </a:rPr>
              <a:t>ECG</a:t>
            </a:r>
            <a:r>
              <a:rPr lang="en-US" u="sng" dirty="0">
                <a:solidFill>
                  <a:schemeClr val="tx1"/>
                </a:solidFill>
              </a:rPr>
              <a:t> findings :</a:t>
            </a:r>
          </a:p>
          <a:p>
            <a:pPr marL="0" indent="0" algn="l">
              <a:buNone/>
            </a:pPr>
            <a:r>
              <a:rPr lang="en-US" dirty="0"/>
              <a:t>A_ ST segment elevation infarct : transmural (involves entire thickness of wall) mostly larger </a:t>
            </a:r>
            <a:br>
              <a:rPr lang="en-US" dirty="0"/>
            </a:br>
            <a:br>
              <a:rPr lang="en-US" dirty="0"/>
            </a:br>
            <a:r>
              <a:rPr lang="en-US" dirty="0"/>
              <a:t>B_ Non ST segment elevation infarct : subendocardial (involves inner one third to the half of the wall) tends to be smaller , similar to unstable angina which can be distinguished by cardiac enzymes </a:t>
            </a:r>
            <a:endParaRPr lang="x-none" dirty="0">
              <a:solidFill>
                <a:schemeClr val="tx1"/>
              </a:solidFill>
            </a:endParaRPr>
          </a:p>
          <a:p>
            <a:pPr marL="0" indent="0" algn="l">
              <a:buNone/>
            </a:pPr>
            <a:endParaRPr lang="x-none" dirty="0">
              <a:solidFill>
                <a:srgbClr val="FF0000"/>
              </a:solidFill>
            </a:endParaRPr>
          </a:p>
          <a:p>
            <a:pPr algn="l"/>
            <a:endParaRPr lang="en-US" b="1" dirty="0"/>
          </a:p>
        </p:txBody>
      </p:sp>
      <p:sp>
        <p:nvSpPr>
          <p:cNvPr id="3" name="عنوان 2">
            <a:extLst>
              <a:ext uri="{FF2B5EF4-FFF2-40B4-BE49-F238E27FC236}">
                <a16:creationId xmlns:a16="http://schemas.microsoft.com/office/drawing/2014/main" id="{CFDF8200-FD75-8FD0-ED53-094331DFBEA2}"/>
              </a:ext>
            </a:extLst>
          </p:cNvPr>
          <p:cNvSpPr>
            <a:spLocks noGrp="1"/>
          </p:cNvSpPr>
          <p:nvPr>
            <p:ph type="title"/>
          </p:nvPr>
        </p:nvSpPr>
        <p:spPr>
          <a:xfrm>
            <a:off x="2303100" y="0"/>
            <a:ext cx="4537800" cy="798000"/>
          </a:xfrm>
        </p:spPr>
        <p:txBody>
          <a:bodyPr/>
          <a:lstStyle/>
          <a:p>
            <a:r>
              <a:rPr lang="en-US" sz="3200" dirty="0"/>
              <a:t>T</a:t>
            </a:r>
            <a:r>
              <a:rPr lang="x-none" sz="3200" dirty="0"/>
              <a:t>ype</a:t>
            </a:r>
            <a:r>
              <a:rPr lang="en-US" sz="3200" dirty="0"/>
              <a:t>s</a:t>
            </a:r>
            <a:r>
              <a:rPr lang="x-none" sz="3200" dirty="0"/>
              <a:t> of MI </a:t>
            </a:r>
            <a:endParaRPr lang="en-US" sz="3200" dirty="0"/>
          </a:p>
        </p:txBody>
      </p:sp>
    </p:spTree>
    <p:extLst>
      <p:ext uri="{BB962C8B-B14F-4D97-AF65-F5344CB8AC3E}">
        <p14:creationId xmlns:p14="http://schemas.microsoft.com/office/powerpoint/2010/main" val="339884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465C04A1-49B2-E75D-AA7F-2F6649528C6F}"/>
              </a:ext>
            </a:extLst>
          </p:cNvPr>
          <p:cNvSpPr>
            <a:spLocks noGrp="1"/>
          </p:cNvSpPr>
          <p:nvPr>
            <p:ph type="subTitle" idx="1"/>
          </p:nvPr>
        </p:nvSpPr>
        <p:spPr/>
        <p:txBody>
          <a:bodyPr/>
          <a:lstStyle/>
          <a:p>
            <a:endParaRPr lang="en-US" dirty="0"/>
          </a:p>
        </p:txBody>
      </p:sp>
      <p:sp>
        <p:nvSpPr>
          <p:cNvPr id="3" name="عنوان 2">
            <a:extLst>
              <a:ext uri="{FF2B5EF4-FFF2-40B4-BE49-F238E27FC236}">
                <a16:creationId xmlns:a16="http://schemas.microsoft.com/office/drawing/2014/main" id="{0216CE31-1C2D-8BAE-F65F-737FF3942E09}"/>
              </a:ext>
            </a:extLst>
          </p:cNvPr>
          <p:cNvSpPr>
            <a:spLocks noGrp="1"/>
          </p:cNvSpPr>
          <p:nvPr>
            <p:ph type="title"/>
          </p:nvPr>
        </p:nvSpPr>
        <p:spPr/>
        <p:txBody>
          <a:bodyPr/>
          <a:lstStyle/>
          <a:p>
            <a:endParaRPr lang="en-US"/>
          </a:p>
        </p:txBody>
      </p:sp>
      <p:pic>
        <p:nvPicPr>
          <p:cNvPr id="4" name="Picture 7">
            <a:extLst>
              <a:ext uri="{FF2B5EF4-FFF2-40B4-BE49-F238E27FC236}">
                <a16:creationId xmlns:a16="http://schemas.microsoft.com/office/drawing/2014/main" id="{BA63DF8D-C3D5-03D0-20FD-339D2BB2C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09" y="454191"/>
            <a:ext cx="7678757" cy="4235117"/>
          </a:xfrm>
          <a:prstGeom prst="rect">
            <a:avLst/>
          </a:prstGeom>
        </p:spPr>
      </p:pic>
    </p:spTree>
    <p:extLst>
      <p:ext uri="{BB962C8B-B14F-4D97-AF65-F5344CB8AC3E}">
        <p14:creationId xmlns:p14="http://schemas.microsoft.com/office/powerpoint/2010/main" val="1771580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137A2422-3F5B-9577-1812-CBCABF3FC634}"/>
              </a:ext>
            </a:extLst>
          </p:cNvPr>
          <p:cNvSpPr>
            <a:spLocks noGrp="1"/>
          </p:cNvSpPr>
          <p:nvPr>
            <p:ph type="subTitle" idx="1"/>
          </p:nvPr>
        </p:nvSpPr>
        <p:spPr>
          <a:xfrm>
            <a:off x="0" y="1384358"/>
            <a:ext cx="9144000" cy="4120650"/>
          </a:xfrm>
        </p:spPr>
        <p:txBody>
          <a:bodyPr/>
          <a:lstStyle/>
          <a:p>
            <a:pPr algn="l">
              <a:lnSpc>
                <a:spcPct val="150000"/>
              </a:lnSpc>
            </a:pPr>
            <a:r>
              <a:rPr lang="en-US" dirty="0"/>
              <a:t>1- chest pain : intense substernal with pressure sensation</a:t>
            </a:r>
          </a:p>
          <a:p>
            <a:pPr algn="l">
              <a:lnSpc>
                <a:spcPct val="150000"/>
              </a:lnSpc>
            </a:pPr>
            <a:r>
              <a:rPr lang="en-US" dirty="0"/>
              <a:t>2- onset : rapid over a few minutes </a:t>
            </a:r>
          </a:p>
          <a:p>
            <a:pPr algn="l">
              <a:lnSpc>
                <a:spcPct val="150000"/>
              </a:lnSpc>
            </a:pPr>
            <a:r>
              <a:rPr lang="en-US" dirty="0"/>
              <a:t>3- radiating to the neck , jaw , sometimes epigastrium </a:t>
            </a:r>
          </a:p>
          <a:p>
            <a:pPr algn="l">
              <a:lnSpc>
                <a:spcPct val="150000"/>
              </a:lnSpc>
            </a:pPr>
            <a:r>
              <a:rPr lang="en-US" dirty="0"/>
              <a:t>4_nausea and vomiting </a:t>
            </a:r>
          </a:p>
          <a:p>
            <a:pPr algn="l">
              <a:lnSpc>
                <a:spcPct val="150000"/>
              </a:lnSpc>
            </a:pPr>
            <a:r>
              <a:rPr lang="en-US" dirty="0"/>
              <a:t>5_ diaphoresis ( excessive sweating )</a:t>
            </a:r>
          </a:p>
          <a:p>
            <a:pPr algn="l">
              <a:lnSpc>
                <a:spcPct val="150000"/>
              </a:lnSpc>
            </a:pPr>
            <a:r>
              <a:rPr lang="en-US" dirty="0"/>
              <a:t>7- feeling of impending death ( </a:t>
            </a:r>
            <a:r>
              <a:rPr lang="en-US" dirty="0" err="1"/>
              <a:t>angor</a:t>
            </a:r>
            <a:r>
              <a:rPr lang="en-US" dirty="0"/>
              <a:t> animi ) </a:t>
            </a:r>
          </a:p>
          <a:p>
            <a:pPr algn="l">
              <a:lnSpc>
                <a:spcPct val="150000"/>
              </a:lnSpc>
            </a:pPr>
            <a:r>
              <a:rPr lang="en-US" dirty="0"/>
              <a:t>8- prolonged duration </a:t>
            </a:r>
          </a:p>
          <a:p>
            <a:pPr algn="l">
              <a:lnSpc>
                <a:spcPct val="150000"/>
              </a:lnSpc>
            </a:pPr>
            <a:r>
              <a:rPr lang="en-US" dirty="0"/>
              <a:t>9- not relieved by rest or nitrate </a:t>
            </a:r>
          </a:p>
          <a:p>
            <a:pPr algn="l">
              <a:lnSpc>
                <a:spcPct val="150000"/>
              </a:lnSpc>
            </a:pPr>
            <a:r>
              <a:rPr lang="en-US" dirty="0"/>
              <a:t>10- usually very severe  </a:t>
            </a:r>
          </a:p>
          <a:p>
            <a:pPr algn="l">
              <a:lnSpc>
                <a:spcPct val="150000"/>
              </a:lnSpc>
            </a:pPr>
            <a:endParaRPr lang="en-US" dirty="0"/>
          </a:p>
          <a:p>
            <a:pPr algn="l">
              <a:lnSpc>
                <a:spcPct val="150000"/>
              </a:lnSpc>
            </a:pPr>
            <a:endParaRPr lang="x-none" dirty="0"/>
          </a:p>
          <a:p>
            <a:pPr algn="l">
              <a:lnSpc>
                <a:spcPct val="150000"/>
              </a:lnSpc>
            </a:pPr>
            <a:endParaRPr lang="en-US" dirty="0"/>
          </a:p>
        </p:txBody>
      </p:sp>
      <p:sp>
        <p:nvSpPr>
          <p:cNvPr id="3" name="عنوان 2">
            <a:extLst>
              <a:ext uri="{FF2B5EF4-FFF2-40B4-BE49-F238E27FC236}">
                <a16:creationId xmlns:a16="http://schemas.microsoft.com/office/drawing/2014/main" id="{8F4FE9BB-0216-A991-2F39-2E6E67261AFF}"/>
              </a:ext>
            </a:extLst>
          </p:cNvPr>
          <p:cNvSpPr>
            <a:spLocks noGrp="1"/>
          </p:cNvSpPr>
          <p:nvPr>
            <p:ph type="title"/>
          </p:nvPr>
        </p:nvSpPr>
        <p:spPr>
          <a:xfrm>
            <a:off x="2218040" y="-75798"/>
            <a:ext cx="4537800" cy="798000"/>
          </a:xfrm>
        </p:spPr>
        <p:txBody>
          <a:bodyPr/>
          <a:lstStyle/>
          <a:p>
            <a:r>
              <a:rPr lang="en-US" sz="3200" b="1" dirty="0">
                <a:solidFill>
                  <a:schemeClr val="tx1"/>
                </a:solidFill>
              </a:rPr>
              <a:t>Clinical findings</a:t>
            </a:r>
            <a:endParaRPr lang="en-US" sz="3200" dirty="0"/>
          </a:p>
        </p:txBody>
      </p:sp>
    </p:spTree>
    <p:extLst>
      <p:ext uri="{BB962C8B-B14F-4D97-AF65-F5344CB8AC3E}">
        <p14:creationId xmlns:p14="http://schemas.microsoft.com/office/powerpoint/2010/main" val="245752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3116B037-2773-458E-3272-EA436638ADD8}"/>
              </a:ext>
            </a:extLst>
          </p:cNvPr>
          <p:cNvSpPr>
            <a:spLocks noGrp="1"/>
          </p:cNvSpPr>
          <p:nvPr>
            <p:ph type="subTitle" idx="1"/>
          </p:nvPr>
        </p:nvSpPr>
        <p:spPr>
          <a:xfrm>
            <a:off x="0" y="1371599"/>
            <a:ext cx="9144000" cy="3920756"/>
          </a:xfrm>
        </p:spPr>
        <p:txBody>
          <a:bodyPr/>
          <a:lstStyle/>
          <a:p>
            <a:pPr marL="457200" indent="-457200" algn="l">
              <a:lnSpc>
                <a:spcPct val="150000"/>
              </a:lnSpc>
              <a:buFont typeface="Arial" panose="020B0604020202020204" pitchFamily="34" charset="0"/>
              <a:buChar char="•"/>
            </a:pPr>
            <a:r>
              <a:rPr lang="en-US" sz="1800" dirty="0">
                <a:solidFill>
                  <a:srgbClr val="FF0000"/>
                </a:solidFill>
              </a:rPr>
              <a:t>S</a:t>
            </a:r>
            <a:r>
              <a:rPr lang="en-US" sz="1800" dirty="0"/>
              <a:t>tress , </a:t>
            </a:r>
            <a:r>
              <a:rPr lang="en-US" sz="1800" dirty="0">
                <a:solidFill>
                  <a:srgbClr val="FF0000"/>
                </a:solidFill>
              </a:rPr>
              <a:t>s</a:t>
            </a:r>
            <a:r>
              <a:rPr lang="en-US" sz="1800" dirty="0"/>
              <a:t>timulants (caffeine)</a:t>
            </a:r>
          </a:p>
          <a:p>
            <a:pPr marL="457200" indent="-457200" algn="l">
              <a:lnSpc>
                <a:spcPct val="150000"/>
              </a:lnSpc>
              <a:buFont typeface="Arial" panose="020B0604020202020204" pitchFamily="34" charset="0"/>
              <a:buChar char="•"/>
            </a:pPr>
            <a:r>
              <a:rPr lang="en-US" sz="1800" dirty="0">
                <a:solidFill>
                  <a:srgbClr val="FF0000"/>
                </a:solidFill>
              </a:rPr>
              <a:t>S</a:t>
            </a:r>
            <a:r>
              <a:rPr lang="en-US" sz="1800" dirty="0"/>
              <a:t>moking </a:t>
            </a:r>
          </a:p>
          <a:p>
            <a:pPr marL="457200" indent="-457200" algn="l">
              <a:lnSpc>
                <a:spcPct val="150000"/>
              </a:lnSpc>
              <a:buFont typeface="Arial" panose="020B0604020202020204" pitchFamily="34" charset="0"/>
              <a:buChar char="•"/>
            </a:pPr>
            <a:r>
              <a:rPr lang="en-US" sz="1800" dirty="0"/>
              <a:t>Obesity</a:t>
            </a:r>
          </a:p>
          <a:p>
            <a:pPr marL="457200" indent="-457200" algn="l">
              <a:lnSpc>
                <a:spcPct val="150000"/>
              </a:lnSpc>
              <a:buFont typeface="Arial" panose="020B0604020202020204" pitchFamily="34" charset="0"/>
              <a:buChar char="•"/>
            </a:pPr>
            <a:r>
              <a:rPr lang="en-US" sz="1800" dirty="0">
                <a:solidFill>
                  <a:srgbClr val="FF0000"/>
                </a:solidFill>
              </a:rPr>
              <a:t>D</a:t>
            </a:r>
            <a:r>
              <a:rPr lang="en-US" sz="1800" dirty="0"/>
              <a:t>iabetes and hypertension </a:t>
            </a:r>
          </a:p>
          <a:p>
            <a:pPr marL="457200" indent="-457200" algn="l">
              <a:lnSpc>
                <a:spcPct val="150000"/>
              </a:lnSpc>
              <a:buFont typeface="Arial" panose="020B0604020202020204" pitchFamily="34" charset="0"/>
              <a:buChar char="•"/>
            </a:pPr>
            <a:r>
              <a:rPr lang="en-US" sz="1800" dirty="0">
                <a:solidFill>
                  <a:srgbClr val="FF0000"/>
                </a:solidFill>
              </a:rPr>
              <a:t>D</a:t>
            </a:r>
            <a:r>
              <a:rPr lang="en-US" sz="1800" dirty="0"/>
              <a:t>iet (high cholesterol )</a:t>
            </a:r>
          </a:p>
          <a:p>
            <a:pPr marL="457200" indent="-457200" algn="l">
              <a:lnSpc>
                <a:spcPct val="150000"/>
              </a:lnSpc>
              <a:buFont typeface="Arial" panose="020B0604020202020204" pitchFamily="34" charset="0"/>
              <a:buChar char="•"/>
            </a:pPr>
            <a:r>
              <a:rPr lang="en-US" sz="1800" dirty="0"/>
              <a:t>Race ( higher in African American males ) </a:t>
            </a:r>
          </a:p>
          <a:p>
            <a:pPr marL="457200" indent="-457200" algn="l">
              <a:lnSpc>
                <a:spcPct val="150000"/>
              </a:lnSpc>
              <a:buFont typeface="Arial" panose="020B0604020202020204" pitchFamily="34" charset="0"/>
              <a:buChar char="•"/>
            </a:pPr>
            <a:r>
              <a:rPr lang="en-US" sz="1800" dirty="0"/>
              <a:t>Age (over 50 ) </a:t>
            </a:r>
          </a:p>
          <a:p>
            <a:pPr marL="457200" indent="-457200" algn="l">
              <a:lnSpc>
                <a:spcPct val="150000"/>
              </a:lnSpc>
              <a:buFont typeface="Arial" panose="020B0604020202020204" pitchFamily="34" charset="0"/>
              <a:buChar char="•"/>
            </a:pPr>
            <a:r>
              <a:rPr lang="en-US" sz="1800" dirty="0"/>
              <a:t>Sex ( men more women) </a:t>
            </a:r>
          </a:p>
          <a:p>
            <a:pPr algn="l">
              <a:lnSpc>
                <a:spcPct val="150000"/>
              </a:lnSpc>
            </a:pPr>
            <a:endParaRPr lang="x-none" dirty="0"/>
          </a:p>
          <a:p>
            <a:pPr algn="l">
              <a:lnSpc>
                <a:spcPct val="150000"/>
              </a:lnSpc>
            </a:pPr>
            <a:endParaRPr lang="en-US" dirty="0"/>
          </a:p>
        </p:txBody>
      </p:sp>
      <p:sp>
        <p:nvSpPr>
          <p:cNvPr id="3" name="عنوان 2">
            <a:extLst>
              <a:ext uri="{FF2B5EF4-FFF2-40B4-BE49-F238E27FC236}">
                <a16:creationId xmlns:a16="http://schemas.microsoft.com/office/drawing/2014/main" id="{885901B3-1DB9-5468-81BA-628292EDD5AA}"/>
              </a:ext>
            </a:extLst>
          </p:cNvPr>
          <p:cNvSpPr>
            <a:spLocks noGrp="1"/>
          </p:cNvSpPr>
          <p:nvPr>
            <p:ph type="title"/>
          </p:nvPr>
        </p:nvSpPr>
        <p:spPr>
          <a:xfrm>
            <a:off x="1803369" y="147486"/>
            <a:ext cx="6224212" cy="798000"/>
          </a:xfrm>
        </p:spPr>
        <p:txBody>
          <a:bodyPr/>
          <a:lstStyle/>
          <a:p>
            <a:r>
              <a:rPr lang="en-US" sz="3200" b="1" dirty="0">
                <a:solidFill>
                  <a:schemeClr val="tx1"/>
                </a:solidFill>
              </a:rPr>
              <a:t>Risk Factors of MI </a:t>
            </a:r>
            <a:endParaRPr lang="en-US" sz="3200" dirty="0"/>
          </a:p>
        </p:txBody>
      </p:sp>
    </p:spTree>
    <p:extLst>
      <p:ext uri="{BB962C8B-B14F-4D97-AF65-F5344CB8AC3E}">
        <p14:creationId xmlns:p14="http://schemas.microsoft.com/office/powerpoint/2010/main" val="1800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44EB5234-3C64-7A07-6BDB-8A547446D8B5}"/>
              </a:ext>
            </a:extLst>
          </p:cNvPr>
          <p:cNvSpPr>
            <a:spLocks noGrp="1"/>
          </p:cNvSpPr>
          <p:nvPr>
            <p:ph type="subTitle" idx="1"/>
          </p:nvPr>
        </p:nvSpPr>
        <p:spPr/>
        <p:txBody>
          <a:bodyPr/>
          <a:lstStyle/>
          <a:p>
            <a:r>
              <a:rPr lang="en-US" sz="2400" b="1" dirty="0"/>
              <a:t>Safaa Matar</a:t>
            </a:r>
          </a:p>
        </p:txBody>
      </p:sp>
      <p:sp>
        <p:nvSpPr>
          <p:cNvPr id="3" name="عنوان 2">
            <a:extLst>
              <a:ext uri="{FF2B5EF4-FFF2-40B4-BE49-F238E27FC236}">
                <a16:creationId xmlns:a16="http://schemas.microsoft.com/office/drawing/2014/main" id="{4AC60AB8-1CCF-154A-83D2-4DE6E3B993E6}"/>
              </a:ext>
            </a:extLst>
          </p:cNvPr>
          <p:cNvSpPr>
            <a:spLocks noGrp="1"/>
          </p:cNvSpPr>
          <p:nvPr>
            <p:ph type="title"/>
          </p:nvPr>
        </p:nvSpPr>
        <p:spPr/>
        <p:txBody>
          <a:bodyPr/>
          <a:lstStyle/>
          <a:p>
            <a:r>
              <a:rPr lang="en-US" dirty="0"/>
              <a:t>Diagnosis</a:t>
            </a:r>
          </a:p>
        </p:txBody>
      </p:sp>
    </p:spTree>
    <p:extLst>
      <p:ext uri="{BB962C8B-B14F-4D97-AF65-F5344CB8AC3E}">
        <p14:creationId xmlns:p14="http://schemas.microsoft.com/office/powerpoint/2010/main" val="188770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a:extLst>
              <a:ext uri="{FF2B5EF4-FFF2-40B4-BE49-F238E27FC236}">
                <a16:creationId xmlns:a16="http://schemas.microsoft.com/office/drawing/2014/main" id="{24A62E09-C096-F9C3-FAF1-0272DFBE1A9A}"/>
              </a:ext>
            </a:extLst>
          </p:cNvPr>
          <p:cNvSpPr>
            <a:spLocks noGrp="1"/>
          </p:cNvSpPr>
          <p:nvPr>
            <p:ph type="subTitle" idx="1"/>
          </p:nvPr>
        </p:nvSpPr>
        <p:spPr>
          <a:xfrm>
            <a:off x="0" y="1488558"/>
            <a:ext cx="9144000" cy="3654942"/>
          </a:xfrm>
        </p:spPr>
        <p:txBody>
          <a:bodyPr/>
          <a:lstStyle/>
          <a:p>
            <a:pPr algn="l"/>
            <a:r>
              <a:rPr lang="en-US" dirty="0"/>
              <a:t>-Peaked </a:t>
            </a:r>
            <a:r>
              <a:rPr lang="en-US" dirty="0">
                <a:solidFill>
                  <a:srgbClr val="FF0000"/>
                </a:solidFill>
              </a:rPr>
              <a:t>T</a:t>
            </a:r>
            <a:r>
              <a:rPr lang="en-US" dirty="0"/>
              <a:t> waves: Occur very early and may be missed</a:t>
            </a:r>
          </a:p>
          <a:p>
            <a:pPr algn="l"/>
            <a:r>
              <a:rPr lang="en-US" dirty="0"/>
              <a:t>-ST-segment elevation infarct: Transmural (involves entire thickness of wall); </a:t>
            </a:r>
            <a:r>
              <a:rPr lang="en-US" dirty="0">
                <a:solidFill>
                  <a:srgbClr val="FF0000"/>
                </a:solidFill>
              </a:rPr>
              <a:t>diagnostic</a:t>
            </a:r>
            <a:r>
              <a:rPr lang="en-US" dirty="0"/>
              <a:t> of an acute infarct </a:t>
            </a:r>
          </a:p>
          <a:p>
            <a:pPr algn="l"/>
            <a:r>
              <a:rPr lang="en-US" dirty="0"/>
              <a:t>-</a:t>
            </a:r>
            <a:r>
              <a:rPr lang="en-US" dirty="0">
                <a:solidFill>
                  <a:srgbClr val="FF0000"/>
                </a:solidFill>
              </a:rPr>
              <a:t>Non</a:t>
            </a:r>
            <a:r>
              <a:rPr lang="en-US" dirty="0"/>
              <a:t>–ST-segment elevation infarct: Subendocardial (involves inner one-third to one-half of the wall</a:t>
            </a:r>
          </a:p>
          <a:p>
            <a:pPr algn="l"/>
            <a:r>
              <a:rPr lang="en-US" dirty="0"/>
              <a:t>-It was be found according to </a:t>
            </a:r>
            <a:r>
              <a:rPr lang="en-US" dirty="0">
                <a:solidFill>
                  <a:srgbClr val="FF0000"/>
                </a:solidFill>
              </a:rPr>
              <a:t>location</a:t>
            </a:r>
            <a:r>
              <a:rPr lang="en-US" dirty="0"/>
              <a:t> of infarction</a:t>
            </a:r>
          </a:p>
        </p:txBody>
      </p:sp>
      <p:sp>
        <p:nvSpPr>
          <p:cNvPr id="3" name="عنوان 2">
            <a:extLst>
              <a:ext uri="{FF2B5EF4-FFF2-40B4-BE49-F238E27FC236}">
                <a16:creationId xmlns:a16="http://schemas.microsoft.com/office/drawing/2014/main" id="{937434D7-B6CE-4224-B384-E8D791AF3C64}"/>
              </a:ext>
            </a:extLst>
          </p:cNvPr>
          <p:cNvSpPr>
            <a:spLocks noGrp="1"/>
          </p:cNvSpPr>
          <p:nvPr>
            <p:ph type="title"/>
          </p:nvPr>
        </p:nvSpPr>
        <p:spPr>
          <a:xfrm>
            <a:off x="2303100" y="572787"/>
            <a:ext cx="4537800" cy="458571"/>
          </a:xfrm>
        </p:spPr>
        <p:txBody>
          <a:bodyPr/>
          <a:lstStyle/>
          <a:p>
            <a:r>
              <a:rPr lang="en-US" sz="3200" dirty="0"/>
              <a:t>ECG</a:t>
            </a:r>
            <a:endParaRPr lang="en-US" dirty="0"/>
          </a:p>
        </p:txBody>
      </p:sp>
    </p:spTree>
    <p:extLst>
      <p:ext uri="{BB962C8B-B14F-4D97-AF65-F5344CB8AC3E}">
        <p14:creationId xmlns:p14="http://schemas.microsoft.com/office/powerpoint/2010/main" val="3779607090"/>
      </p:ext>
    </p:extLst>
  </p:cSld>
  <p:clrMapOvr>
    <a:masterClrMapping/>
  </p:clrMapOvr>
</p:sld>
</file>

<file path=ppt/theme/theme1.xml><?xml version="1.0" encoding="utf-8"?>
<a:theme xmlns:a="http://schemas.openxmlformats.org/drawingml/2006/main" name="Coronary Heart Disease by Slidesgo">
  <a:themeElements>
    <a:clrScheme name="Simple Light">
      <a:dk1>
        <a:srgbClr val="180000"/>
      </a:dk1>
      <a:lt1>
        <a:srgbClr val="FFFFFF"/>
      </a:lt1>
      <a:dk2>
        <a:srgbClr val="690100"/>
      </a:dk2>
      <a:lt2>
        <a:srgbClr val="AD0101"/>
      </a:lt2>
      <a:accent1>
        <a:srgbClr val="CA4229"/>
      </a:accent1>
      <a:accent2>
        <a:srgbClr val="FF7352"/>
      </a:accent2>
      <a:accent3>
        <a:srgbClr val="7CBEEA"/>
      </a:accent3>
      <a:accent4>
        <a:srgbClr val="B1E0FF"/>
      </a:accent4>
      <a:accent5>
        <a:srgbClr val="0085DE"/>
      </a:accent5>
      <a:accent6>
        <a:srgbClr val="004FAB"/>
      </a:accent6>
      <a:hlink>
        <a:srgbClr val="18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عرض على الشاشة (16:9)</PresentationFormat>
  <Paragraphs>183</Paragraphs>
  <Slides>30</Slides>
  <Notes>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30</vt:i4>
      </vt:variant>
    </vt:vector>
  </HeadingPairs>
  <TitlesOfParts>
    <vt:vector size="38" baseType="lpstr">
      <vt:lpstr>Times New Roman</vt:lpstr>
      <vt:lpstr>-apple-system</vt:lpstr>
      <vt:lpstr>Lato</vt:lpstr>
      <vt:lpstr>Convergence</vt:lpstr>
      <vt:lpstr>Arial</vt:lpstr>
      <vt:lpstr>Palanquin Dark</vt:lpstr>
      <vt:lpstr>Segoe UI Symbol</vt:lpstr>
      <vt:lpstr>Coronary Heart Disease by Slidesgo</vt:lpstr>
      <vt:lpstr>MI Management  </vt:lpstr>
      <vt:lpstr>INTRODUCTION</vt:lpstr>
      <vt:lpstr>Myocardial infarction</vt:lpstr>
      <vt:lpstr>Types of MI </vt:lpstr>
      <vt:lpstr>عرض تقديمي في PowerPoint</vt:lpstr>
      <vt:lpstr>Clinical findings</vt:lpstr>
      <vt:lpstr>Risk Factors of MI </vt:lpstr>
      <vt:lpstr>Diagnosis</vt:lpstr>
      <vt:lpstr>ECG</vt:lpstr>
      <vt:lpstr>Cardiac Enzymes</vt:lpstr>
      <vt:lpstr>عرض تقديمي في PowerPoint</vt:lpstr>
      <vt:lpstr>How to diagnosis MI </vt:lpstr>
      <vt:lpstr>Principles of MI Management   </vt:lpstr>
      <vt:lpstr>عرض تقديمي في PowerPoint</vt:lpstr>
      <vt:lpstr>GRACE Score</vt:lpstr>
      <vt:lpstr>Killip class</vt:lpstr>
      <vt:lpstr>GRACE Score </vt:lpstr>
      <vt:lpstr>Case example</vt:lpstr>
      <vt:lpstr>عرض تقديمي في PowerPoint</vt:lpstr>
      <vt:lpstr>Initial Management</vt:lpstr>
      <vt:lpstr>Management </vt:lpstr>
      <vt:lpstr>Definitive Management   </vt:lpstr>
      <vt:lpstr>Percutaneous coronary intervention (PCI)</vt:lpstr>
      <vt:lpstr>PCI</vt:lpstr>
      <vt:lpstr>Coronary Artery Bypass Grafting (CABG)</vt:lpstr>
      <vt:lpstr>Thrombolytic therapy</vt:lpstr>
      <vt:lpstr>Absolute Contraindications to Thrombolytic Therapy: </vt:lpstr>
      <vt:lpstr>Definitive Management  </vt:lpstr>
      <vt:lpstr>Rehabilitation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 Management  </dc:title>
  <cp:lastModifiedBy>Safa' Emad Matar</cp:lastModifiedBy>
  <cp:revision>1</cp:revision>
  <dcterms:modified xsi:type="dcterms:W3CDTF">2023-03-22T20:19:34Z</dcterms:modified>
</cp:coreProperties>
</file>