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307" y="-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33D34"/>
                </a:solidFill>
                <a:latin typeface="Segoe Print"/>
                <a:cs typeface="Segoe Print"/>
              </a:defRPr>
            </a:lvl1pPr>
          </a:lstStyle>
          <a:p>
            <a:pPr marL="168275">
              <a:lnSpc>
                <a:spcPct val="100000"/>
              </a:lnSpc>
              <a:spcBef>
                <a:spcPts val="4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FDF3EC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DF3EC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33D34"/>
                </a:solidFill>
                <a:latin typeface="Segoe Print"/>
                <a:cs typeface="Segoe Print"/>
              </a:defRPr>
            </a:lvl1pPr>
          </a:lstStyle>
          <a:p>
            <a:pPr marL="168275">
              <a:lnSpc>
                <a:spcPct val="100000"/>
              </a:lnSpc>
              <a:spcBef>
                <a:spcPts val="4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FDF3EC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33D34"/>
                </a:solidFill>
                <a:latin typeface="Segoe Print"/>
                <a:cs typeface="Segoe Print"/>
              </a:defRPr>
            </a:lvl1pPr>
          </a:lstStyle>
          <a:p>
            <a:pPr marL="168275">
              <a:lnSpc>
                <a:spcPct val="100000"/>
              </a:lnSpc>
              <a:spcBef>
                <a:spcPts val="4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D6D0C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25683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3518" y="0"/>
            <a:ext cx="6018481" cy="66694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FDF3EC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33D34"/>
                </a:solidFill>
                <a:latin typeface="Segoe Print"/>
                <a:cs typeface="Segoe Print"/>
              </a:defRPr>
            </a:lvl1pPr>
          </a:lstStyle>
          <a:p>
            <a:pPr marL="168275">
              <a:lnSpc>
                <a:spcPct val="100000"/>
              </a:lnSpc>
              <a:spcBef>
                <a:spcPts val="4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33D34"/>
                </a:solidFill>
                <a:latin typeface="Segoe Print"/>
                <a:cs typeface="Segoe Print"/>
              </a:defRPr>
            </a:lvl1pPr>
          </a:lstStyle>
          <a:p>
            <a:pPr marL="168275">
              <a:lnSpc>
                <a:spcPct val="100000"/>
              </a:lnSpc>
              <a:spcBef>
                <a:spcPts val="4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4812" y="184022"/>
            <a:ext cx="254254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FDF3EC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4812" y="1453261"/>
            <a:ext cx="7355840" cy="4240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DF3EC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25198" y="6428254"/>
            <a:ext cx="337184" cy="33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533D34"/>
                </a:solidFill>
                <a:latin typeface="Segoe Print"/>
                <a:cs typeface="Segoe Print"/>
              </a:defRPr>
            </a:lvl1pPr>
          </a:lstStyle>
          <a:p>
            <a:pPr marL="168275">
              <a:lnSpc>
                <a:spcPct val="100000"/>
              </a:lnSpc>
              <a:spcBef>
                <a:spcPts val="4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pn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1.png" /><Relationship Id="rId4" Type="http://schemas.openxmlformats.org/officeDocument/2006/relationships/image" Target="../media/image20.png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13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9620" y="1428432"/>
            <a:ext cx="81133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solidFill>
                  <a:srgbClr val="533D34"/>
                </a:solidFill>
              </a:rPr>
              <a:t>ORGANOPHOSPHAT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3805554" y="2251392"/>
            <a:ext cx="4580890" cy="4006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solidFill>
                  <a:srgbClr val="533D34"/>
                </a:solidFill>
                <a:latin typeface="Segoe Print"/>
                <a:cs typeface="Segoe Print"/>
              </a:rPr>
              <a:t>POISONING</a:t>
            </a:r>
            <a:endParaRPr sz="6000" dirty="0">
              <a:latin typeface="Segoe Print"/>
              <a:cs typeface="Segoe Print"/>
            </a:endParaRPr>
          </a:p>
          <a:p>
            <a:pPr marL="855344" marR="847090" algn="ctr">
              <a:lnSpc>
                <a:spcPct val="114599"/>
              </a:lnSpc>
              <a:spcBef>
                <a:spcPts val="2745"/>
              </a:spcBef>
            </a:pPr>
            <a:r>
              <a:rPr sz="2400" spc="-5" dirty="0">
                <a:solidFill>
                  <a:srgbClr val="5D6A76"/>
                </a:solidFill>
                <a:latin typeface="Segoe Print"/>
                <a:cs typeface="Segoe Print"/>
              </a:rPr>
              <a:t>PRESENTED </a:t>
            </a:r>
            <a:r>
              <a:rPr sz="2400" dirty="0">
                <a:solidFill>
                  <a:srgbClr val="5D6A76"/>
                </a:solidFill>
                <a:latin typeface="Segoe Print"/>
                <a:cs typeface="Segoe Print"/>
              </a:rPr>
              <a:t>BY :  </a:t>
            </a:r>
            <a:endParaRPr lang="ar-SA" sz="2400" spc="-5" dirty="0">
              <a:solidFill>
                <a:srgbClr val="5D6A76"/>
              </a:solidFill>
              <a:latin typeface="Segoe Print"/>
              <a:cs typeface="Segoe Print"/>
            </a:endParaRPr>
          </a:p>
          <a:p>
            <a:pPr marL="855344" marR="847090" algn="ctr">
              <a:lnSpc>
                <a:spcPct val="114599"/>
              </a:lnSpc>
              <a:spcBef>
                <a:spcPts val="2745"/>
              </a:spcBef>
            </a:pPr>
            <a:r>
              <a:rPr lang="en-GB" sz="2400" spc="-5" dirty="0">
                <a:solidFill>
                  <a:srgbClr val="5D6A76"/>
                </a:solidFill>
                <a:latin typeface="Segoe Print"/>
                <a:cs typeface="Segoe Print"/>
              </a:rPr>
              <a:t>O</a:t>
            </a:r>
            <a:r>
              <a:rPr lang="ar-SA" sz="2400" spc="-5" dirty="0">
                <a:solidFill>
                  <a:srgbClr val="5D6A76"/>
                </a:solidFill>
                <a:latin typeface="Segoe Print"/>
                <a:cs typeface="Segoe Print"/>
              </a:rPr>
              <a:t>bada Bustanji</a:t>
            </a:r>
          </a:p>
          <a:p>
            <a:pPr marL="855344" marR="847090" algn="ctr">
              <a:lnSpc>
                <a:spcPct val="114599"/>
              </a:lnSpc>
              <a:spcBef>
                <a:spcPts val="2745"/>
              </a:spcBef>
            </a:pPr>
            <a:r>
              <a:rPr lang="ar-SA" sz="2400" spc="-5" dirty="0">
                <a:solidFill>
                  <a:srgbClr val="5D6A76"/>
                </a:solidFill>
                <a:latin typeface="Segoe Print"/>
                <a:cs typeface="Segoe Print"/>
              </a:rPr>
              <a:t>Malak Raed</a:t>
            </a:r>
          </a:p>
          <a:p>
            <a:pPr marL="855344" marR="847090" algn="ctr">
              <a:lnSpc>
                <a:spcPct val="114599"/>
              </a:lnSpc>
              <a:spcBef>
                <a:spcPts val="2745"/>
              </a:spcBef>
            </a:pPr>
            <a:r>
              <a:rPr lang="ar-SA" sz="2400" spc="-5">
                <a:solidFill>
                  <a:srgbClr val="5D6A76"/>
                </a:solidFill>
                <a:latin typeface="Segoe Print"/>
                <a:cs typeface="Segoe Print"/>
              </a:rPr>
              <a:t>Sereen Adel</a:t>
            </a:r>
            <a:endParaRPr sz="2400" dirty="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0"/>
              </a:spcBef>
            </a:pPr>
            <a:fld id="{81D60167-4931-47E6-BA6A-407CBD079E47}" type="slidenum">
              <a:rPr dirty="0">
                <a:solidFill>
                  <a:srgbClr val="FDF3EC"/>
                </a:solidFill>
              </a:rPr>
              <a:t>10</a:t>
            </a:fld>
            <a:endParaRPr dirty="0">
              <a:solidFill>
                <a:srgbClr val="FDF3E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D6D0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16662"/>
            <a:ext cx="12192000" cy="15875"/>
          </a:xfrm>
          <a:custGeom>
            <a:avLst/>
            <a:gdLst/>
            <a:ahLst/>
            <a:cxnLst/>
            <a:rect l="l" t="t" r="r" b="b"/>
            <a:pathLst>
              <a:path w="12192000" h="15875">
                <a:moveTo>
                  <a:pt x="12192000" y="15875"/>
                </a:moveTo>
                <a:lnTo>
                  <a:pt x="0" y="15875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15875"/>
                </a:lnTo>
                <a:close/>
              </a:path>
            </a:pathLst>
          </a:custGeom>
          <a:solidFill>
            <a:srgbClr val="533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3216910" cy="3480435"/>
          </a:xfrm>
          <a:custGeom>
            <a:avLst/>
            <a:gdLst/>
            <a:ahLst/>
            <a:cxnLst/>
            <a:rect l="l" t="t" r="r" b="b"/>
            <a:pathLst>
              <a:path w="3216910" h="3480435">
                <a:moveTo>
                  <a:pt x="549475" y="3480310"/>
                </a:moveTo>
                <a:lnTo>
                  <a:pt x="499348" y="3480318"/>
                </a:lnTo>
                <a:lnTo>
                  <a:pt x="449489" y="3479221"/>
                </a:lnTo>
                <a:lnTo>
                  <a:pt x="399947" y="3476999"/>
                </a:lnTo>
                <a:lnTo>
                  <a:pt x="350773" y="3473628"/>
                </a:lnTo>
                <a:lnTo>
                  <a:pt x="302017" y="3469088"/>
                </a:lnTo>
                <a:lnTo>
                  <a:pt x="253728" y="3463356"/>
                </a:lnTo>
                <a:lnTo>
                  <a:pt x="205956" y="3456410"/>
                </a:lnTo>
                <a:lnTo>
                  <a:pt x="158752" y="3448229"/>
                </a:lnTo>
                <a:lnTo>
                  <a:pt x="112166" y="3438791"/>
                </a:lnTo>
                <a:lnTo>
                  <a:pt x="0" y="3408768"/>
                </a:lnTo>
                <a:lnTo>
                  <a:pt x="0" y="0"/>
                </a:lnTo>
                <a:lnTo>
                  <a:pt x="3216363" y="0"/>
                </a:lnTo>
                <a:lnTo>
                  <a:pt x="3213848" y="100445"/>
                </a:lnTo>
                <a:lnTo>
                  <a:pt x="3211097" y="175460"/>
                </a:lnTo>
                <a:lnTo>
                  <a:pt x="3208473" y="231657"/>
                </a:lnTo>
                <a:lnTo>
                  <a:pt x="3205074" y="292487"/>
                </a:lnTo>
                <a:lnTo>
                  <a:pt x="3200775" y="357680"/>
                </a:lnTo>
                <a:lnTo>
                  <a:pt x="3195453" y="426964"/>
                </a:lnTo>
                <a:lnTo>
                  <a:pt x="3188983" y="500070"/>
                </a:lnTo>
                <a:lnTo>
                  <a:pt x="3181241" y="576726"/>
                </a:lnTo>
                <a:lnTo>
                  <a:pt x="3176855" y="616302"/>
                </a:lnTo>
                <a:lnTo>
                  <a:pt x="3172105" y="656663"/>
                </a:lnTo>
                <a:lnTo>
                  <a:pt x="3166975" y="697777"/>
                </a:lnTo>
                <a:lnTo>
                  <a:pt x="3161450" y="739609"/>
                </a:lnTo>
                <a:lnTo>
                  <a:pt x="3155514" y="782126"/>
                </a:lnTo>
                <a:lnTo>
                  <a:pt x="3149152" y="825294"/>
                </a:lnTo>
                <a:lnTo>
                  <a:pt x="3142348" y="869079"/>
                </a:lnTo>
                <a:lnTo>
                  <a:pt x="3135087" y="913447"/>
                </a:lnTo>
                <a:lnTo>
                  <a:pt x="3127354" y="958365"/>
                </a:lnTo>
                <a:lnTo>
                  <a:pt x="3119132" y="1003798"/>
                </a:lnTo>
                <a:lnTo>
                  <a:pt x="3110407" y="1049712"/>
                </a:lnTo>
                <a:lnTo>
                  <a:pt x="3101162" y="1096075"/>
                </a:lnTo>
                <a:lnTo>
                  <a:pt x="3091383" y="1142852"/>
                </a:lnTo>
                <a:lnTo>
                  <a:pt x="3081054" y="1190009"/>
                </a:lnTo>
                <a:lnTo>
                  <a:pt x="3070160" y="1237513"/>
                </a:lnTo>
                <a:lnTo>
                  <a:pt x="3058684" y="1285329"/>
                </a:lnTo>
                <a:lnTo>
                  <a:pt x="3046612" y="1333424"/>
                </a:lnTo>
                <a:lnTo>
                  <a:pt x="3033928" y="1381763"/>
                </a:lnTo>
                <a:lnTo>
                  <a:pt x="3020617" y="1430314"/>
                </a:lnTo>
                <a:lnTo>
                  <a:pt x="3006662" y="1479043"/>
                </a:lnTo>
                <a:lnTo>
                  <a:pt x="2992050" y="1527914"/>
                </a:lnTo>
                <a:lnTo>
                  <a:pt x="2976763" y="1576896"/>
                </a:lnTo>
                <a:lnTo>
                  <a:pt x="2960787" y="1625953"/>
                </a:lnTo>
                <a:lnTo>
                  <a:pt x="2944106" y="1675052"/>
                </a:lnTo>
                <a:lnTo>
                  <a:pt x="2926705" y="1724159"/>
                </a:lnTo>
                <a:lnTo>
                  <a:pt x="2908568" y="1773240"/>
                </a:lnTo>
                <a:lnTo>
                  <a:pt x="2889679" y="1822263"/>
                </a:lnTo>
                <a:lnTo>
                  <a:pt x="2870024" y="1871191"/>
                </a:lnTo>
                <a:lnTo>
                  <a:pt x="2849586" y="1919993"/>
                </a:lnTo>
                <a:lnTo>
                  <a:pt x="2828351" y="1968633"/>
                </a:lnTo>
                <a:lnTo>
                  <a:pt x="2806303" y="2017079"/>
                </a:lnTo>
                <a:lnTo>
                  <a:pt x="2783425" y="2065296"/>
                </a:lnTo>
                <a:lnTo>
                  <a:pt x="2759704" y="2113250"/>
                </a:lnTo>
                <a:lnTo>
                  <a:pt x="2735123" y="2160909"/>
                </a:lnTo>
                <a:lnTo>
                  <a:pt x="2709666" y="2208237"/>
                </a:lnTo>
                <a:lnTo>
                  <a:pt x="2683320" y="2255201"/>
                </a:lnTo>
                <a:lnTo>
                  <a:pt x="2656066" y="2301767"/>
                </a:lnTo>
                <a:lnTo>
                  <a:pt x="2627892" y="2347902"/>
                </a:lnTo>
                <a:lnTo>
                  <a:pt x="2598780" y="2393571"/>
                </a:lnTo>
                <a:lnTo>
                  <a:pt x="2568716" y="2438741"/>
                </a:lnTo>
                <a:lnTo>
                  <a:pt x="2537683" y="2483378"/>
                </a:lnTo>
                <a:lnTo>
                  <a:pt x="2505667" y="2527448"/>
                </a:lnTo>
                <a:lnTo>
                  <a:pt x="2472652" y="2570917"/>
                </a:lnTo>
                <a:lnTo>
                  <a:pt x="2438623" y="2613752"/>
                </a:lnTo>
                <a:lnTo>
                  <a:pt x="2403563" y="2655918"/>
                </a:lnTo>
                <a:lnTo>
                  <a:pt x="2367458" y="2697382"/>
                </a:lnTo>
                <a:lnTo>
                  <a:pt x="2330292" y="2738110"/>
                </a:lnTo>
                <a:lnTo>
                  <a:pt x="2292050" y="2778068"/>
                </a:lnTo>
                <a:lnTo>
                  <a:pt x="2252716" y="2817222"/>
                </a:lnTo>
                <a:lnTo>
                  <a:pt x="2212274" y="2855539"/>
                </a:lnTo>
                <a:lnTo>
                  <a:pt x="2170710" y="2892984"/>
                </a:lnTo>
                <a:lnTo>
                  <a:pt x="2128007" y="2929524"/>
                </a:lnTo>
                <a:lnTo>
                  <a:pt x="2084150" y="2965125"/>
                </a:lnTo>
                <a:lnTo>
                  <a:pt x="2039124" y="2999753"/>
                </a:lnTo>
                <a:lnTo>
                  <a:pt x="1992913" y="3033375"/>
                </a:lnTo>
                <a:lnTo>
                  <a:pt x="1945502" y="3065956"/>
                </a:lnTo>
                <a:lnTo>
                  <a:pt x="1896875" y="3097462"/>
                </a:lnTo>
                <a:lnTo>
                  <a:pt x="1847017" y="3127861"/>
                </a:lnTo>
                <a:lnTo>
                  <a:pt x="1795912" y="3157117"/>
                </a:lnTo>
                <a:lnTo>
                  <a:pt x="1743544" y="3185198"/>
                </a:lnTo>
                <a:lnTo>
                  <a:pt x="1702959" y="3205705"/>
                </a:lnTo>
                <a:lnTo>
                  <a:pt x="1661393" y="3225655"/>
                </a:lnTo>
                <a:lnTo>
                  <a:pt x="1618896" y="3245025"/>
                </a:lnTo>
                <a:lnTo>
                  <a:pt x="1575517" y="3263794"/>
                </a:lnTo>
                <a:lnTo>
                  <a:pt x="1531307" y="3281940"/>
                </a:lnTo>
                <a:lnTo>
                  <a:pt x="1486316" y="3299441"/>
                </a:lnTo>
                <a:lnTo>
                  <a:pt x="1440594" y="3316275"/>
                </a:lnTo>
                <a:lnTo>
                  <a:pt x="1394190" y="3332420"/>
                </a:lnTo>
                <a:lnTo>
                  <a:pt x="1347155" y="3347854"/>
                </a:lnTo>
                <a:lnTo>
                  <a:pt x="1299538" y="3362556"/>
                </a:lnTo>
                <a:lnTo>
                  <a:pt x="1251390" y="3376503"/>
                </a:lnTo>
                <a:lnTo>
                  <a:pt x="1202760" y="3389674"/>
                </a:lnTo>
                <a:lnTo>
                  <a:pt x="1153698" y="3402047"/>
                </a:lnTo>
                <a:lnTo>
                  <a:pt x="1104255" y="3413600"/>
                </a:lnTo>
                <a:lnTo>
                  <a:pt x="1054480" y="3424311"/>
                </a:lnTo>
                <a:lnTo>
                  <a:pt x="1004423" y="3434159"/>
                </a:lnTo>
                <a:lnTo>
                  <a:pt x="954135" y="3443120"/>
                </a:lnTo>
                <a:lnTo>
                  <a:pt x="903664" y="3451175"/>
                </a:lnTo>
                <a:lnTo>
                  <a:pt x="853062" y="3458300"/>
                </a:lnTo>
                <a:lnTo>
                  <a:pt x="802378" y="3464474"/>
                </a:lnTo>
                <a:lnTo>
                  <a:pt x="751661" y="3469674"/>
                </a:lnTo>
                <a:lnTo>
                  <a:pt x="700963" y="3473880"/>
                </a:lnTo>
                <a:lnTo>
                  <a:pt x="650333" y="3477069"/>
                </a:lnTo>
                <a:lnTo>
                  <a:pt x="599820" y="3479220"/>
                </a:lnTo>
                <a:lnTo>
                  <a:pt x="549475" y="3480310"/>
                </a:lnTo>
                <a:close/>
              </a:path>
            </a:pathLst>
          </a:custGeom>
          <a:solidFill>
            <a:srgbClr val="9F9D79">
              <a:alpha val="78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5747" y="1619211"/>
            <a:ext cx="3706252" cy="522936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0"/>
            <a:ext cx="10402570" cy="5630545"/>
            <a:chOff x="0" y="0"/>
            <a:chExt cx="10402570" cy="56305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6339" y="432511"/>
              <a:ext cx="2361171" cy="192919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0402379" cy="563015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520950" y="1995119"/>
            <a:ext cx="6751955" cy="27724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ctr">
              <a:lnSpc>
                <a:spcPct val="80200"/>
              </a:lnSpc>
              <a:spcBef>
                <a:spcPts val="580"/>
              </a:spcBef>
            </a:pPr>
            <a:r>
              <a:rPr sz="2000" b="1" spc="-5" dirty="0">
                <a:solidFill>
                  <a:srgbClr val="533D34"/>
                </a:solidFill>
                <a:latin typeface="Segoe Print"/>
                <a:cs typeface="Segoe Print"/>
              </a:rPr>
              <a:t>-</a:t>
            </a:r>
            <a:r>
              <a:rPr sz="2000" b="1" spc="105" dirty="0">
                <a:solidFill>
                  <a:srgbClr val="533D34"/>
                </a:solidFill>
                <a:latin typeface="Tahoma"/>
                <a:cs typeface="Tahoma"/>
              </a:rPr>
              <a:t>A</a:t>
            </a:r>
            <a:r>
              <a:rPr sz="2000" b="1" spc="50" dirty="0">
                <a:solidFill>
                  <a:srgbClr val="533D34"/>
                </a:solidFill>
                <a:latin typeface="Tahoma"/>
                <a:cs typeface="Tahoma"/>
              </a:rPr>
              <a:t>b</a:t>
            </a:r>
            <a:r>
              <a:rPr sz="2000" b="1" spc="40" dirty="0">
                <a:solidFill>
                  <a:srgbClr val="533D34"/>
                </a:solidFill>
                <a:latin typeface="Tahoma"/>
                <a:cs typeface="Tahoma"/>
              </a:rPr>
              <a:t>o</a:t>
            </a:r>
            <a:r>
              <a:rPr sz="2000" b="1" spc="-85" dirty="0">
                <a:solidFill>
                  <a:srgbClr val="533D34"/>
                </a:solidFill>
                <a:latin typeface="Tahoma"/>
                <a:cs typeface="Tahoma"/>
              </a:rPr>
              <a:t>u</a:t>
            </a:r>
            <a:r>
              <a:rPr sz="2000" b="1" spc="-229" dirty="0">
                <a:solidFill>
                  <a:srgbClr val="533D34"/>
                </a:solidFill>
                <a:latin typeface="Tahoma"/>
                <a:cs typeface="Tahoma"/>
              </a:rPr>
              <a:t>t</a:t>
            </a:r>
            <a:r>
              <a:rPr sz="2000" b="1" spc="-30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160" dirty="0">
                <a:solidFill>
                  <a:srgbClr val="533D34"/>
                </a:solidFill>
                <a:latin typeface="Tahoma"/>
                <a:cs typeface="Tahoma"/>
              </a:rPr>
              <a:t>20</a:t>
            </a:r>
            <a:r>
              <a:rPr sz="2000" b="1" spc="-675" dirty="0">
                <a:solidFill>
                  <a:srgbClr val="533D34"/>
                </a:solidFill>
                <a:latin typeface="Tahoma"/>
                <a:cs typeface="Tahoma"/>
              </a:rPr>
              <a:t>%</a:t>
            </a:r>
            <a:r>
              <a:rPr sz="2000" b="1" spc="-30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40" dirty="0">
                <a:solidFill>
                  <a:srgbClr val="533D34"/>
                </a:solidFill>
                <a:latin typeface="Tahoma"/>
                <a:cs typeface="Tahoma"/>
              </a:rPr>
              <a:t>o</a:t>
            </a:r>
            <a:r>
              <a:rPr sz="2000" b="1" spc="-204" dirty="0">
                <a:solidFill>
                  <a:srgbClr val="533D34"/>
                </a:solidFill>
                <a:latin typeface="Tahoma"/>
                <a:cs typeface="Tahoma"/>
              </a:rPr>
              <a:t>f</a:t>
            </a:r>
            <a:r>
              <a:rPr sz="2000" b="1" spc="-30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55" dirty="0">
                <a:solidFill>
                  <a:srgbClr val="533D34"/>
                </a:solidFill>
                <a:latin typeface="Tahoma"/>
                <a:cs typeface="Tahoma"/>
              </a:rPr>
              <a:t>p</a:t>
            </a:r>
            <a:r>
              <a:rPr sz="2000" b="1" spc="120" dirty="0">
                <a:solidFill>
                  <a:srgbClr val="533D34"/>
                </a:solidFill>
                <a:latin typeface="Tahoma"/>
                <a:cs typeface="Tahoma"/>
              </a:rPr>
              <a:t>a</a:t>
            </a:r>
            <a:r>
              <a:rPr sz="2000" b="1" spc="-235" dirty="0">
                <a:solidFill>
                  <a:srgbClr val="533D34"/>
                </a:solidFill>
                <a:latin typeface="Tahoma"/>
                <a:cs typeface="Tahoma"/>
              </a:rPr>
              <a:t>t</a:t>
            </a:r>
            <a:r>
              <a:rPr sz="2000" b="1" spc="-130" dirty="0">
                <a:solidFill>
                  <a:srgbClr val="533D34"/>
                </a:solidFill>
                <a:latin typeface="Tahoma"/>
                <a:cs typeface="Tahoma"/>
              </a:rPr>
              <a:t>i</a:t>
            </a:r>
            <a:r>
              <a:rPr sz="2000" b="1" spc="90" dirty="0">
                <a:solidFill>
                  <a:srgbClr val="533D34"/>
                </a:solidFill>
                <a:latin typeface="Tahoma"/>
                <a:cs typeface="Tahoma"/>
              </a:rPr>
              <a:t>e</a:t>
            </a:r>
            <a:r>
              <a:rPr sz="2000" b="1" spc="-85" dirty="0">
                <a:solidFill>
                  <a:srgbClr val="533D34"/>
                </a:solidFill>
                <a:latin typeface="Tahoma"/>
                <a:cs typeface="Tahoma"/>
              </a:rPr>
              <a:t>n</a:t>
            </a:r>
            <a:r>
              <a:rPr sz="2000" b="1" spc="-235" dirty="0">
                <a:solidFill>
                  <a:srgbClr val="533D34"/>
                </a:solidFill>
                <a:latin typeface="Tahoma"/>
                <a:cs typeface="Tahoma"/>
              </a:rPr>
              <a:t>t</a:t>
            </a:r>
            <a:r>
              <a:rPr sz="2000" b="1" spc="-150" dirty="0">
                <a:solidFill>
                  <a:srgbClr val="533D34"/>
                </a:solidFill>
                <a:latin typeface="Tahoma"/>
                <a:cs typeface="Tahoma"/>
              </a:rPr>
              <a:t>s</a:t>
            </a:r>
            <a:r>
              <a:rPr sz="2000" b="1" spc="-30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185" dirty="0">
                <a:solidFill>
                  <a:srgbClr val="533D34"/>
                </a:solidFill>
                <a:latin typeface="Tahoma"/>
                <a:cs typeface="Tahoma"/>
              </a:rPr>
              <a:t>w</a:t>
            </a:r>
            <a:r>
              <a:rPr sz="2000" b="1" spc="-130" dirty="0">
                <a:solidFill>
                  <a:srgbClr val="533D34"/>
                </a:solidFill>
                <a:latin typeface="Tahoma"/>
                <a:cs typeface="Tahoma"/>
              </a:rPr>
              <a:t>i</a:t>
            </a:r>
            <a:r>
              <a:rPr sz="2000" b="1" spc="-235" dirty="0">
                <a:solidFill>
                  <a:srgbClr val="533D34"/>
                </a:solidFill>
                <a:latin typeface="Tahoma"/>
                <a:cs typeface="Tahoma"/>
              </a:rPr>
              <a:t>t</a:t>
            </a:r>
            <a:r>
              <a:rPr sz="2000" b="1" spc="-80" dirty="0">
                <a:solidFill>
                  <a:srgbClr val="533D34"/>
                </a:solidFill>
                <a:latin typeface="Tahoma"/>
                <a:cs typeface="Tahoma"/>
              </a:rPr>
              <a:t>h</a:t>
            </a:r>
            <a:r>
              <a:rPr sz="2000" b="1" spc="-30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135" dirty="0">
                <a:solidFill>
                  <a:srgbClr val="533D34"/>
                </a:solidFill>
                <a:latin typeface="Tahoma"/>
                <a:cs typeface="Tahoma"/>
              </a:rPr>
              <a:t>O</a:t>
            </a:r>
            <a:r>
              <a:rPr sz="2000" b="1" spc="-195" dirty="0">
                <a:solidFill>
                  <a:srgbClr val="533D34"/>
                </a:solidFill>
                <a:latin typeface="Tahoma"/>
                <a:cs typeface="Tahoma"/>
              </a:rPr>
              <a:t>P</a:t>
            </a:r>
            <a:r>
              <a:rPr sz="2000" b="1" spc="-30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55" dirty="0">
                <a:solidFill>
                  <a:srgbClr val="533D34"/>
                </a:solidFill>
                <a:latin typeface="Tahoma"/>
                <a:cs typeface="Tahoma"/>
              </a:rPr>
              <a:t>p</a:t>
            </a:r>
            <a:r>
              <a:rPr sz="2000" b="1" spc="40" dirty="0">
                <a:solidFill>
                  <a:srgbClr val="533D34"/>
                </a:solidFill>
                <a:latin typeface="Tahoma"/>
                <a:cs typeface="Tahoma"/>
              </a:rPr>
              <a:t>o</a:t>
            </a:r>
            <a:r>
              <a:rPr sz="2000" b="1" spc="-130" dirty="0">
                <a:solidFill>
                  <a:srgbClr val="533D34"/>
                </a:solidFill>
                <a:latin typeface="Tahoma"/>
                <a:cs typeface="Tahoma"/>
              </a:rPr>
              <a:t>i</a:t>
            </a:r>
            <a:r>
              <a:rPr sz="2000" b="1" spc="-155" dirty="0">
                <a:solidFill>
                  <a:srgbClr val="533D34"/>
                </a:solidFill>
                <a:latin typeface="Tahoma"/>
                <a:cs typeface="Tahoma"/>
              </a:rPr>
              <a:t>s</a:t>
            </a:r>
            <a:r>
              <a:rPr sz="2000" b="1" spc="40" dirty="0">
                <a:solidFill>
                  <a:srgbClr val="533D34"/>
                </a:solidFill>
                <a:latin typeface="Tahoma"/>
                <a:cs typeface="Tahoma"/>
              </a:rPr>
              <a:t>o</a:t>
            </a:r>
            <a:r>
              <a:rPr sz="2000" b="1" spc="-85" dirty="0">
                <a:solidFill>
                  <a:srgbClr val="533D34"/>
                </a:solidFill>
                <a:latin typeface="Tahoma"/>
                <a:cs typeface="Tahoma"/>
              </a:rPr>
              <a:t>n</a:t>
            </a:r>
            <a:r>
              <a:rPr sz="2000" b="1" spc="-130" dirty="0">
                <a:solidFill>
                  <a:srgbClr val="533D34"/>
                </a:solidFill>
                <a:latin typeface="Tahoma"/>
                <a:cs typeface="Tahoma"/>
              </a:rPr>
              <a:t>i</a:t>
            </a:r>
            <a:r>
              <a:rPr sz="2000" b="1" spc="-85" dirty="0">
                <a:solidFill>
                  <a:srgbClr val="533D34"/>
                </a:solidFill>
                <a:latin typeface="Tahoma"/>
                <a:cs typeface="Tahoma"/>
              </a:rPr>
              <a:t>n</a:t>
            </a:r>
            <a:r>
              <a:rPr sz="2000" b="1" spc="60" dirty="0">
                <a:solidFill>
                  <a:srgbClr val="533D34"/>
                </a:solidFill>
                <a:latin typeface="Tahoma"/>
                <a:cs typeface="Tahoma"/>
              </a:rPr>
              <a:t>g</a:t>
            </a:r>
            <a:r>
              <a:rPr sz="2000" b="1" spc="-30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55" dirty="0">
                <a:solidFill>
                  <a:srgbClr val="533D34"/>
                </a:solidFill>
                <a:latin typeface="Tahoma"/>
                <a:cs typeface="Tahoma"/>
              </a:rPr>
              <a:t>d</a:t>
            </a:r>
            <a:r>
              <a:rPr sz="2000" b="1" spc="90" dirty="0">
                <a:solidFill>
                  <a:srgbClr val="533D34"/>
                </a:solidFill>
                <a:latin typeface="Tahoma"/>
                <a:cs typeface="Tahoma"/>
              </a:rPr>
              <a:t>e</a:t>
            </a:r>
            <a:r>
              <a:rPr sz="2000" b="1" spc="-40" dirty="0">
                <a:solidFill>
                  <a:srgbClr val="533D34"/>
                </a:solidFill>
                <a:latin typeface="Tahoma"/>
                <a:cs typeface="Tahoma"/>
              </a:rPr>
              <a:t>v</a:t>
            </a:r>
            <a:r>
              <a:rPr sz="2000" b="1" spc="90" dirty="0">
                <a:solidFill>
                  <a:srgbClr val="533D34"/>
                </a:solidFill>
                <a:latin typeface="Tahoma"/>
                <a:cs typeface="Tahoma"/>
              </a:rPr>
              <a:t>e</a:t>
            </a:r>
            <a:r>
              <a:rPr sz="2000" b="1" spc="-130" dirty="0">
                <a:solidFill>
                  <a:srgbClr val="533D34"/>
                </a:solidFill>
                <a:latin typeface="Tahoma"/>
                <a:cs typeface="Tahoma"/>
              </a:rPr>
              <a:t>l</a:t>
            </a:r>
            <a:r>
              <a:rPr sz="2000" b="1" spc="40" dirty="0">
                <a:solidFill>
                  <a:srgbClr val="533D34"/>
                </a:solidFill>
                <a:latin typeface="Tahoma"/>
                <a:cs typeface="Tahoma"/>
              </a:rPr>
              <a:t>op  </a:t>
            </a:r>
            <a:r>
              <a:rPr sz="2000" b="1" spc="-40" dirty="0">
                <a:solidFill>
                  <a:srgbClr val="533D34"/>
                </a:solidFill>
                <a:latin typeface="Tahoma"/>
                <a:cs typeface="Tahoma"/>
              </a:rPr>
              <a:t>weakness </a:t>
            </a:r>
            <a:r>
              <a:rPr sz="2000" b="1" spc="-110" dirty="0">
                <a:solidFill>
                  <a:srgbClr val="533D34"/>
                </a:solidFill>
                <a:latin typeface="Tahoma"/>
                <a:cs typeface="Tahoma"/>
              </a:rPr>
              <a:t>that</a:t>
            </a:r>
            <a:r>
              <a:rPr sz="2000" b="1" spc="365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533D34"/>
                </a:solidFill>
                <a:latin typeface="Tahoma"/>
                <a:cs typeface="Tahoma"/>
              </a:rPr>
              <a:t>spreads </a:t>
            </a:r>
            <a:r>
              <a:rPr sz="2000" b="1" spc="-35" dirty="0">
                <a:solidFill>
                  <a:srgbClr val="533D34"/>
                </a:solidFill>
                <a:latin typeface="Tahoma"/>
                <a:cs typeface="Tahoma"/>
              </a:rPr>
              <a:t>rapidly </a:t>
            </a:r>
            <a:r>
              <a:rPr sz="2000" b="1" spc="-105" dirty="0">
                <a:solidFill>
                  <a:srgbClr val="533D34"/>
                </a:solidFill>
                <a:latin typeface="Tahoma"/>
                <a:cs typeface="Tahoma"/>
              </a:rPr>
              <a:t>from</a:t>
            </a:r>
            <a:r>
              <a:rPr sz="2000" b="1" spc="375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75" dirty="0">
                <a:solidFill>
                  <a:srgbClr val="533D34"/>
                </a:solidFill>
                <a:latin typeface="Tahoma"/>
                <a:cs typeface="Tahoma"/>
              </a:rPr>
              <a:t>the </a:t>
            </a:r>
            <a:r>
              <a:rPr sz="2000" b="1" spc="-10" dirty="0">
                <a:solidFill>
                  <a:srgbClr val="533D34"/>
                </a:solidFill>
                <a:latin typeface="Tahoma"/>
                <a:cs typeface="Tahoma"/>
              </a:rPr>
              <a:t>ocular </a:t>
            </a:r>
            <a:r>
              <a:rPr sz="2000" b="1" spc="-5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533D34"/>
                </a:solidFill>
                <a:latin typeface="Tahoma"/>
                <a:cs typeface="Tahoma"/>
              </a:rPr>
              <a:t>muscles</a:t>
            </a:r>
            <a:r>
              <a:rPr sz="2000" b="1" spc="-25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95" dirty="0">
                <a:solidFill>
                  <a:srgbClr val="533D34"/>
                </a:solidFill>
                <a:latin typeface="Tahoma"/>
                <a:cs typeface="Tahoma"/>
              </a:rPr>
              <a:t>to</a:t>
            </a:r>
            <a:r>
              <a:rPr sz="2000" b="1" spc="-25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533D34"/>
                </a:solidFill>
                <a:latin typeface="Tahoma"/>
                <a:cs typeface="Tahoma"/>
              </a:rPr>
              <a:t>those</a:t>
            </a:r>
            <a:r>
              <a:rPr sz="2000" b="1" spc="-25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80" dirty="0">
                <a:solidFill>
                  <a:srgbClr val="533D34"/>
                </a:solidFill>
                <a:latin typeface="Tahoma"/>
                <a:cs typeface="Tahoma"/>
              </a:rPr>
              <a:t>of</a:t>
            </a:r>
            <a:r>
              <a:rPr sz="2000" b="1" spc="-25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75" dirty="0">
                <a:solidFill>
                  <a:srgbClr val="533D34"/>
                </a:solidFill>
                <a:latin typeface="Tahoma"/>
                <a:cs typeface="Tahoma"/>
              </a:rPr>
              <a:t>the</a:t>
            </a:r>
            <a:r>
              <a:rPr sz="2000" b="1" spc="-25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45" dirty="0">
                <a:solidFill>
                  <a:srgbClr val="533D34"/>
                </a:solidFill>
                <a:latin typeface="Tahoma"/>
                <a:cs typeface="Tahoma"/>
              </a:rPr>
              <a:t>head</a:t>
            </a:r>
            <a:r>
              <a:rPr sz="2000" b="1" spc="-25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30" dirty="0">
                <a:solidFill>
                  <a:srgbClr val="533D34"/>
                </a:solidFill>
                <a:latin typeface="Tahoma"/>
                <a:cs typeface="Tahoma"/>
              </a:rPr>
              <a:t>and</a:t>
            </a:r>
            <a:r>
              <a:rPr sz="2000" b="1" spc="-20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20" dirty="0">
                <a:solidFill>
                  <a:srgbClr val="533D34"/>
                </a:solidFill>
                <a:latin typeface="Tahoma"/>
                <a:cs typeface="Tahoma"/>
              </a:rPr>
              <a:t>neck,</a:t>
            </a:r>
            <a:r>
              <a:rPr sz="2000" b="1" spc="-25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50" dirty="0">
                <a:solidFill>
                  <a:srgbClr val="533D34"/>
                </a:solidFill>
                <a:latin typeface="Tahoma"/>
                <a:cs typeface="Tahoma"/>
              </a:rPr>
              <a:t>proximal</a:t>
            </a:r>
            <a:r>
              <a:rPr sz="2000" b="1" spc="-25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80" dirty="0">
                <a:solidFill>
                  <a:srgbClr val="533D34"/>
                </a:solidFill>
                <a:latin typeface="Tahoma"/>
                <a:cs typeface="Tahoma"/>
              </a:rPr>
              <a:t>limbs </a:t>
            </a:r>
            <a:r>
              <a:rPr sz="2000" b="1" spc="-570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30" dirty="0">
                <a:solidFill>
                  <a:srgbClr val="533D34"/>
                </a:solidFill>
                <a:latin typeface="Tahoma"/>
                <a:cs typeface="Tahoma"/>
              </a:rPr>
              <a:t>and</a:t>
            </a:r>
            <a:r>
              <a:rPr sz="2000" b="1" spc="-30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75" dirty="0">
                <a:solidFill>
                  <a:srgbClr val="533D34"/>
                </a:solidFill>
                <a:latin typeface="Tahoma"/>
                <a:cs typeface="Tahoma"/>
              </a:rPr>
              <a:t>the</a:t>
            </a:r>
            <a:r>
              <a:rPr sz="2000" b="1" spc="-30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533D34"/>
                </a:solidFill>
                <a:latin typeface="Tahoma"/>
                <a:cs typeface="Tahoma"/>
              </a:rPr>
              <a:t>muscles</a:t>
            </a:r>
            <a:r>
              <a:rPr sz="2000" b="1" spc="-30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80" dirty="0">
                <a:solidFill>
                  <a:srgbClr val="533D34"/>
                </a:solidFill>
                <a:latin typeface="Tahoma"/>
                <a:cs typeface="Tahoma"/>
              </a:rPr>
              <a:t>of</a:t>
            </a:r>
            <a:r>
              <a:rPr sz="2000" b="1" spc="-30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80" dirty="0">
                <a:solidFill>
                  <a:srgbClr val="533D34"/>
                </a:solidFill>
                <a:latin typeface="Tahoma"/>
                <a:cs typeface="Tahoma"/>
              </a:rPr>
              <a:t>respiration,</a:t>
            </a:r>
            <a:r>
              <a:rPr sz="2000" b="1" spc="-30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100" dirty="0">
                <a:solidFill>
                  <a:srgbClr val="533D34"/>
                </a:solidFill>
                <a:latin typeface="Tahoma"/>
                <a:cs typeface="Tahoma"/>
              </a:rPr>
              <a:t>resulting</a:t>
            </a:r>
            <a:r>
              <a:rPr sz="2000" b="1" spc="-30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105" dirty="0">
                <a:solidFill>
                  <a:srgbClr val="533D34"/>
                </a:solidFill>
                <a:latin typeface="Tahoma"/>
                <a:cs typeface="Tahoma"/>
              </a:rPr>
              <a:t>in</a:t>
            </a:r>
            <a:r>
              <a:rPr sz="2000" b="1" spc="-30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75" dirty="0">
                <a:solidFill>
                  <a:srgbClr val="533D34"/>
                </a:solidFill>
                <a:latin typeface="Tahoma"/>
                <a:cs typeface="Tahoma"/>
              </a:rPr>
              <a:t>ventilatory </a:t>
            </a:r>
            <a:r>
              <a:rPr sz="2000" b="1" spc="-70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80" dirty="0">
                <a:solidFill>
                  <a:srgbClr val="533D34"/>
                </a:solidFill>
                <a:latin typeface="Tahoma"/>
                <a:cs typeface="Tahoma"/>
              </a:rPr>
              <a:t>failure.</a:t>
            </a:r>
            <a:endParaRPr sz="2000">
              <a:latin typeface="Tahoma"/>
              <a:cs typeface="Tahoma"/>
            </a:endParaRPr>
          </a:p>
          <a:p>
            <a:pPr marL="33020" marR="24765" indent="-635" algn="ctr">
              <a:lnSpc>
                <a:spcPct val="80000"/>
              </a:lnSpc>
            </a:pPr>
            <a:r>
              <a:rPr sz="2000" b="1" spc="-10" dirty="0">
                <a:solidFill>
                  <a:srgbClr val="533D34"/>
                </a:solidFill>
                <a:latin typeface="Tahoma"/>
                <a:cs typeface="Tahoma"/>
              </a:rPr>
              <a:t>-Generally </a:t>
            </a:r>
            <a:r>
              <a:rPr sz="2000" b="1" dirty="0">
                <a:solidFill>
                  <a:srgbClr val="533D34"/>
                </a:solidFill>
                <a:latin typeface="Tahoma"/>
                <a:cs typeface="Tahoma"/>
              </a:rPr>
              <a:t>develops </a:t>
            </a:r>
            <a:r>
              <a:rPr sz="2000" b="1" spc="-195" dirty="0">
                <a:solidFill>
                  <a:srgbClr val="533D34"/>
                </a:solidFill>
                <a:latin typeface="Tahoma"/>
                <a:cs typeface="Tahoma"/>
              </a:rPr>
              <a:t>1–4</a:t>
            </a:r>
            <a:r>
              <a:rPr sz="2000" b="1" spc="-190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10" dirty="0">
                <a:solidFill>
                  <a:srgbClr val="533D34"/>
                </a:solidFill>
                <a:latin typeface="Tahoma"/>
                <a:cs typeface="Tahoma"/>
              </a:rPr>
              <a:t>days </a:t>
            </a:r>
            <a:r>
              <a:rPr sz="2000" b="1" spc="-95" dirty="0">
                <a:solidFill>
                  <a:srgbClr val="533D34"/>
                </a:solidFill>
                <a:latin typeface="Tahoma"/>
                <a:cs typeface="Tahoma"/>
              </a:rPr>
              <a:t>after </a:t>
            </a:r>
            <a:r>
              <a:rPr sz="2000" b="1" spc="-40" dirty="0">
                <a:solidFill>
                  <a:srgbClr val="533D34"/>
                </a:solidFill>
                <a:latin typeface="Tahoma"/>
                <a:cs typeface="Tahoma"/>
              </a:rPr>
              <a:t>exposure, </a:t>
            </a:r>
            <a:r>
              <a:rPr sz="2000" b="1" spc="-80" dirty="0">
                <a:solidFill>
                  <a:srgbClr val="533D34"/>
                </a:solidFill>
                <a:latin typeface="Tahoma"/>
                <a:cs typeface="Tahoma"/>
              </a:rPr>
              <a:t>often </a:t>
            </a:r>
            <a:r>
              <a:rPr sz="2000" b="1" spc="-75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95" dirty="0">
                <a:solidFill>
                  <a:srgbClr val="533D34"/>
                </a:solidFill>
                <a:latin typeface="Tahoma"/>
                <a:cs typeface="Tahoma"/>
              </a:rPr>
              <a:t>after</a:t>
            </a:r>
            <a:r>
              <a:rPr sz="2000" b="1" spc="-20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90" dirty="0">
                <a:solidFill>
                  <a:srgbClr val="533D34"/>
                </a:solidFill>
                <a:latin typeface="Tahoma"/>
                <a:cs typeface="Tahoma"/>
              </a:rPr>
              <a:t>resolution</a:t>
            </a:r>
            <a:r>
              <a:rPr sz="2000" b="1" spc="-20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80" dirty="0">
                <a:solidFill>
                  <a:srgbClr val="533D34"/>
                </a:solidFill>
                <a:latin typeface="Tahoma"/>
                <a:cs typeface="Tahoma"/>
              </a:rPr>
              <a:t>of</a:t>
            </a:r>
            <a:r>
              <a:rPr sz="2000" b="1" spc="-20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75" dirty="0">
                <a:solidFill>
                  <a:srgbClr val="533D34"/>
                </a:solidFill>
                <a:latin typeface="Tahoma"/>
                <a:cs typeface="Tahoma"/>
              </a:rPr>
              <a:t>the</a:t>
            </a:r>
            <a:r>
              <a:rPr sz="2000" b="1" spc="-20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20" dirty="0">
                <a:solidFill>
                  <a:srgbClr val="533D34"/>
                </a:solidFill>
                <a:latin typeface="Tahoma"/>
                <a:cs typeface="Tahoma"/>
              </a:rPr>
              <a:t>acute</a:t>
            </a:r>
            <a:r>
              <a:rPr sz="2000" b="1" spc="-20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15" dirty="0">
                <a:solidFill>
                  <a:srgbClr val="533D34"/>
                </a:solidFill>
                <a:latin typeface="Tahoma"/>
                <a:cs typeface="Tahoma"/>
              </a:rPr>
              <a:t>cholinergic</a:t>
            </a:r>
            <a:r>
              <a:rPr sz="2000" b="1" spc="-20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533D34"/>
                </a:solidFill>
                <a:latin typeface="Tahoma"/>
                <a:cs typeface="Tahoma"/>
              </a:rPr>
              <a:t>syndrome</a:t>
            </a:r>
            <a:r>
              <a:rPr sz="2000" b="1" spc="-20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30" dirty="0">
                <a:solidFill>
                  <a:srgbClr val="533D34"/>
                </a:solidFill>
                <a:latin typeface="Tahoma"/>
                <a:cs typeface="Tahoma"/>
              </a:rPr>
              <a:t>and </a:t>
            </a:r>
            <a:r>
              <a:rPr sz="2000" b="1" spc="-570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533D34"/>
                </a:solidFill>
                <a:latin typeface="Tahoma"/>
                <a:cs typeface="Tahoma"/>
              </a:rPr>
              <a:t>m</a:t>
            </a:r>
            <a:r>
              <a:rPr sz="2000" b="1" spc="120" dirty="0">
                <a:solidFill>
                  <a:srgbClr val="533D34"/>
                </a:solidFill>
                <a:latin typeface="Tahoma"/>
                <a:cs typeface="Tahoma"/>
              </a:rPr>
              <a:t>a</a:t>
            </a:r>
            <a:r>
              <a:rPr sz="2000" b="1" spc="10" dirty="0">
                <a:solidFill>
                  <a:srgbClr val="533D34"/>
                </a:solidFill>
                <a:latin typeface="Tahoma"/>
                <a:cs typeface="Tahoma"/>
              </a:rPr>
              <a:t>y</a:t>
            </a:r>
            <a:r>
              <a:rPr sz="2000" b="1" spc="-30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130" dirty="0">
                <a:solidFill>
                  <a:srgbClr val="533D34"/>
                </a:solidFill>
                <a:latin typeface="Tahoma"/>
                <a:cs typeface="Tahoma"/>
              </a:rPr>
              <a:t>l</a:t>
            </a:r>
            <a:r>
              <a:rPr sz="2000" b="1" spc="120" dirty="0">
                <a:solidFill>
                  <a:srgbClr val="533D34"/>
                </a:solidFill>
                <a:latin typeface="Tahoma"/>
                <a:cs typeface="Tahoma"/>
              </a:rPr>
              <a:t>a</a:t>
            </a:r>
            <a:r>
              <a:rPr sz="2000" b="1" spc="-155" dirty="0">
                <a:solidFill>
                  <a:srgbClr val="533D34"/>
                </a:solidFill>
                <a:latin typeface="Tahoma"/>
                <a:cs typeface="Tahoma"/>
              </a:rPr>
              <a:t>s</a:t>
            </a:r>
            <a:r>
              <a:rPr sz="2000" b="1" spc="-229" dirty="0">
                <a:solidFill>
                  <a:srgbClr val="533D34"/>
                </a:solidFill>
                <a:latin typeface="Tahoma"/>
                <a:cs typeface="Tahoma"/>
              </a:rPr>
              <a:t>t</a:t>
            </a:r>
            <a:r>
              <a:rPr sz="2000" b="1" spc="-30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160" dirty="0">
                <a:solidFill>
                  <a:srgbClr val="533D34"/>
                </a:solidFill>
                <a:latin typeface="Tahoma"/>
                <a:cs typeface="Tahoma"/>
              </a:rPr>
              <a:t>2</a:t>
            </a:r>
            <a:r>
              <a:rPr sz="2000" b="1" spc="-280" dirty="0">
                <a:solidFill>
                  <a:srgbClr val="533D34"/>
                </a:solidFill>
                <a:latin typeface="Tahoma"/>
                <a:cs typeface="Tahoma"/>
              </a:rPr>
              <a:t>–</a:t>
            </a:r>
            <a:r>
              <a:rPr sz="2000" b="1" spc="-155" dirty="0">
                <a:solidFill>
                  <a:srgbClr val="533D34"/>
                </a:solidFill>
                <a:latin typeface="Tahoma"/>
                <a:cs typeface="Tahoma"/>
              </a:rPr>
              <a:t>3</a:t>
            </a:r>
            <a:r>
              <a:rPr sz="2000" b="1" spc="-30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185" dirty="0">
                <a:solidFill>
                  <a:srgbClr val="533D34"/>
                </a:solidFill>
                <a:latin typeface="Tahoma"/>
                <a:cs typeface="Tahoma"/>
              </a:rPr>
              <a:t>w</a:t>
            </a:r>
            <a:r>
              <a:rPr sz="2000" b="1" spc="90" dirty="0">
                <a:solidFill>
                  <a:srgbClr val="533D34"/>
                </a:solidFill>
                <a:latin typeface="Tahoma"/>
                <a:cs typeface="Tahoma"/>
              </a:rPr>
              <a:t>ee</a:t>
            </a:r>
            <a:r>
              <a:rPr sz="2000" b="1" spc="-50" dirty="0">
                <a:solidFill>
                  <a:srgbClr val="533D34"/>
                </a:solidFill>
                <a:latin typeface="Tahoma"/>
                <a:cs typeface="Tahoma"/>
              </a:rPr>
              <a:t>k</a:t>
            </a:r>
            <a:r>
              <a:rPr sz="2000" b="1" spc="-155" dirty="0">
                <a:solidFill>
                  <a:srgbClr val="533D34"/>
                </a:solidFill>
                <a:latin typeface="Tahoma"/>
                <a:cs typeface="Tahoma"/>
              </a:rPr>
              <a:t>s</a:t>
            </a:r>
            <a:r>
              <a:rPr sz="2000" b="1" spc="-65" dirty="0">
                <a:solidFill>
                  <a:srgbClr val="533D34"/>
                </a:solidFill>
                <a:latin typeface="Tahoma"/>
                <a:cs typeface="Tahoma"/>
              </a:rPr>
              <a:t>.</a:t>
            </a:r>
            <a:endParaRPr sz="2000">
              <a:latin typeface="Tahoma"/>
              <a:cs typeface="Tahoma"/>
            </a:endParaRPr>
          </a:p>
          <a:p>
            <a:pPr marL="123825" marR="117475" algn="ctr">
              <a:lnSpc>
                <a:spcPct val="80000"/>
              </a:lnSpc>
            </a:pPr>
            <a:r>
              <a:rPr sz="2000" b="1" spc="-90" dirty="0">
                <a:solidFill>
                  <a:srgbClr val="533D34"/>
                </a:solidFill>
                <a:latin typeface="Tahoma"/>
                <a:cs typeface="Tahoma"/>
              </a:rPr>
              <a:t>-There</a:t>
            </a:r>
            <a:r>
              <a:rPr sz="2000" b="1" spc="-30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140" dirty="0">
                <a:solidFill>
                  <a:srgbClr val="533D34"/>
                </a:solidFill>
                <a:latin typeface="Tahoma"/>
                <a:cs typeface="Tahoma"/>
              </a:rPr>
              <a:t>is</a:t>
            </a:r>
            <a:r>
              <a:rPr sz="2000" b="1" spc="-25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533D34"/>
                </a:solidFill>
                <a:latin typeface="Tahoma"/>
                <a:cs typeface="Tahoma"/>
              </a:rPr>
              <a:t>no</a:t>
            </a:r>
            <a:r>
              <a:rPr sz="2000" b="1" spc="-25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533D34"/>
                </a:solidFill>
                <a:latin typeface="Tahoma"/>
                <a:cs typeface="Tahoma"/>
              </a:rPr>
              <a:t>specific</a:t>
            </a:r>
            <a:r>
              <a:rPr sz="2000" b="1" spc="-25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85" dirty="0">
                <a:solidFill>
                  <a:srgbClr val="533D34"/>
                </a:solidFill>
                <a:latin typeface="Tahoma"/>
                <a:cs typeface="Tahoma"/>
              </a:rPr>
              <a:t>treatment</a:t>
            </a:r>
            <a:r>
              <a:rPr sz="2000" b="1" spc="-25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30" dirty="0">
                <a:solidFill>
                  <a:srgbClr val="533D34"/>
                </a:solidFill>
                <a:latin typeface="Tahoma"/>
                <a:cs typeface="Tahoma"/>
              </a:rPr>
              <a:t>and</a:t>
            </a:r>
            <a:r>
              <a:rPr sz="2000" b="1" spc="-25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65" dirty="0">
                <a:solidFill>
                  <a:srgbClr val="533D34"/>
                </a:solidFill>
                <a:latin typeface="Tahoma"/>
                <a:cs typeface="Tahoma"/>
              </a:rPr>
              <a:t>supportive</a:t>
            </a:r>
            <a:r>
              <a:rPr sz="2000" b="1" spc="-25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50" dirty="0">
                <a:solidFill>
                  <a:srgbClr val="533D34"/>
                </a:solidFill>
                <a:latin typeface="Tahoma"/>
                <a:cs typeface="Tahoma"/>
              </a:rPr>
              <a:t>care</a:t>
            </a:r>
            <a:r>
              <a:rPr sz="2000" b="1" spc="-25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140" dirty="0">
                <a:solidFill>
                  <a:srgbClr val="533D34"/>
                </a:solidFill>
                <a:latin typeface="Tahoma"/>
                <a:cs typeface="Tahoma"/>
              </a:rPr>
              <a:t>is </a:t>
            </a:r>
            <a:r>
              <a:rPr sz="2000" b="1" spc="-570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35" dirty="0">
                <a:solidFill>
                  <a:srgbClr val="533D34"/>
                </a:solidFill>
                <a:latin typeface="Tahoma"/>
                <a:cs typeface="Tahoma"/>
              </a:rPr>
              <a:t>needed, </a:t>
            </a:r>
            <a:r>
              <a:rPr sz="2000" b="1" spc="-35" dirty="0">
                <a:solidFill>
                  <a:srgbClr val="533D34"/>
                </a:solidFill>
                <a:latin typeface="Tahoma"/>
                <a:cs typeface="Tahoma"/>
              </a:rPr>
              <a:t>including </a:t>
            </a:r>
            <a:r>
              <a:rPr sz="2000" b="1" dirty="0">
                <a:solidFill>
                  <a:srgbClr val="533D34"/>
                </a:solidFill>
                <a:latin typeface="Tahoma"/>
                <a:cs typeface="Tahoma"/>
              </a:rPr>
              <a:t>maintenance </a:t>
            </a:r>
            <a:r>
              <a:rPr sz="2000" b="1" spc="-80" dirty="0">
                <a:solidFill>
                  <a:srgbClr val="533D34"/>
                </a:solidFill>
                <a:latin typeface="Tahoma"/>
                <a:cs typeface="Tahoma"/>
              </a:rPr>
              <a:t>of </a:t>
            </a:r>
            <a:r>
              <a:rPr sz="2000" b="1" spc="-50" dirty="0">
                <a:solidFill>
                  <a:srgbClr val="533D34"/>
                </a:solidFill>
                <a:latin typeface="Tahoma"/>
                <a:cs typeface="Tahoma"/>
              </a:rPr>
              <a:t>airway </a:t>
            </a:r>
            <a:r>
              <a:rPr sz="2000" b="1" spc="30" dirty="0">
                <a:solidFill>
                  <a:srgbClr val="533D34"/>
                </a:solidFill>
                <a:latin typeface="Tahoma"/>
                <a:cs typeface="Tahoma"/>
              </a:rPr>
              <a:t>and </a:t>
            </a:r>
            <a:r>
              <a:rPr sz="2000" b="1" spc="35" dirty="0">
                <a:solidFill>
                  <a:srgbClr val="533D34"/>
                </a:solidFill>
                <a:latin typeface="Tahoma"/>
                <a:cs typeface="Tahoma"/>
              </a:rPr>
              <a:t> </a:t>
            </a:r>
            <a:r>
              <a:rPr sz="2000" b="1" spc="-75" dirty="0">
                <a:solidFill>
                  <a:srgbClr val="533D34"/>
                </a:solidFill>
                <a:latin typeface="Tahoma"/>
                <a:cs typeface="Tahoma"/>
              </a:rPr>
              <a:t>ventilation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61689" y="1196340"/>
            <a:ext cx="39008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70" dirty="0">
                <a:solidFill>
                  <a:srgbClr val="533D34"/>
                </a:solidFill>
                <a:latin typeface="Verdana"/>
                <a:cs typeface="Verdana"/>
              </a:rPr>
              <a:t>I</a:t>
            </a:r>
            <a:r>
              <a:rPr sz="2400" spc="-25" dirty="0">
                <a:solidFill>
                  <a:srgbClr val="533D34"/>
                </a:solidFill>
                <a:latin typeface="Verdana"/>
                <a:cs typeface="Verdana"/>
              </a:rPr>
              <a:t>N</a:t>
            </a:r>
            <a:r>
              <a:rPr sz="2400" spc="-465" dirty="0">
                <a:solidFill>
                  <a:srgbClr val="533D34"/>
                </a:solidFill>
                <a:latin typeface="Verdana"/>
                <a:cs typeface="Verdana"/>
              </a:rPr>
              <a:t>T</a:t>
            </a:r>
            <a:r>
              <a:rPr sz="2400" spc="-240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400" spc="-220" dirty="0">
                <a:solidFill>
                  <a:srgbClr val="533D34"/>
                </a:solidFill>
                <a:latin typeface="Verdana"/>
                <a:cs typeface="Verdana"/>
              </a:rPr>
              <a:t>R</a:t>
            </a:r>
            <a:r>
              <a:rPr sz="2400" spc="175" dirty="0">
                <a:solidFill>
                  <a:srgbClr val="533D34"/>
                </a:solidFill>
                <a:latin typeface="Verdana"/>
                <a:cs typeface="Verdana"/>
              </a:rPr>
              <a:t>M</a:t>
            </a:r>
            <a:r>
              <a:rPr sz="2400" spc="-240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400" spc="-70" dirty="0">
                <a:solidFill>
                  <a:srgbClr val="533D34"/>
                </a:solidFill>
                <a:latin typeface="Verdana"/>
                <a:cs typeface="Verdana"/>
              </a:rPr>
              <a:t>D</a:t>
            </a:r>
            <a:r>
              <a:rPr sz="2400" spc="-470" dirty="0">
                <a:solidFill>
                  <a:srgbClr val="533D34"/>
                </a:solidFill>
                <a:latin typeface="Verdana"/>
                <a:cs typeface="Verdana"/>
              </a:rPr>
              <a:t>I</a:t>
            </a:r>
            <a:r>
              <a:rPr sz="2400" spc="125" dirty="0">
                <a:solidFill>
                  <a:srgbClr val="533D34"/>
                </a:solidFill>
                <a:latin typeface="Verdana"/>
                <a:cs typeface="Verdana"/>
              </a:rPr>
              <a:t>A</a:t>
            </a:r>
            <a:r>
              <a:rPr sz="2400" spc="-465" dirty="0">
                <a:solidFill>
                  <a:srgbClr val="533D34"/>
                </a:solidFill>
                <a:latin typeface="Verdana"/>
                <a:cs typeface="Verdana"/>
              </a:rPr>
              <a:t>T</a:t>
            </a:r>
            <a:r>
              <a:rPr sz="2400" spc="-23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400" spc="-18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400" spc="-455" dirty="0">
                <a:solidFill>
                  <a:srgbClr val="533D34"/>
                </a:solidFill>
                <a:latin typeface="Verdana"/>
                <a:cs typeface="Verdana"/>
              </a:rPr>
              <a:t>S</a:t>
            </a:r>
            <a:r>
              <a:rPr sz="2400" spc="-65" dirty="0">
                <a:solidFill>
                  <a:srgbClr val="533D34"/>
                </a:solidFill>
                <a:latin typeface="Verdana"/>
                <a:cs typeface="Verdana"/>
              </a:rPr>
              <a:t>Y</a:t>
            </a:r>
            <a:r>
              <a:rPr sz="2400" spc="-25" dirty="0">
                <a:solidFill>
                  <a:srgbClr val="533D34"/>
                </a:solidFill>
                <a:latin typeface="Verdana"/>
                <a:cs typeface="Verdana"/>
              </a:rPr>
              <a:t>N</a:t>
            </a:r>
            <a:r>
              <a:rPr sz="2400" spc="-70" dirty="0">
                <a:solidFill>
                  <a:srgbClr val="533D34"/>
                </a:solidFill>
                <a:latin typeface="Verdana"/>
                <a:cs typeface="Verdana"/>
              </a:rPr>
              <a:t>D</a:t>
            </a:r>
            <a:r>
              <a:rPr sz="2400" spc="-220" dirty="0">
                <a:solidFill>
                  <a:srgbClr val="533D34"/>
                </a:solidFill>
                <a:latin typeface="Verdana"/>
                <a:cs typeface="Verdana"/>
              </a:rPr>
              <a:t>R</a:t>
            </a:r>
            <a:r>
              <a:rPr sz="2400" spc="190" dirty="0">
                <a:solidFill>
                  <a:srgbClr val="533D34"/>
                </a:solidFill>
                <a:latin typeface="Verdana"/>
                <a:cs typeface="Verdana"/>
              </a:rPr>
              <a:t>O</a:t>
            </a:r>
            <a:r>
              <a:rPr sz="2400" spc="175" dirty="0">
                <a:solidFill>
                  <a:srgbClr val="533D34"/>
                </a:solidFill>
                <a:latin typeface="Verdana"/>
                <a:cs typeface="Verdana"/>
              </a:rPr>
              <a:t>M</a:t>
            </a:r>
            <a:r>
              <a:rPr sz="2400" spc="-240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400" spc="-430" dirty="0">
                <a:solidFill>
                  <a:srgbClr val="533D34"/>
                </a:solidFill>
                <a:latin typeface="Verdana"/>
                <a:cs typeface="Verdana"/>
              </a:rPr>
              <a:t>: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0"/>
              </a:spcBef>
            </a:pPr>
            <a:fld id="{81D60167-4931-47E6-BA6A-407CBD079E47}" type="slidenum">
              <a:rPr dirty="0">
                <a:solidFill>
                  <a:srgbClr val="FDF3EC"/>
                </a:solidFill>
              </a:rPr>
              <a:t>11</a:t>
            </a:fld>
            <a:endParaRPr dirty="0">
              <a:solidFill>
                <a:srgbClr val="FDF3E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316662"/>
              <a:ext cx="12192000" cy="15875"/>
            </a:xfrm>
            <a:custGeom>
              <a:avLst/>
              <a:gdLst/>
              <a:ahLst/>
              <a:cxnLst/>
              <a:rect l="l" t="t" r="r" b="b"/>
              <a:pathLst>
                <a:path w="12192000" h="15875">
                  <a:moveTo>
                    <a:pt x="12192000" y="15875"/>
                  </a:moveTo>
                  <a:lnTo>
                    <a:pt x="0" y="15875"/>
                  </a:lnTo>
                  <a:lnTo>
                    <a:pt x="0" y="0"/>
                  </a:lnTo>
                  <a:lnTo>
                    <a:pt x="12192000" y="0"/>
                  </a:lnTo>
                  <a:lnTo>
                    <a:pt x="12192000" y="15875"/>
                  </a:lnTo>
                  <a:close/>
                </a:path>
              </a:pathLst>
            </a:custGeom>
            <a:solidFill>
              <a:srgbClr val="FDF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54812" y="1782864"/>
            <a:ext cx="8274684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275" marR="132080" indent="-283210">
              <a:lnSpc>
                <a:spcPct val="100000"/>
              </a:lnSpc>
              <a:spcBef>
                <a:spcPts val="105"/>
              </a:spcBef>
              <a:buFont typeface="Courier New"/>
              <a:buChar char="o"/>
              <a:tabLst>
                <a:tab pos="295910" algn="l"/>
              </a:tabLst>
            </a:pPr>
            <a:r>
              <a:rPr sz="2000" b="1" spc="-5" dirty="0">
                <a:solidFill>
                  <a:srgbClr val="FDF3EC"/>
                </a:solidFill>
                <a:latin typeface="Tahoma"/>
                <a:cs typeface="Tahoma"/>
              </a:rPr>
              <a:t>Organophosphate-induced</a:t>
            </a:r>
            <a:r>
              <a:rPr sz="2000" b="1" spc="-1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40" dirty="0">
                <a:solidFill>
                  <a:srgbClr val="FDF3EC"/>
                </a:solidFill>
                <a:latin typeface="Tahoma"/>
                <a:cs typeface="Tahoma"/>
              </a:rPr>
              <a:t>delayed</a:t>
            </a:r>
            <a:r>
              <a:rPr sz="2000" b="1" spc="-1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polyneuropathy</a:t>
            </a:r>
            <a:r>
              <a:rPr sz="2000" b="1" spc="-1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135" dirty="0">
                <a:solidFill>
                  <a:srgbClr val="FDF3EC"/>
                </a:solidFill>
                <a:latin typeface="Tahoma"/>
                <a:cs typeface="Tahoma"/>
              </a:rPr>
              <a:t>(OPIDN)</a:t>
            </a:r>
            <a:r>
              <a:rPr sz="2000" b="1" spc="-1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140" dirty="0">
                <a:solidFill>
                  <a:srgbClr val="FDF3EC"/>
                </a:solidFill>
                <a:latin typeface="Tahoma"/>
                <a:cs typeface="Tahoma"/>
              </a:rPr>
              <a:t>is </a:t>
            </a:r>
            <a:r>
              <a:rPr sz="2000" b="1" spc="-57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125" dirty="0">
                <a:solidFill>
                  <a:srgbClr val="FDF3EC"/>
                </a:solidFill>
                <a:latin typeface="Tahoma"/>
                <a:cs typeface="Tahoma"/>
              </a:rPr>
              <a:t>a </a:t>
            </a:r>
            <a:r>
              <a:rPr sz="2000" b="1" spc="-65" dirty="0">
                <a:solidFill>
                  <a:srgbClr val="FDF3EC"/>
                </a:solidFill>
                <a:latin typeface="Tahoma"/>
                <a:cs typeface="Tahoma"/>
              </a:rPr>
              <a:t>rare </a:t>
            </a:r>
            <a:r>
              <a:rPr sz="2000" b="1" spc="-5" dirty="0">
                <a:solidFill>
                  <a:srgbClr val="FDF3EC"/>
                </a:solidFill>
                <a:latin typeface="Tahoma"/>
                <a:cs typeface="Tahoma"/>
              </a:rPr>
              <a:t>complication </a:t>
            </a:r>
            <a:r>
              <a:rPr sz="2000" b="1" spc="-110" dirty="0">
                <a:solidFill>
                  <a:srgbClr val="FDF3EC"/>
                </a:solidFill>
                <a:latin typeface="Tahoma"/>
                <a:cs typeface="Tahoma"/>
              </a:rPr>
              <a:t>that </a:t>
            </a:r>
            <a:r>
              <a:rPr sz="2000" b="1" spc="-65" dirty="0">
                <a:solidFill>
                  <a:srgbClr val="FDF3EC"/>
                </a:solidFill>
                <a:latin typeface="Tahoma"/>
                <a:cs typeface="Tahoma"/>
              </a:rPr>
              <a:t>usually </a:t>
            </a:r>
            <a:r>
              <a:rPr sz="2000" b="1" spc="5" dirty="0">
                <a:solidFill>
                  <a:srgbClr val="FDF3EC"/>
                </a:solidFill>
                <a:latin typeface="Tahoma"/>
                <a:cs typeface="Tahoma"/>
              </a:rPr>
              <a:t>occurs </a:t>
            </a:r>
            <a:r>
              <a:rPr sz="2000" b="1" spc="-195" dirty="0">
                <a:solidFill>
                  <a:srgbClr val="FDF3EC"/>
                </a:solidFill>
                <a:latin typeface="Tahoma"/>
                <a:cs typeface="Tahoma"/>
              </a:rPr>
              <a:t>2–3</a:t>
            </a:r>
            <a:r>
              <a:rPr sz="2000" b="1" spc="-19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FDF3EC"/>
                </a:solidFill>
                <a:latin typeface="Tahoma"/>
                <a:cs typeface="Tahoma"/>
              </a:rPr>
              <a:t>weeks </a:t>
            </a:r>
            <a:r>
              <a:rPr sz="2000" b="1" spc="-95" dirty="0">
                <a:solidFill>
                  <a:srgbClr val="FDF3EC"/>
                </a:solidFill>
                <a:latin typeface="Tahoma"/>
                <a:cs typeface="Tahoma"/>
              </a:rPr>
              <a:t>after </a:t>
            </a:r>
            <a:r>
              <a:rPr sz="2000" b="1" spc="20" dirty="0">
                <a:solidFill>
                  <a:srgbClr val="FDF3EC"/>
                </a:solidFill>
                <a:latin typeface="Tahoma"/>
                <a:cs typeface="Tahoma"/>
              </a:rPr>
              <a:t>acute </a:t>
            </a:r>
            <a:r>
              <a:rPr sz="2000" b="1" spc="2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FDF3EC"/>
                </a:solidFill>
                <a:latin typeface="Tahoma"/>
                <a:cs typeface="Tahoma"/>
              </a:rPr>
              <a:t>exposure.</a:t>
            </a:r>
            <a:endParaRPr sz="2000">
              <a:latin typeface="Tahoma"/>
              <a:cs typeface="Tahoma"/>
            </a:endParaRPr>
          </a:p>
          <a:p>
            <a:pPr marL="295275" marR="354965" indent="-283210">
              <a:lnSpc>
                <a:spcPct val="100000"/>
              </a:lnSpc>
              <a:buFont typeface="Courier New"/>
              <a:buChar char="o"/>
              <a:tabLst>
                <a:tab pos="295910" algn="l"/>
              </a:tabLst>
            </a:pPr>
            <a:r>
              <a:rPr sz="2000" b="1" spc="-45" dirty="0">
                <a:solidFill>
                  <a:srgbClr val="FDF3EC"/>
                </a:solidFill>
                <a:latin typeface="Tahoma"/>
                <a:cs typeface="Tahoma"/>
              </a:rPr>
              <a:t>Affecting 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long </a:t>
            </a:r>
            <a:r>
              <a:rPr sz="2000" b="1" spc="-25" dirty="0">
                <a:solidFill>
                  <a:srgbClr val="FDF3EC"/>
                </a:solidFill>
                <a:latin typeface="Tahoma"/>
                <a:cs typeface="Tahoma"/>
              </a:rPr>
              <a:t>myelinated </a:t>
            </a:r>
            <a:r>
              <a:rPr sz="2000" b="1" spc="-70" dirty="0">
                <a:solidFill>
                  <a:srgbClr val="FDF3EC"/>
                </a:solidFill>
                <a:latin typeface="Tahoma"/>
                <a:cs typeface="Tahoma"/>
              </a:rPr>
              <a:t>neurons </a:t>
            </a:r>
            <a:r>
              <a:rPr sz="2000" b="1" spc="-5" dirty="0">
                <a:solidFill>
                  <a:srgbClr val="FDF3EC"/>
                </a:solidFill>
                <a:latin typeface="Tahoma"/>
                <a:cs typeface="Tahoma"/>
              </a:rPr>
              <a:t>especially, </a:t>
            </a:r>
            <a:r>
              <a:rPr sz="2000" b="1" spc="30" dirty="0">
                <a:solidFill>
                  <a:srgbClr val="FDF3EC"/>
                </a:solidFill>
                <a:latin typeface="Tahoma"/>
                <a:cs typeface="Tahoma"/>
              </a:rPr>
              <a:t>and </a:t>
            </a:r>
            <a:r>
              <a:rPr sz="2000" b="1" spc="10" dirty="0">
                <a:solidFill>
                  <a:srgbClr val="FDF3EC"/>
                </a:solidFill>
                <a:latin typeface="Tahoma"/>
                <a:cs typeface="Tahoma"/>
              </a:rPr>
              <a:t>appears </a:t>
            </a:r>
            <a:r>
              <a:rPr sz="2000" b="1" spc="-95" dirty="0">
                <a:solidFill>
                  <a:srgbClr val="FDF3EC"/>
                </a:solidFill>
                <a:latin typeface="Tahoma"/>
                <a:cs typeface="Tahoma"/>
              </a:rPr>
              <a:t>to </a:t>
            </a:r>
            <a:r>
              <a:rPr sz="2000" b="1" spc="-57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235" dirty="0">
                <a:solidFill>
                  <a:srgbClr val="FDF3EC"/>
                </a:solidFill>
                <a:latin typeface="Tahoma"/>
                <a:cs typeface="Tahoma"/>
              </a:rPr>
              <a:t>r</a:t>
            </a:r>
            <a:r>
              <a:rPr sz="2000" b="1" spc="90" dirty="0">
                <a:solidFill>
                  <a:srgbClr val="FDF3EC"/>
                </a:solidFill>
                <a:latin typeface="Tahoma"/>
                <a:cs typeface="Tahoma"/>
              </a:rPr>
              <a:t>e</a:t>
            </a:r>
            <a:r>
              <a:rPr sz="2000" b="1" spc="-155" dirty="0">
                <a:solidFill>
                  <a:srgbClr val="FDF3EC"/>
                </a:solidFill>
                <a:latin typeface="Tahoma"/>
                <a:cs typeface="Tahoma"/>
              </a:rPr>
              <a:t>s</a:t>
            </a:r>
            <a:r>
              <a:rPr sz="2000" b="1" spc="-85" dirty="0">
                <a:solidFill>
                  <a:srgbClr val="FDF3EC"/>
                </a:solidFill>
                <a:latin typeface="Tahoma"/>
                <a:cs typeface="Tahoma"/>
              </a:rPr>
              <a:t>u</a:t>
            </a:r>
            <a:r>
              <a:rPr sz="2000" b="1" spc="-130" dirty="0">
                <a:solidFill>
                  <a:srgbClr val="FDF3EC"/>
                </a:solidFill>
                <a:latin typeface="Tahoma"/>
                <a:cs typeface="Tahoma"/>
              </a:rPr>
              <a:t>l</a:t>
            </a:r>
            <a:r>
              <a:rPr sz="2000" b="1" spc="-229" dirty="0">
                <a:solidFill>
                  <a:srgbClr val="FDF3EC"/>
                </a:solidFill>
                <a:latin typeface="Tahoma"/>
                <a:cs typeface="Tahoma"/>
              </a:rPr>
              <a:t>t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210" dirty="0">
                <a:solidFill>
                  <a:srgbClr val="FDF3EC"/>
                </a:solidFill>
                <a:latin typeface="Tahoma"/>
                <a:cs typeface="Tahoma"/>
              </a:rPr>
              <a:t>f</a:t>
            </a:r>
            <a:r>
              <a:rPr sz="2000" b="1" spc="-235" dirty="0">
                <a:solidFill>
                  <a:srgbClr val="FDF3EC"/>
                </a:solidFill>
                <a:latin typeface="Tahoma"/>
                <a:cs typeface="Tahoma"/>
              </a:rPr>
              <a:t>r</a:t>
            </a:r>
            <a:r>
              <a:rPr sz="2000" b="1" spc="40" dirty="0">
                <a:solidFill>
                  <a:srgbClr val="FDF3EC"/>
                </a:solidFill>
                <a:latin typeface="Tahoma"/>
                <a:cs typeface="Tahoma"/>
              </a:rPr>
              <a:t>o</a:t>
            </a:r>
            <a:r>
              <a:rPr sz="2000" b="1" spc="-25" dirty="0">
                <a:solidFill>
                  <a:srgbClr val="FDF3EC"/>
                </a:solidFill>
                <a:latin typeface="Tahoma"/>
                <a:cs typeface="Tahoma"/>
              </a:rPr>
              <a:t>m</a:t>
            </a:r>
            <a:r>
              <a:rPr sz="2000" b="1" spc="-3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130" dirty="0">
                <a:solidFill>
                  <a:srgbClr val="FDF3EC"/>
                </a:solidFill>
                <a:latin typeface="Tahoma"/>
                <a:cs typeface="Tahoma"/>
              </a:rPr>
              <a:t>i</a:t>
            </a:r>
            <a:r>
              <a:rPr sz="2000" b="1" spc="-85" dirty="0">
                <a:solidFill>
                  <a:srgbClr val="FDF3EC"/>
                </a:solidFill>
                <a:latin typeface="Tahoma"/>
                <a:cs typeface="Tahoma"/>
              </a:rPr>
              <a:t>nh</a:t>
            </a:r>
            <a:r>
              <a:rPr sz="2000" b="1" spc="-130" dirty="0">
                <a:solidFill>
                  <a:srgbClr val="FDF3EC"/>
                </a:solidFill>
                <a:latin typeface="Tahoma"/>
                <a:cs typeface="Tahoma"/>
              </a:rPr>
              <a:t>i</a:t>
            </a:r>
            <a:r>
              <a:rPr sz="2000" b="1" spc="50" dirty="0">
                <a:solidFill>
                  <a:srgbClr val="FDF3EC"/>
                </a:solidFill>
                <a:latin typeface="Tahoma"/>
                <a:cs typeface="Tahoma"/>
              </a:rPr>
              <a:t>b</a:t>
            </a:r>
            <a:r>
              <a:rPr sz="2000" b="1" spc="-130" dirty="0">
                <a:solidFill>
                  <a:srgbClr val="FDF3EC"/>
                </a:solidFill>
                <a:latin typeface="Tahoma"/>
                <a:cs typeface="Tahoma"/>
              </a:rPr>
              <a:t>i</a:t>
            </a:r>
            <a:r>
              <a:rPr sz="2000" b="1" spc="-235" dirty="0">
                <a:solidFill>
                  <a:srgbClr val="FDF3EC"/>
                </a:solidFill>
                <a:latin typeface="Tahoma"/>
                <a:cs typeface="Tahoma"/>
              </a:rPr>
              <a:t>t</a:t>
            </a:r>
            <a:r>
              <a:rPr sz="2000" b="1" spc="-130" dirty="0">
                <a:solidFill>
                  <a:srgbClr val="FDF3EC"/>
                </a:solidFill>
                <a:latin typeface="Tahoma"/>
                <a:cs typeface="Tahoma"/>
              </a:rPr>
              <a:t>i</a:t>
            </a:r>
            <a:r>
              <a:rPr sz="2000" b="1" spc="40" dirty="0">
                <a:solidFill>
                  <a:srgbClr val="FDF3EC"/>
                </a:solidFill>
                <a:latin typeface="Tahoma"/>
                <a:cs typeface="Tahoma"/>
              </a:rPr>
              <a:t>o</a:t>
            </a:r>
            <a:r>
              <a:rPr sz="2000" b="1" spc="-80" dirty="0">
                <a:solidFill>
                  <a:srgbClr val="FDF3EC"/>
                </a:solidFill>
                <a:latin typeface="Tahoma"/>
                <a:cs typeface="Tahoma"/>
              </a:rPr>
              <a:t>n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40" dirty="0">
                <a:solidFill>
                  <a:srgbClr val="FDF3EC"/>
                </a:solidFill>
                <a:latin typeface="Tahoma"/>
                <a:cs typeface="Tahoma"/>
              </a:rPr>
              <a:t>o</a:t>
            </a:r>
            <a:r>
              <a:rPr sz="2000" b="1" spc="-204" dirty="0">
                <a:solidFill>
                  <a:srgbClr val="FDF3EC"/>
                </a:solidFill>
                <a:latin typeface="Tahoma"/>
                <a:cs typeface="Tahoma"/>
              </a:rPr>
              <a:t>f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90" dirty="0">
                <a:solidFill>
                  <a:srgbClr val="FDF3EC"/>
                </a:solidFill>
                <a:latin typeface="Tahoma"/>
                <a:cs typeface="Tahoma"/>
              </a:rPr>
              <a:t>e</a:t>
            </a:r>
            <a:r>
              <a:rPr sz="2000" b="1" spc="-85" dirty="0">
                <a:solidFill>
                  <a:srgbClr val="FDF3EC"/>
                </a:solidFill>
                <a:latin typeface="Tahoma"/>
                <a:cs typeface="Tahoma"/>
              </a:rPr>
              <a:t>n</a:t>
            </a:r>
            <a:r>
              <a:rPr sz="2000" b="1" spc="-135" dirty="0">
                <a:solidFill>
                  <a:srgbClr val="FDF3EC"/>
                </a:solidFill>
                <a:latin typeface="Tahoma"/>
                <a:cs typeface="Tahoma"/>
              </a:rPr>
              <a:t>z</a:t>
            </a:r>
            <a:r>
              <a:rPr sz="2000" b="1" spc="5" dirty="0">
                <a:solidFill>
                  <a:srgbClr val="FDF3EC"/>
                </a:solidFill>
                <a:latin typeface="Tahoma"/>
                <a:cs typeface="Tahoma"/>
              </a:rPr>
              <a:t>y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m</a:t>
            </a:r>
            <a:r>
              <a:rPr sz="2000" b="1" spc="90" dirty="0">
                <a:solidFill>
                  <a:srgbClr val="FDF3EC"/>
                </a:solidFill>
                <a:latin typeface="Tahoma"/>
                <a:cs typeface="Tahoma"/>
              </a:rPr>
              <a:t>e</a:t>
            </a:r>
            <a:r>
              <a:rPr sz="2000" b="1" spc="-150" dirty="0">
                <a:solidFill>
                  <a:srgbClr val="FDF3EC"/>
                </a:solidFill>
                <a:latin typeface="Tahoma"/>
                <a:cs typeface="Tahoma"/>
              </a:rPr>
              <a:t>s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40" dirty="0">
                <a:solidFill>
                  <a:srgbClr val="FDF3EC"/>
                </a:solidFill>
                <a:latin typeface="Tahoma"/>
                <a:cs typeface="Tahoma"/>
              </a:rPr>
              <a:t>o</a:t>
            </a:r>
            <a:r>
              <a:rPr sz="2000" b="1" spc="-235" dirty="0">
                <a:solidFill>
                  <a:srgbClr val="FDF3EC"/>
                </a:solidFill>
                <a:latin typeface="Tahoma"/>
                <a:cs typeface="Tahoma"/>
              </a:rPr>
              <a:t>t</a:t>
            </a:r>
            <a:r>
              <a:rPr sz="2000" b="1" spc="-85" dirty="0">
                <a:solidFill>
                  <a:srgbClr val="FDF3EC"/>
                </a:solidFill>
                <a:latin typeface="Tahoma"/>
                <a:cs typeface="Tahoma"/>
              </a:rPr>
              <a:t>h</a:t>
            </a:r>
            <a:r>
              <a:rPr sz="2000" b="1" spc="90" dirty="0">
                <a:solidFill>
                  <a:srgbClr val="FDF3EC"/>
                </a:solidFill>
                <a:latin typeface="Tahoma"/>
                <a:cs typeface="Tahoma"/>
              </a:rPr>
              <a:t>e</a:t>
            </a:r>
            <a:r>
              <a:rPr sz="2000" b="1" spc="-229" dirty="0">
                <a:solidFill>
                  <a:srgbClr val="FDF3EC"/>
                </a:solidFill>
                <a:latin typeface="Tahoma"/>
                <a:cs typeface="Tahoma"/>
              </a:rPr>
              <a:t>r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235" dirty="0">
                <a:solidFill>
                  <a:srgbClr val="FDF3EC"/>
                </a:solidFill>
                <a:latin typeface="Tahoma"/>
                <a:cs typeface="Tahoma"/>
              </a:rPr>
              <a:t>t</a:t>
            </a:r>
            <a:r>
              <a:rPr sz="2000" b="1" spc="-85" dirty="0">
                <a:solidFill>
                  <a:srgbClr val="FDF3EC"/>
                </a:solidFill>
                <a:latin typeface="Tahoma"/>
                <a:cs typeface="Tahoma"/>
              </a:rPr>
              <a:t>h</a:t>
            </a:r>
            <a:r>
              <a:rPr sz="2000" b="1" spc="120" dirty="0">
                <a:solidFill>
                  <a:srgbClr val="FDF3EC"/>
                </a:solidFill>
                <a:latin typeface="Tahoma"/>
                <a:cs typeface="Tahoma"/>
              </a:rPr>
              <a:t>a</a:t>
            </a:r>
            <a:r>
              <a:rPr sz="2000" b="1" spc="-80" dirty="0">
                <a:solidFill>
                  <a:srgbClr val="FDF3EC"/>
                </a:solidFill>
                <a:latin typeface="Tahoma"/>
                <a:cs typeface="Tahoma"/>
              </a:rPr>
              <a:t>n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105" dirty="0">
                <a:solidFill>
                  <a:srgbClr val="FDF3EC"/>
                </a:solidFill>
                <a:latin typeface="Tahoma"/>
                <a:cs typeface="Tahoma"/>
              </a:rPr>
              <a:t>A</a:t>
            </a:r>
            <a:r>
              <a:rPr sz="2000" b="1" spc="220" dirty="0">
                <a:solidFill>
                  <a:srgbClr val="FDF3EC"/>
                </a:solidFill>
                <a:latin typeface="Tahoma"/>
                <a:cs typeface="Tahoma"/>
              </a:rPr>
              <a:t>C</a:t>
            </a:r>
            <a:r>
              <a:rPr sz="2000" b="1" spc="-85" dirty="0">
                <a:solidFill>
                  <a:srgbClr val="FDF3EC"/>
                </a:solidFill>
                <a:latin typeface="Tahoma"/>
                <a:cs typeface="Tahoma"/>
              </a:rPr>
              <a:t>h</a:t>
            </a:r>
            <a:r>
              <a:rPr sz="2000" b="1" spc="-195" dirty="0">
                <a:solidFill>
                  <a:srgbClr val="FDF3EC"/>
                </a:solidFill>
                <a:latin typeface="Tahoma"/>
                <a:cs typeface="Tahoma"/>
              </a:rPr>
              <a:t>E</a:t>
            </a:r>
            <a:r>
              <a:rPr sz="2000" b="1" spc="-65" dirty="0">
                <a:solidFill>
                  <a:srgbClr val="FDF3EC"/>
                </a:solidFill>
                <a:latin typeface="Tahoma"/>
                <a:cs typeface="Tahoma"/>
              </a:rPr>
              <a:t>.</a:t>
            </a:r>
            <a:endParaRPr sz="2000">
              <a:latin typeface="Tahoma"/>
              <a:cs typeface="Tahoma"/>
            </a:endParaRPr>
          </a:p>
          <a:p>
            <a:pPr marL="295910" indent="-283210">
              <a:lnSpc>
                <a:spcPct val="100000"/>
              </a:lnSpc>
              <a:buFont typeface="Courier New"/>
              <a:buChar char="o"/>
              <a:tabLst>
                <a:tab pos="295910" algn="l"/>
              </a:tabLst>
            </a:pPr>
            <a:r>
              <a:rPr sz="2000" b="1" spc="-415" dirty="0">
                <a:solidFill>
                  <a:srgbClr val="FDF3EC"/>
                </a:solidFill>
                <a:latin typeface="Tahoma"/>
                <a:cs typeface="Tahoma"/>
              </a:rPr>
              <a:t>I</a:t>
            </a:r>
            <a:r>
              <a:rPr sz="2000" b="1" spc="-229" dirty="0">
                <a:solidFill>
                  <a:srgbClr val="FDF3EC"/>
                </a:solidFill>
                <a:latin typeface="Tahoma"/>
                <a:cs typeface="Tahoma"/>
              </a:rPr>
              <a:t>t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130" dirty="0">
                <a:solidFill>
                  <a:srgbClr val="FDF3EC"/>
                </a:solidFill>
                <a:latin typeface="Tahoma"/>
                <a:cs typeface="Tahoma"/>
              </a:rPr>
              <a:t>i</a:t>
            </a:r>
            <a:r>
              <a:rPr sz="2000" b="1" spc="-150" dirty="0">
                <a:solidFill>
                  <a:srgbClr val="FDF3EC"/>
                </a:solidFill>
                <a:latin typeface="Tahoma"/>
                <a:cs typeface="Tahoma"/>
              </a:rPr>
              <a:t>s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130" dirty="0">
                <a:solidFill>
                  <a:srgbClr val="FDF3EC"/>
                </a:solidFill>
                <a:latin typeface="Tahoma"/>
                <a:cs typeface="Tahoma"/>
              </a:rPr>
              <a:t>l</a:t>
            </a:r>
            <a:r>
              <a:rPr sz="2000" b="1" spc="90" dirty="0">
                <a:solidFill>
                  <a:srgbClr val="FDF3EC"/>
                </a:solidFill>
                <a:latin typeface="Tahoma"/>
                <a:cs typeface="Tahoma"/>
              </a:rPr>
              <a:t>e</a:t>
            </a:r>
            <a:r>
              <a:rPr sz="2000" b="1" spc="-155" dirty="0">
                <a:solidFill>
                  <a:srgbClr val="FDF3EC"/>
                </a:solidFill>
                <a:latin typeface="Tahoma"/>
                <a:cs typeface="Tahoma"/>
              </a:rPr>
              <a:t>s</a:t>
            </a:r>
            <a:r>
              <a:rPr sz="2000" b="1" spc="-150" dirty="0">
                <a:solidFill>
                  <a:srgbClr val="FDF3EC"/>
                </a:solidFill>
                <a:latin typeface="Tahoma"/>
                <a:cs typeface="Tahoma"/>
              </a:rPr>
              <a:t>s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220" dirty="0">
                <a:solidFill>
                  <a:srgbClr val="FDF3EC"/>
                </a:solidFill>
                <a:latin typeface="Tahoma"/>
                <a:cs typeface="Tahoma"/>
              </a:rPr>
              <a:t>c</a:t>
            </a:r>
            <a:r>
              <a:rPr sz="2000" b="1" spc="40" dirty="0">
                <a:solidFill>
                  <a:srgbClr val="FDF3EC"/>
                </a:solidFill>
                <a:latin typeface="Tahoma"/>
                <a:cs typeface="Tahoma"/>
              </a:rPr>
              <a:t>o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mm</a:t>
            </a:r>
            <a:r>
              <a:rPr sz="2000" b="1" spc="40" dirty="0">
                <a:solidFill>
                  <a:srgbClr val="FDF3EC"/>
                </a:solidFill>
                <a:latin typeface="Tahoma"/>
                <a:cs typeface="Tahoma"/>
              </a:rPr>
              <a:t>o</a:t>
            </a:r>
            <a:r>
              <a:rPr sz="2000" b="1" spc="-80" dirty="0">
                <a:solidFill>
                  <a:srgbClr val="FDF3EC"/>
                </a:solidFill>
                <a:latin typeface="Tahoma"/>
                <a:cs typeface="Tahoma"/>
              </a:rPr>
              <a:t>n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185" dirty="0">
                <a:solidFill>
                  <a:srgbClr val="FDF3EC"/>
                </a:solidFill>
                <a:latin typeface="Tahoma"/>
                <a:cs typeface="Tahoma"/>
              </a:rPr>
              <a:t>w</a:t>
            </a:r>
            <a:r>
              <a:rPr sz="2000" b="1" spc="-130" dirty="0">
                <a:solidFill>
                  <a:srgbClr val="FDF3EC"/>
                </a:solidFill>
                <a:latin typeface="Tahoma"/>
                <a:cs typeface="Tahoma"/>
              </a:rPr>
              <a:t>i</a:t>
            </a:r>
            <a:r>
              <a:rPr sz="2000" b="1" spc="-235" dirty="0">
                <a:solidFill>
                  <a:srgbClr val="FDF3EC"/>
                </a:solidFill>
                <a:latin typeface="Tahoma"/>
                <a:cs typeface="Tahoma"/>
              </a:rPr>
              <a:t>t</a:t>
            </a:r>
            <a:r>
              <a:rPr sz="2000" b="1" spc="-80" dirty="0">
                <a:solidFill>
                  <a:srgbClr val="FDF3EC"/>
                </a:solidFill>
                <a:latin typeface="Tahoma"/>
                <a:cs typeface="Tahoma"/>
              </a:rPr>
              <a:t>h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85" dirty="0">
                <a:solidFill>
                  <a:srgbClr val="FDF3EC"/>
                </a:solidFill>
                <a:latin typeface="Tahoma"/>
                <a:cs typeface="Tahoma"/>
              </a:rPr>
              <a:t>n</a:t>
            </a:r>
            <a:r>
              <a:rPr sz="2000" b="1" spc="90" dirty="0">
                <a:solidFill>
                  <a:srgbClr val="FDF3EC"/>
                </a:solidFill>
                <a:latin typeface="Tahoma"/>
                <a:cs typeface="Tahoma"/>
              </a:rPr>
              <a:t>e</a:t>
            </a:r>
            <a:r>
              <a:rPr sz="2000" b="1" spc="-235" dirty="0">
                <a:solidFill>
                  <a:srgbClr val="FDF3EC"/>
                </a:solidFill>
                <a:latin typeface="Tahoma"/>
                <a:cs typeface="Tahoma"/>
              </a:rPr>
              <a:t>r</a:t>
            </a:r>
            <a:r>
              <a:rPr sz="2000" b="1" spc="-40" dirty="0">
                <a:solidFill>
                  <a:srgbClr val="FDF3EC"/>
                </a:solidFill>
                <a:latin typeface="Tahoma"/>
                <a:cs typeface="Tahoma"/>
              </a:rPr>
              <a:t>v</a:t>
            </a:r>
            <a:r>
              <a:rPr sz="2000" b="1" spc="95" dirty="0">
                <a:solidFill>
                  <a:srgbClr val="FDF3EC"/>
                </a:solidFill>
                <a:latin typeface="Tahoma"/>
                <a:cs typeface="Tahoma"/>
              </a:rPr>
              <a:t>e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120" dirty="0">
                <a:solidFill>
                  <a:srgbClr val="FDF3EC"/>
                </a:solidFill>
                <a:latin typeface="Tahoma"/>
                <a:cs typeface="Tahoma"/>
              </a:rPr>
              <a:t>a</a:t>
            </a:r>
            <a:r>
              <a:rPr sz="2000" b="1" spc="55" dirty="0">
                <a:solidFill>
                  <a:srgbClr val="FDF3EC"/>
                </a:solidFill>
                <a:latin typeface="Tahoma"/>
                <a:cs typeface="Tahoma"/>
              </a:rPr>
              <a:t>g</a:t>
            </a:r>
            <a:r>
              <a:rPr sz="2000" b="1" spc="90" dirty="0">
                <a:solidFill>
                  <a:srgbClr val="FDF3EC"/>
                </a:solidFill>
                <a:latin typeface="Tahoma"/>
                <a:cs typeface="Tahoma"/>
              </a:rPr>
              <a:t>e</a:t>
            </a:r>
            <a:r>
              <a:rPr sz="2000" b="1" spc="-85" dirty="0">
                <a:solidFill>
                  <a:srgbClr val="FDF3EC"/>
                </a:solidFill>
                <a:latin typeface="Tahoma"/>
                <a:cs typeface="Tahoma"/>
              </a:rPr>
              <a:t>n</a:t>
            </a:r>
            <a:r>
              <a:rPr sz="2000" b="1" spc="-235" dirty="0">
                <a:solidFill>
                  <a:srgbClr val="FDF3EC"/>
                </a:solidFill>
                <a:latin typeface="Tahoma"/>
                <a:cs typeface="Tahoma"/>
              </a:rPr>
              <a:t>t</a:t>
            </a:r>
            <a:r>
              <a:rPr sz="2000" b="1" spc="-155" dirty="0">
                <a:solidFill>
                  <a:srgbClr val="FDF3EC"/>
                </a:solidFill>
                <a:latin typeface="Tahoma"/>
                <a:cs typeface="Tahoma"/>
              </a:rPr>
              <a:t>s</a:t>
            </a:r>
            <a:r>
              <a:rPr sz="2000" b="1" spc="-65" dirty="0">
                <a:solidFill>
                  <a:srgbClr val="FDF3EC"/>
                </a:solidFill>
                <a:latin typeface="Tahoma"/>
                <a:cs typeface="Tahoma"/>
              </a:rPr>
              <a:t>.</a:t>
            </a:r>
            <a:endParaRPr sz="2000">
              <a:latin typeface="Tahoma"/>
              <a:cs typeface="Tahoma"/>
            </a:endParaRPr>
          </a:p>
          <a:p>
            <a:pPr marL="295275" marR="5080" indent="-283210">
              <a:lnSpc>
                <a:spcPct val="100000"/>
              </a:lnSpc>
              <a:buFont typeface="Courier New"/>
              <a:buChar char="o"/>
              <a:tabLst>
                <a:tab pos="295910" algn="l"/>
              </a:tabLst>
            </a:pPr>
            <a:r>
              <a:rPr sz="2000" b="1" spc="-105" dirty="0">
                <a:solidFill>
                  <a:srgbClr val="FDF3EC"/>
                </a:solidFill>
                <a:latin typeface="Tahoma"/>
                <a:cs typeface="Tahoma"/>
              </a:rPr>
              <a:t>There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140" dirty="0">
                <a:solidFill>
                  <a:srgbClr val="FDF3EC"/>
                </a:solidFill>
                <a:latin typeface="Tahoma"/>
                <a:cs typeface="Tahoma"/>
              </a:rPr>
              <a:t>is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FDF3EC"/>
                </a:solidFill>
                <a:latin typeface="Tahoma"/>
                <a:cs typeface="Tahoma"/>
              </a:rPr>
              <a:t>no</a:t>
            </a:r>
            <a:r>
              <a:rPr sz="2000" b="1" spc="-2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DF3EC"/>
                </a:solidFill>
                <a:latin typeface="Tahoma"/>
                <a:cs typeface="Tahoma"/>
              </a:rPr>
              <a:t>specific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FDF3EC"/>
                </a:solidFill>
                <a:latin typeface="Tahoma"/>
                <a:cs typeface="Tahoma"/>
              </a:rPr>
              <a:t>therapy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135" dirty="0">
                <a:solidFill>
                  <a:srgbClr val="FDF3EC"/>
                </a:solidFill>
                <a:latin typeface="Tahoma"/>
                <a:cs typeface="Tahoma"/>
              </a:rPr>
              <a:t>for</a:t>
            </a:r>
            <a:r>
              <a:rPr sz="2000" b="1" spc="-2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120" dirty="0">
                <a:solidFill>
                  <a:srgbClr val="FDF3EC"/>
                </a:solidFill>
                <a:latin typeface="Tahoma"/>
                <a:cs typeface="Tahoma"/>
              </a:rPr>
              <a:t>OPIDN.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FDF3EC"/>
                </a:solidFill>
                <a:latin typeface="Tahoma"/>
                <a:cs typeface="Tahoma"/>
              </a:rPr>
              <a:t>Regular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FDF3EC"/>
                </a:solidFill>
                <a:latin typeface="Tahoma"/>
                <a:cs typeface="Tahoma"/>
              </a:rPr>
              <a:t>physiotherapy </a:t>
            </a:r>
            <a:r>
              <a:rPr sz="2000" b="1" spc="-3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35" dirty="0">
                <a:solidFill>
                  <a:srgbClr val="FDF3EC"/>
                </a:solidFill>
                <a:latin typeface="Tahoma"/>
                <a:cs typeface="Tahoma"/>
              </a:rPr>
              <a:t>may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130" dirty="0">
                <a:solidFill>
                  <a:srgbClr val="FDF3EC"/>
                </a:solidFill>
                <a:latin typeface="Tahoma"/>
                <a:cs typeface="Tahoma"/>
              </a:rPr>
              <a:t>limit</a:t>
            </a:r>
            <a:r>
              <a:rPr sz="2000" b="1" spc="-2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FDF3EC"/>
                </a:solidFill>
                <a:latin typeface="Tahoma"/>
                <a:cs typeface="Tahoma"/>
              </a:rPr>
              <a:t>deformity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40" dirty="0">
                <a:solidFill>
                  <a:srgbClr val="FDF3EC"/>
                </a:solidFill>
                <a:latin typeface="Tahoma"/>
                <a:cs typeface="Tahoma"/>
              </a:rPr>
              <a:t>caused</a:t>
            </a:r>
            <a:r>
              <a:rPr sz="2000" b="1" spc="-2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30" dirty="0">
                <a:solidFill>
                  <a:srgbClr val="FDF3EC"/>
                </a:solidFill>
                <a:latin typeface="Tahoma"/>
                <a:cs typeface="Tahoma"/>
              </a:rPr>
              <a:t>by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15" dirty="0">
                <a:solidFill>
                  <a:srgbClr val="FDF3EC"/>
                </a:solidFill>
                <a:latin typeface="Tahoma"/>
                <a:cs typeface="Tahoma"/>
              </a:rPr>
              <a:t>muscle</a:t>
            </a:r>
            <a:r>
              <a:rPr sz="2000" b="1" spc="-2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85" dirty="0">
                <a:solidFill>
                  <a:srgbClr val="FDF3EC"/>
                </a:solidFill>
                <a:latin typeface="Tahoma"/>
                <a:cs typeface="Tahoma"/>
              </a:rPr>
              <a:t>wasting.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15" dirty="0">
                <a:solidFill>
                  <a:srgbClr val="FDF3EC"/>
                </a:solidFill>
                <a:latin typeface="Tahoma"/>
                <a:cs typeface="Tahoma"/>
              </a:rPr>
              <a:t>Recovery</a:t>
            </a:r>
            <a:r>
              <a:rPr sz="2000" b="1" spc="-2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140" dirty="0">
                <a:solidFill>
                  <a:srgbClr val="FDF3EC"/>
                </a:solidFill>
                <a:latin typeface="Tahoma"/>
                <a:cs typeface="Tahoma"/>
              </a:rPr>
              <a:t>is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80" dirty="0">
                <a:solidFill>
                  <a:srgbClr val="FDF3EC"/>
                </a:solidFill>
                <a:latin typeface="Tahoma"/>
                <a:cs typeface="Tahoma"/>
              </a:rPr>
              <a:t>often </a:t>
            </a:r>
            <a:r>
              <a:rPr sz="2000" b="1" spc="-57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FDF3EC"/>
                </a:solidFill>
                <a:latin typeface="Tahoma"/>
                <a:cs typeface="Tahoma"/>
              </a:rPr>
              <a:t>incomplete </a:t>
            </a:r>
            <a:r>
              <a:rPr sz="2000" b="1" spc="30" dirty="0">
                <a:solidFill>
                  <a:srgbClr val="FDF3EC"/>
                </a:solidFill>
                <a:latin typeface="Tahoma"/>
                <a:cs typeface="Tahoma"/>
              </a:rPr>
              <a:t>and </a:t>
            </a:r>
            <a:r>
              <a:rPr sz="2000" b="1" spc="35" dirty="0">
                <a:solidFill>
                  <a:srgbClr val="FDF3EC"/>
                </a:solidFill>
                <a:latin typeface="Tahoma"/>
                <a:cs typeface="Tahoma"/>
              </a:rPr>
              <a:t>may </a:t>
            </a:r>
            <a:r>
              <a:rPr sz="2000" b="1" spc="75" dirty="0">
                <a:solidFill>
                  <a:srgbClr val="FDF3EC"/>
                </a:solidFill>
                <a:latin typeface="Tahoma"/>
                <a:cs typeface="Tahoma"/>
              </a:rPr>
              <a:t>be </a:t>
            </a:r>
            <a:r>
              <a:rPr sz="2000" b="1" spc="-70" dirty="0">
                <a:solidFill>
                  <a:srgbClr val="FDF3EC"/>
                </a:solidFill>
                <a:latin typeface="Tahoma"/>
                <a:cs typeface="Tahoma"/>
              </a:rPr>
              <a:t>limited </a:t>
            </a:r>
            <a:r>
              <a:rPr sz="2000" b="1" spc="-95" dirty="0">
                <a:solidFill>
                  <a:srgbClr val="FDF3EC"/>
                </a:solidFill>
                <a:latin typeface="Tahoma"/>
                <a:cs typeface="Tahoma"/>
              </a:rPr>
              <a:t>to </a:t>
            </a:r>
            <a:r>
              <a:rPr sz="2000" b="1" spc="-75" dirty="0">
                <a:solidFill>
                  <a:srgbClr val="FDF3EC"/>
                </a:solidFill>
                <a:latin typeface="Tahoma"/>
                <a:cs typeface="Tahoma"/>
              </a:rPr>
              <a:t>the 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hands </a:t>
            </a:r>
            <a:r>
              <a:rPr sz="2000" b="1" spc="30" dirty="0">
                <a:solidFill>
                  <a:srgbClr val="FDF3EC"/>
                </a:solidFill>
                <a:latin typeface="Tahoma"/>
                <a:cs typeface="Tahoma"/>
              </a:rPr>
              <a:t>and </a:t>
            </a:r>
            <a:r>
              <a:rPr sz="2000" b="1" spc="-70" dirty="0">
                <a:solidFill>
                  <a:srgbClr val="FDF3EC"/>
                </a:solidFill>
                <a:latin typeface="Tahoma"/>
                <a:cs typeface="Tahoma"/>
              </a:rPr>
              <a:t>feet, </a:t>
            </a:r>
            <a:r>
              <a:rPr sz="2000" b="1" spc="-50" dirty="0">
                <a:solidFill>
                  <a:srgbClr val="FDF3EC"/>
                </a:solidFill>
                <a:latin typeface="Tahoma"/>
                <a:cs typeface="Tahoma"/>
              </a:rPr>
              <a:t>although </a:t>
            </a:r>
            <a:r>
              <a:rPr sz="2000" b="1" spc="-4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85" dirty="0">
                <a:solidFill>
                  <a:srgbClr val="FDF3EC"/>
                </a:solidFill>
                <a:latin typeface="Tahoma"/>
                <a:cs typeface="Tahoma"/>
              </a:rPr>
              <a:t>substantial </a:t>
            </a:r>
            <a:r>
              <a:rPr sz="2000" b="1" spc="-60" dirty="0">
                <a:solidFill>
                  <a:srgbClr val="FDF3EC"/>
                </a:solidFill>
                <a:latin typeface="Tahoma"/>
                <a:cs typeface="Tahoma"/>
              </a:rPr>
              <a:t>functional </a:t>
            </a:r>
            <a:r>
              <a:rPr sz="2000" b="1" spc="-5" dirty="0">
                <a:solidFill>
                  <a:srgbClr val="FDF3EC"/>
                </a:solidFill>
                <a:latin typeface="Tahoma"/>
                <a:cs typeface="Tahoma"/>
              </a:rPr>
              <a:t>recovery </a:t>
            </a:r>
            <a:r>
              <a:rPr sz="2000" b="1" spc="-95" dirty="0">
                <a:solidFill>
                  <a:srgbClr val="FDF3EC"/>
                </a:solidFill>
                <a:latin typeface="Tahoma"/>
                <a:cs typeface="Tahoma"/>
              </a:rPr>
              <a:t>after </a:t>
            </a:r>
            <a:r>
              <a:rPr sz="2000" b="1" spc="-195" dirty="0">
                <a:solidFill>
                  <a:srgbClr val="FDF3EC"/>
                </a:solidFill>
                <a:latin typeface="Tahoma"/>
                <a:cs typeface="Tahoma"/>
              </a:rPr>
              <a:t>1–2</a:t>
            </a:r>
            <a:r>
              <a:rPr sz="2000" b="1" spc="-19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FDF3EC"/>
                </a:solidFill>
                <a:latin typeface="Tahoma"/>
                <a:cs typeface="Tahoma"/>
              </a:rPr>
              <a:t>years </a:t>
            </a:r>
            <a:r>
              <a:rPr sz="2000" b="1" spc="35" dirty="0">
                <a:solidFill>
                  <a:srgbClr val="FDF3EC"/>
                </a:solidFill>
                <a:latin typeface="Tahoma"/>
                <a:cs typeface="Tahoma"/>
              </a:rPr>
              <a:t>may </a:t>
            </a:r>
            <a:r>
              <a:rPr sz="2000" b="1" spc="15" dirty="0">
                <a:solidFill>
                  <a:srgbClr val="FDF3EC"/>
                </a:solidFill>
                <a:latin typeface="Tahoma"/>
                <a:cs typeface="Tahoma"/>
              </a:rPr>
              <a:t>occur, </a:t>
            </a:r>
            <a:r>
              <a:rPr sz="2000" b="1" spc="2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5" dirty="0">
                <a:solidFill>
                  <a:srgbClr val="FDF3EC"/>
                </a:solidFill>
                <a:latin typeface="Tahoma"/>
                <a:cs typeface="Tahoma"/>
              </a:rPr>
              <a:t>especially</a:t>
            </a:r>
            <a:r>
              <a:rPr sz="2000" b="1" spc="-3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105" dirty="0">
                <a:solidFill>
                  <a:srgbClr val="FDF3EC"/>
                </a:solidFill>
                <a:latin typeface="Tahoma"/>
                <a:cs typeface="Tahoma"/>
              </a:rPr>
              <a:t>in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 younger </a:t>
            </a:r>
            <a:r>
              <a:rPr sz="2000" b="1" spc="-70" dirty="0">
                <a:solidFill>
                  <a:srgbClr val="FDF3EC"/>
                </a:solidFill>
                <a:latin typeface="Tahoma"/>
                <a:cs typeface="Tahoma"/>
              </a:rPr>
              <a:t>patients.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4812" y="466508"/>
            <a:ext cx="724090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b="1" dirty="0">
                <a:latin typeface="Tahoma"/>
                <a:cs typeface="Tahoma"/>
              </a:rPr>
              <a:t>Organophosphate-induced</a:t>
            </a:r>
            <a:r>
              <a:rPr sz="3200" b="1" spc="-100" dirty="0">
                <a:latin typeface="Tahoma"/>
                <a:cs typeface="Tahoma"/>
              </a:rPr>
              <a:t> </a:t>
            </a:r>
            <a:r>
              <a:rPr sz="3200" b="1" spc="70" dirty="0">
                <a:latin typeface="Tahoma"/>
                <a:cs typeface="Tahoma"/>
              </a:rPr>
              <a:t>delayed </a:t>
            </a:r>
            <a:r>
              <a:rPr sz="3200" b="1" spc="-925" dirty="0">
                <a:latin typeface="Tahoma"/>
                <a:cs typeface="Tahoma"/>
              </a:rPr>
              <a:t> </a:t>
            </a:r>
            <a:r>
              <a:rPr sz="3200" b="1" spc="-45" dirty="0">
                <a:latin typeface="Tahoma"/>
                <a:cs typeface="Tahoma"/>
              </a:rPr>
              <a:t>polyneuropathy</a:t>
            </a:r>
            <a:r>
              <a:rPr sz="3200" b="1" spc="-55" dirty="0">
                <a:latin typeface="Tahoma"/>
                <a:cs typeface="Tahoma"/>
              </a:rPr>
              <a:t> </a:t>
            </a:r>
            <a:r>
              <a:rPr sz="3200" b="1" spc="-225" dirty="0">
                <a:latin typeface="Tahoma"/>
                <a:cs typeface="Tahoma"/>
              </a:rPr>
              <a:t>(OPIDN):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0"/>
              </a:spcBef>
            </a:pPr>
            <a:fld id="{81D60167-4931-47E6-BA6A-407CBD079E47}" type="slidenum">
              <a:rPr dirty="0">
                <a:solidFill>
                  <a:srgbClr val="FDF3EC"/>
                </a:solidFill>
              </a:rPr>
              <a:t>12</a:t>
            </a:fld>
            <a:endParaRPr dirty="0">
              <a:solidFill>
                <a:srgbClr val="FDF3E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E6DBD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539" y="493809"/>
            <a:ext cx="11224743" cy="60394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4812" y="512953"/>
            <a:ext cx="680783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533D34"/>
                </a:solidFill>
              </a:rPr>
              <a:t>CLINICAL</a:t>
            </a:r>
            <a:r>
              <a:rPr spc="-65" dirty="0">
                <a:solidFill>
                  <a:srgbClr val="533D34"/>
                </a:solidFill>
              </a:rPr>
              <a:t> </a:t>
            </a:r>
            <a:r>
              <a:rPr spc="-5" dirty="0">
                <a:solidFill>
                  <a:srgbClr val="533D34"/>
                </a:solidFill>
              </a:rPr>
              <a:t>FEATURES: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45323" y="2590736"/>
            <a:ext cx="21418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50" dirty="0">
                <a:solidFill>
                  <a:srgbClr val="533D34"/>
                </a:solidFill>
                <a:latin typeface="Verdana"/>
                <a:cs typeface="Verdana"/>
              </a:rPr>
              <a:t>M</a:t>
            </a:r>
            <a:r>
              <a:rPr sz="2000" spc="-160" dirty="0">
                <a:solidFill>
                  <a:srgbClr val="533D34"/>
                </a:solidFill>
                <a:latin typeface="Verdana"/>
                <a:cs typeface="Verdana"/>
              </a:rPr>
              <a:t>U</a:t>
            </a:r>
            <a:r>
              <a:rPr sz="2000" spc="-375" dirty="0">
                <a:solidFill>
                  <a:srgbClr val="533D34"/>
                </a:solidFill>
                <a:latin typeface="Verdana"/>
                <a:cs typeface="Verdana"/>
              </a:rPr>
              <a:t>S</a:t>
            </a:r>
            <a:r>
              <a:rPr sz="2000" spc="225" dirty="0">
                <a:solidFill>
                  <a:srgbClr val="533D34"/>
                </a:solidFill>
                <a:latin typeface="Verdana"/>
                <a:cs typeface="Verdana"/>
              </a:rPr>
              <a:t>C</a:t>
            </a:r>
            <a:r>
              <a:rPr sz="2000" spc="-195" dirty="0">
                <a:solidFill>
                  <a:srgbClr val="533D34"/>
                </a:solidFill>
                <a:latin typeface="Verdana"/>
                <a:cs typeface="Verdana"/>
              </a:rPr>
              <a:t>L</a:t>
            </a:r>
            <a:r>
              <a:rPr sz="2000" spc="-190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225" dirty="0">
                <a:solidFill>
                  <a:srgbClr val="533D34"/>
                </a:solidFill>
                <a:latin typeface="Verdana"/>
                <a:cs typeface="Verdana"/>
              </a:rPr>
              <a:t>C</a:t>
            </a:r>
            <a:r>
              <a:rPr sz="2000" spc="-180" dirty="0">
                <a:solidFill>
                  <a:srgbClr val="533D34"/>
                </a:solidFill>
                <a:latin typeface="Verdana"/>
                <a:cs typeface="Verdana"/>
              </a:rPr>
              <a:t>R</a:t>
            </a:r>
            <a:r>
              <a:rPr sz="2000" spc="110" dirty="0">
                <a:solidFill>
                  <a:srgbClr val="533D34"/>
                </a:solidFill>
                <a:latin typeface="Verdana"/>
                <a:cs typeface="Verdana"/>
              </a:rPr>
              <a:t>A</a:t>
            </a:r>
            <a:r>
              <a:rPr sz="2000" spc="150" dirty="0">
                <a:solidFill>
                  <a:srgbClr val="533D34"/>
                </a:solidFill>
                <a:latin typeface="Verdana"/>
                <a:cs typeface="Verdana"/>
              </a:rPr>
              <a:t>M</a:t>
            </a:r>
            <a:r>
              <a:rPr sz="2000" spc="-25" dirty="0">
                <a:solidFill>
                  <a:srgbClr val="533D34"/>
                </a:solidFill>
                <a:latin typeface="Verdana"/>
                <a:cs typeface="Verdana"/>
              </a:rPr>
              <a:t>P</a:t>
            </a:r>
            <a:r>
              <a:rPr sz="2000" spc="-370" dirty="0">
                <a:solidFill>
                  <a:srgbClr val="533D34"/>
                </a:solidFill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25115" y="1284935"/>
            <a:ext cx="19723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069" marR="5080" indent="-3937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533D34"/>
                </a:solidFill>
                <a:latin typeface="Verdana"/>
                <a:cs typeface="Verdana"/>
              </a:rPr>
              <a:t>N</a:t>
            </a:r>
            <a:r>
              <a:rPr sz="2000" spc="-160" dirty="0">
                <a:solidFill>
                  <a:srgbClr val="533D34"/>
                </a:solidFill>
                <a:latin typeface="Verdana"/>
                <a:cs typeface="Verdana"/>
              </a:rPr>
              <a:t>U</a:t>
            </a:r>
            <a:r>
              <a:rPr sz="2000" spc="150" dirty="0">
                <a:solidFill>
                  <a:srgbClr val="533D34"/>
                </a:solidFill>
                <a:latin typeface="Verdana"/>
                <a:cs typeface="Verdana"/>
              </a:rPr>
              <a:t>M</a:t>
            </a:r>
            <a:r>
              <a:rPr sz="2000" spc="-225" dirty="0">
                <a:solidFill>
                  <a:srgbClr val="533D34"/>
                </a:solidFill>
                <a:latin typeface="Verdana"/>
                <a:cs typeface="Verdana"/>
              </a:rPr>
              <a:t>B</a:t>
            </a:r>
            <a:r>
              <a:rPr sz="2000" spc="-20" dirty="0">
                <a:solidFill>
                  <a:srgbClr val="533D34"/>
                </a:solidFill>
                <a:latin typeface="Verdana"/>
                <a:cs typeface="Verdana"/>
              </a:rPr>
              <a:t>N</a:t>
            </a:r>
            <a:r>
              <a:rPr sz="2000" spc="-19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000" spc="-375" dirty="0">
                <a:solidFill>
                  <a:srgbClr val="533D34"/>
                </a:solidFill>
                <a:latin typeface="Verdana"/>
                <a:cs typeface="Verdana"/>
              </a:rPr>
              <a:t>S</a:t>
            </a:r>
            <a:r>
              <a:rPr sz="2000" spc="-370" dirty="0">
                <a:solidFill>
                  <a:srgbClr val="533D34"/>
                </a:solidFill>
                <a:latin typeface="Verdana"/>
                <a:cs typeface="Verdana"/>
              </a:rPr>
              <a:t>S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110" dirty="0">
                <a:solidFill>
                  <a:srgbClr val="533D34"/>
                </a:solidFill>
                <a:latin typeface="Verdana"/>
                <a:cs typeface="Verdana"/>
              </a:rPr>
              <a:t>A</a:t>
            </a:r>
            <a:r>
              <a:rPr sz="2000" spc="-20" dirty="0">
                <a:solidFill>
                  <a:srgbClr val="533D34"/>
                </a:solidFill>
                <a:latin typeface="Verdana"/>
                <a:cs typeface="Verdana"/>
              </a:rPr>
              <a:t>N</a:t>
            </a:r>
            <a:r>
              <a:rPr sz="2000" spc="-35" dirty="0">
                <a:solidFill>
                  <a:srgbClr val="533D34"/>
                </a:solidFill>
                <a:latin typeface="Verdana"/>
                <a:cs typeface="Verdana"/>
              </a:rPr>
              <a:t>D  </a:t>
            </a:r>
            <a:r>
              <a:rPr sz="2000" spc="-165" dirty="0">
                <a:solidFill>
                  <a:srgbClr val="533D34"/>
                </a:solidFill>
                <a:latin typeface="Verdana"/>
                <a:cs typeface="Verdana"/>
              </a:rPr>
              <a:t>PARAESTHESIAE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71695" y="3361067"/>
            <a:ext cx="3392804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2000" spc="-185" dirty="0">
                <a:solidFill>
                  <a:srgbClr val="533D34"/>
                </a:solidFill>
                <a:latin typeface="Verdana"/>
                <a:cs typeface="Verdana"/>
              </a:rPr>
              <a:t>F</a:t>
            </a:r>
            <a:r>
              <a:rPr sz="2000" spc="-195" dirty="0">
                <a:solidFill>
                  <a:srgbClr val="533D34"/>
                </a:solidFill>
                <a:latin typeface="Verdana"/>
                <a:cs typeface="Verdana"/>
              </a:rPr>
              <a:t>L</a:t>
            </a:r>
            <a:r>
              <a:rPr sz="2000" spc="110" dirty="0">
                <a:solidFill>
                  <a:srgbClr val="533D34"/>
                </a:solidFill>
                <a:latin typeface="Verdana"/>
                <a:cs typeface="Verdana"/>
              </a:rPr>
              <a:t>A</a:t>
            </a:r>
            <a:r>
              <a:rPr sz="2000" spc="225" dirty="0">
                <a:solidFill>
                  <a:srgbClr val="533D34"/>
                </a:solidFill>
                <a:latin typeface="Verdana"/>
                <a:cs typeface="Verdana"/>
              </a:rPr>
              <a:t>CC</a:t>
            </a:r>
            <a:r>
              <a:rPr sz="2000" spc="-395" dirty="0">
                <a:solidFill>
                  <a:srgbClr val="533D34"/>
                </a:solidFill>
                <a:latin typeface="Verdana"/>
                <a:cs typeface="Verdana"/>
              </a:rPr>
              <a:t>I</a:t>
            </a:r>
            <a:r>
              <a:rPr sz="2000" spc="-50" dirty="0">
                <a:solidFill>
                  <a:srgbClr val="533D34"/>
                </a:solidFill>
                <a:latin typeface="Verdana"/>
                <a:cs typeface="Verdana"/>
              </a:rPr>
              <a:t>D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533D34"/>
                </a:solidFill>
                <a:latin typeface="Verdana"/>
                <a:cs typeface="Verdana"/>
              </a:rPr>
              <a:t>P</a:t>
            </a:r>
            <a:r>
              <a:rPr sz="2000" spc="110" dirty="0">
                <a:solidFill>
                  <a:srgbClr val="533D34"/>
                </a:solidFill>
                <a:latin typeface="Verdana"/>
                <a:cs typeface="Verdana"/>
              </a:rPr>
              <a:t>A</a:t>
            </a:r>
            <a:r>
              <a:rPr sz="2000" spc="-180" dirty="0">
                <a:solidFill>
                  <a:srgbClr val="533D34"/>
                </a:solidFill>
                <a:latin typeface="Verdana"/>
                <a:cs typeface="Verdana"/>
              </a:rPr>
              <a:t>R</a:t>
            </a:r>
            <a:r>
              <a:rPr sz="2000" spc="110" dirty="0">
                <a:solidFill>
                  <a:srgbClr val="533D34"/>
                </a:solidFill>
                <a:latin typeface="Verdana"/>
                <a:cs typeface="Verdana"/>
              </a:rPr>
              <a:t>A</a:t>
            </a:r>
            <a:r>
              <a:rPr sz="2000" spc="-195" dirty="0">
                <a:solidFill>
                  <a:srgbClr val="533D34"/>
                </a:solidFill>
                <a:latin typeface="Verdana"/>
                <a:cs typeface="Verdana"/>
              </a:rPr>
              <a:t>L</a:t>
            </a:r>
            <a:r>
              <a:rPr sz="2000" spc="-50" dirty="0">
                <a:solidFill>
                  <a:srgbClr val="533D34"/>
                </a:solidFill>
                <a:latin typeface="Verdana"/>
                <a:cs typeface="Verdana"/>
              </a:rPr>
              <a:t>Y</a:t>
            </a:r>
            <a:r>
              <a:rPr sz="2000" spc="-375" dirty="0">
                <a:solidFill>
                  <a:srgbClr val="533D34"/>
                </a:solidFill>
                <a:latin typeface="Verdana"/>
                <a:cs typeface="Verdana"/>
              </a:rPr>
              <a:t>S</a:t>
            </a:r>
            <a:r>
              <a:rPr sz="2000" spc="-395" dirty="0">
                <a:solidFill>
                  <a:srgbClr val="533D34"/>
                </a:solidFill>
                <a:latin typeface="Verdana"/>
                <a:cs typeface="Verdana"/>
              </a:rPr>
              <a:t>I</a:t>
            </a:r>
            <a:r>
              <a:rPr sz="2000" spc="-370" dirty="0">
                <a:solidFill>
                  <a:srgbClr val="533D34"/>
                </a:solidFill>
                <a:latin typeface="Verdana"/>
                <a:cs typeface="Verdana"/>
              </a:rPr>
              <a:t>S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160" dirty="0">
                <a:solidFill>
                  <a:srgbClr val="533D34"/>
                </a:solidFill>
                <a:latin typeface="Verdana"/>
                <a:cs typeface="Verdana"/>
              </a:rPr>
              <a:t>O</a:t>
            </a:r>
            <a:r>
              <a:rPr sz="2000" spc="-180" dirty="0">
                <a:solidFill>
                  <a:srgbClr val="533D34"/>
                </a:solidFill>
                <a:latin typeface="Verdana"/>
                <a:cs typeface="Verdana"/>
              </a:rPr>
              <a:t>F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385" dirty="0">
                <a:solidFill>
                  <a:srgbClr val="533D34"/>
                </a:solidFill>
                <a:latin typeface="Verdana"/>
                <a:cs typeface="Verdana"/>
              </a:rPr>
              <a:t>T</a:t>
            </a:r>
            <a:r>
              <a:rPr sz="2000" spc="-140" dirty="0">
                <a:solidFill>
                  <a:srgbClr val="533D34"/>
                </a:solidFill>
                <a:latin typeface="Verdana"/>
                <a:cs typeface="Verdana"/>
              </a:rPr>
              <a:t>H</a:t>
            </a:r>
            <a:r>
              <a:rPr sz="2000" spc="-135" dirty="0">
                <a:solidFill>
                  <a:srgbClr val="533D34"/>
                </a:solidFill>
                <a:latin typeface="Verdana"/>
                <a:cs typeface="Verdana"/>
              </a:rPr>
              <a:t>E  </a:t>
            </a:r>
            <a:r>
              <a:rPr sz="2000" spc="-195" dirty="0">
                <a:solidFill>
                  <a:srgbClr val="533D34"/>
                </a:solidFill>
                <a:latin typeface="Verdana"/>
                <a:cs typeface="Verdana"/>
              </a:rPr>
              <a:t>L</a:t>
            </a:r>
            <a:r>
              <a:rPr sz="2000" spc="160" dirty="0">
                <a:solidFill>
                  <a:srgbClr val="533D34"/>
                </a:solidFill>
                <a:latin typeface="Verdana"/>
                <a:cs typeface="Verdana"/>
              </a:rPr>
              <a:t>O</a:t>
            </a:r>
            <a:r>
              <a:rPr sz="2000" spc="-60" dirty="0">
                <a:solidFill>
                  <a:srgbClr val="533D34"/>
                </a:solidFill>
                <a:latin typeface="Verdana"/>
                <a:cs typeface="Verdana"/>
              </a:rPr>
              <a:t>W</a:t>
            </a:r>
            <a:r>
              <a:rPr sz="2000" spc="-19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000" spc="-175" dirty="0">
                <a:solidFill>
                  <a:srgbClr val="533D34"/>
                </a:solidFill>
                <a:latin typeface="Verdana"/>
                <a:cs typeface="Verdana"/>
              </a:rPr>
              <a:t>R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110" dirty="0">
                <a:solidFill>
                  <a:srgbClr val="533D34"/>
                </a:solidFill>
                <a:latin typeface="Verdana"/>
                <a:cs typeface="Verdana"/>
              </a:rPr>
              <a:t>A</a:t>
            </a:r>
            <a:r>
              <a:rPr sz="2000" spc="-20" dirty="0">
                <a:solidFill>
                  <a:srgbClr val="533D34"/>
                </a:solidFill>
                <a:latin typeface="Verdana"/>
                <a:cs typeface="Verdana"/>
              </a:rPr>
              <a:t>N</a:t>
            </a:r>
            <a:r>
              <a:rPr sz="2000" spc="-50" dirty="0">
                <a:solidFill>
                  <a:srgbClr val="533D34"/>
                </a:solidFill>
                <a:latin typeface="Verdana"/>
                <a:cs typeface="Verdana"/>
              </a:rPr>
              <a:t>D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375" dirty="0">
                <a:solidFill>
                  <a:srgbClr val="533D34"/>
                </a:solidFill>
                <a:latin typeface="Verdana"/>
                <a:cs typeface="Verdana"/>
              </a:rPr>
              <a:t>S</a:t>
            </a:r>
            <a:r>
              <a:rPr sz="2000" spc="-160" dirty="0">
                <a:solidFill>
                  <a:srgbClr val="533D34"/>
                </a:solidFill>
                <a:latin typeface="Verdana"/>
                <a:cs typeface="Verdana"/>
              </a:rPr>
              <a:t>U</a:t>
            </a:r>
            <a:r>
              <a:rPr sz="2000" spc="-225" dirty="0">
                <a:solidFill>
                  <a:srgbClr val="533D34"/>
                </a:solidFill>
                <a:latin typeface="Verdana"/>
                <a:cs typeface="Verdana"/>
              </a:rPr>
              <a:t>B</a:t>
            </a:r>
            <a:r>
              <a:rPr sz="2000" spc="-375" dirty="0">
                <a:solidFill>
                  <a:srgbClr val="533D34"/>
                </a:solidFill>
                <a:latin typeface="Verdana"/>
                <a:cs typeface="Verdana"/>
              </a:rPr>
              <a:t>S</a:t>
            </a:r>
            <a:r>
              <a:rPr sz="2000" spc="-19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000" spc="160" dirty="0">
                <a:solidFill>
                  <a:srgbClr val="533D34"/>
                </a:solidFill>
                <a:latin typeface="Verdana"/>
                <a:cs typeface="Verdana"/>
              </a:rPr>
              <a:t>Q</a:t>
            </a:r>
            <a:r>
              <a:rPr sz="2000" spc="-160" dirty="0">
                <a:solidFill>
                  <a:srgbClr val="533D34"/>
                </a:solidFill>
                <a:latin typeface="Verdana"/>
                <a:cs typeface="Verdana"/>
              </a:rPr>
              <a:t>U</a:t>
            </a:r>
            <a:r>
              <a:rPr sz="2000" spc="-19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000" spc="-20" dirty="0">
                <a:solidFill>
                  <a:srgbClr val="533D34"/>
                </a:solidFill>
                <a:latin typeface="Verdana"/>
                <a:cs typeface="Verdana"/>
              </a:rPr>
              <a:t>N</a:t>
            </a:r>
            <a:r>
              <a:rPr sz="2000" spc="-385" dirty="0">
                <a:solidFill>
                  <a:srgbClr val="533D34"/>
                </a:solidFill>
                <a:latin typeface="Verdana"/>
                <a:cs typeface="Verdana"/>
              </a:rPr>
              <a:t>T</a:t>
            </a:r>
            <a:r>
              <a:rPr sz="2000" spc="-195" dirty="0">
                <a:solidFill>
                  <a:srgbClr val="533D34"/>
                </a:solidFill>
                <a:latin typeface="Verdana"/>
                <a:cs typeface="Verdana"/>
              </a:rPr>
              <a:t>L</a:t>
            </a:r>
            <a:r>
              <a:rPr sz="2000" spc="-35" dirty="0">
                <a:solidFill>
                  <a:srgbClr val="533D34"/>
                </a:solidFill>
                <a:latin typeface="Verdana"/>
                <a:cs typeface="Verdana"/>
              </a:rPr>
              <a:t>Y  </a:t>
            </a:r>
            <a:r>
              <a:rPr sz="2000" spc="-385" dirty="0">
                <a:solidFill>
                  <a:srgbClr val="533D34"/>
                </a:solidFill>
                <a:latin typeface="Verdana"/>
                <a:cs typeface="Verdana"/>
              </a:rPr>
              <a:t>T</a:t>
            </a:r>
            <a:r>
              <a:rPr sz="2000" spc="-140" dirty="0">
                <a:solidFill>
                  <a:srgbClr val="533D34"/>
                </a:solidFill>
                <a:latin typeface="Verdana"/>
                <a:cs typeface="Verdana"/>
              </a:rPr>
              <a:t>H</a:t>
            </a:r>
            <a:r>
              <a:rPr sz="2000" spc="-190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160" dirty="0">
                <a:solidFill>
                  <a:srgbClr val="533D34"/>
                </a:solidFill>
                <a:latin typeface="Verdana"/>
                <a:cs typeface="Verdana"/>
              </a:rPr>
              <a:t>U</a:t>
            </a:r>
            <a:r>
              <a:rPr sz="2000" spc="-25" dirty="0">
                <a:solidFill>
                  <a:srgbClr val="533D34"/>
                </a:solidFill>
                <a:latin typeface="Verdana"/>
                <a:cs typeface="Verdana"/>
              </a:rPr>
              <a:t>PP</a:t>
            </a:r>
            <a:r>
              <a:rPr sz="2000" spc="-19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000" spc="-175" dirty="0">
                <a:solidFill>
                  <a:srgbClr val="533D34"/>
                </a:solidFill>
                <a:latin typeface="Verdana"/>
                <a:cs typeface="Verdana"/>
              </a:rPr>
              <a:t>R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195" dirty="0">
                <a:solidFill>
                  <a:srgbClr val="533D34"/>
                </a:solidFill>
                <a:latin typeface="Verdana"/>
                <a:cs typeface="Verdana"/>
              </a:rPr>
              <a:t>L</a:t>
            </a:r>
            <a:r>
              <a:rPr sz="2000" spc="-395" dirty="0">
                <a:solidFill>
                  <a:srgbClr val="533D34"/>
                </a:solidFill>
                <a:latin typeface="Verdana"/>
                <a:cs typeface="Verdana"/>
              </a:rPr>
              <a:t>I</a:t>
            </a:r>
            <a:r>
              <a:rPr sz="2000" spc="150" dirty="0">
                <a:solidFill>
                  <a:srgbClr val="533D34"/>
                </a:solidFill>
                <a:latin typeface="Verdana"/>
                <a:cs typeface="Verdana"/>
              </a:rPr>
              <a:t>M</a:t>
            </a:r>
            <a:r>
              <a:rPr sz="2000" spc="-225" dirty="0">
                <a:solidFill>
                  <a:srgbClr val="533D34"/>
                </a:solidFill>
                <a:latin typeface="Verdana"/>
                <a:cs typeface="Verdana"/>
              </a:rPr>
              <a:t>B</a:t>
            </a:r>
            <a:r>
              <a:rPr sz="2000" spc="-370" dirty="0">
                <a:solidFill>
                  <a:srgbClr val="533D34"/>
                </a:solidFill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6513" y="4635918"/>
            <a:ext cx="289814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2000" spc="-185" dirty="0">
                <a:solidFill>
                  <a:srgbClr val="533D34"/>
                </a:solidFill>
                <a:latin typeface="Verdana"/>
                <a:cs typeface="Verdana"/>
              </a:rPr>
              <a:t>F</a:t>
            </a:r>
            <a:r>
              <a:rPr sz="2000" spc="160" dirty="0">
                <a:solidFill>
                  <a:srgbClr val="533D34"/>
                </a:solidFill>
                <a:latin typeface="Verdana"/>
                <a:cs typeface="Verdana"/>
              </a:rPr>
              <a:t>OO</a:t>
            </a:r>
            <a:r>
              <a:rPr sz="2000" spc="-380" dirty="0">
                <a:solidFill>
                  <a:srgbClr val="533D34"/>
                </a:solidFill>
                <a:latin typeface="Verdana"/>
                <a:cs typeface="Verdana"/>
              </a:rPr>
              <a:t>T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110" dirty="0">
                <a:solidFill>
                  <a:srgbClr val="533D34"/>
                </a:solidFill>
                <a:latin typeface="Verdana"/>
                <a:cs typeface="Verdana"/>
              </a:rPr>
              <a:t>A</a:t>
            </a:r>
            <a:r>
              <a:rPr sz="2000" spc="-20" dirty="0">
                <a:solidFill>
                  <a:srgbClr val="533D34"/>
                </a:solidFill>
                <a:latin typeface="Verdana"/>
                <a:cs typeface="Verdana"/>
              </a:rPr>
              <a:t>N</a:t>
            </a:r>
            <a:r>
              <a:rPr sz="2000" spc="-50" dirty="0">
                <a:solidFill>
                  <a:srgbClr val="533D34"/>
                </a:solidFill>
                <a:latin typeface="Verdana"/>
                <a:cs typeface="Verdana"/>
              </a:rPr>
              <a:t>D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533D34"/>
                </a:solidFill>
                <a:latin typeface="Verdana"/>
                <a:cs typeface="Verdana"/>
              </a:rPr>
              <a:t>W</a:t>
            </a:r>
            <a:r>
              <a:rPr sz="2000" spc="-180" dirty="0">
                <a:solidFill>
                  <a:srgbClr val="533D34"/>
                </a:solidFill>
                <a:latin typeface="Verdana"/>
                <a:cs typeface="Verdana"/>
              </a:rPr>
              <a:t>R</a:t>
            </a:r>
            <a:r>
              <a:rPr sz="2000" spc="-395" dirty="0">
                <a:solidFill>
                  <a:srgbClr val="533D34"/>
                </a:solidFill>
                <a:latin typeface="Verdana"/>
                <a:cs typeface="Verdana"/>
              </a:rPr>
              <a:t>I</a:t>
            </a:r>
            <a:r>
              <a:rPr sz="2000" spc="-375" dirty="0">
                <a:solidFill>
                  <a:srgbClr val="533D34"/>
                </a:solidFill>
                <a:latin typeface="Verdana"/>
                <a:cs typeface="Verdana"/>
              </a:rPr>
              <a:t>S</a:t>
            </a:r>
            <a:r>
              <a:rPr sz="2000" spc="-380" dirty="0">
                <a:solidFill>
                  <a:srgbClr val="533D34"/>
                </a:solidFill>
                <a:latin typeface="Verdana"/>
                <a:cs typeface="Verdana"/>
              </a:rPr>
              <a:t>T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533D34"/>
                </a:solidFill>
                <a:latin typeface="Verdana"/>
                <a:cs typeface="Verdana"/>
              </a:rPr>
              <a:t>D</a:t>
            </a:r>
            <a:r>
              <a:rPr sz="2000" spc="-180" dirty="0">
                <a:solidFill>
                  <a:srgbClr val="533D34"/>
                </a:solidFill>
                <a:latin typeface="Verdana"/>
                <a:cs typeface="Verdana"/>
              </a:rPr>
              <a:t>R</a:t>
            </a:r>
            <a:r>
              <a:rPr sz="2000" spc="160" dirty="0">
                <a:solidFill>
                  <a:srgbClr val="533D34"/>
                </a:solidFill>
                <a:latin typeface="Verdana"/>
                <a:cs typeface="Verdana"/>
              </a:rPr>
              <a:t>O</a:t>
            </a:r>
            <a:r>
              <a:rPr sz="2000" spc="-15" dirty="0">
                <a:solidFill>
                  <a:srgbClr val="533D34"/>
                </a:solidFill>
                <a:latin typeface="Verdana"/>
                <a:cs typeface="Verdana"/>
              </a:rPr>
              <a:t>P  </a:t>
            </a:r>
            <a:r>
              <a:rPr sz="2000" spc="10" dirty="0">
                <a:solidFill>
                  <a:srgbClr val="533D34"/>
                </a:solidFill>
                <a:latin typeface="Verdana"/>
                <a:cs typeface="Verdana"/>
              </a:rPr>
              <a:t>AND </a:t>
            </a:r>
            <a:r>
              <a:rPr sz="2000" spc="114" dirty="0">
                <a:solidFill>
                  <a:srgbClr val="533D34"/>
                </a:solidFill>
                <a:latin typeface="Verdana"/>
                <a:cs typeface="Verdana"/>
              </a:rPr>
              <a:t>A 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HIGH-STEPPING </a:t>
            </a:r>
            <a:r>
              <a:rPr sz="2000" spc="-14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190" dirty="0">
                <a:solidFill>
                  <a:srgbClr val="533D34"/>
                </a:solidFill>
                <a:latin typeface="Verdana"/>
                <a:cs typeface="Verdana"/>
              </a:rPr>
              <a:t>G</a:t>
            </a:r>
            <a:r>
              <a:rPr sz="2000" spc="110" dirty="0">
                <a:solidFill>
                  <a:srgbClr val="533D34"/>
                </a:solidFill>
                <a:latin typeface="Verdana"/>
                <a:cs typeface="Verdana"/>
              </a:rPr>
              <a:t>A</a:t>
            </a:r>
            <a:r>
              <a:rPr sz="2000" spc="-395" dirty="0">
                <a:solidFill>
                  <a:srgbClr val="533D34"/>
                </a:solidFill>
                <a:latin typeface="Verdana"/>
                <a:cs typeface="Verdana"/>
              </a:rPr>
              <a:t>I</a:t>
            </a:r>
            <a:r>
              <a:rPr sz="2000" spc="-385" dirty="0">
                <a:solidFill>
                  <a:srgbClr val="533D34"/>
                </a:solidFill>
                <a:latin typeface="Verdana"/>
                <a:cs typeface="Verdana"/>
              </a:rPr>
              <a:t>T</a:t>
            </a:r>
            <a:r>
              <a:rPr sz="2000" spc="-175" dirty="0">
                <a:solidFill>
                  <a:srgbClr val="533D34"/>
                </a:solidFill>
                <a:latin typeface="Verdana"/>
                <a:cs typeface="Verdana"/>
              </a:rPr>
              <a:t>,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533D34"/>
                </a:solidFill>
                <a:latin typeface="Verdana"/>
                <a:cs typeface="Verdana"/>
              </a:rPr>
              <a:t>P</a:t>
            </a:r>
            <a:r>
              <a:rPr sz="2000" spc="-180" dirty="0">
                <a:solidFill>
                  <a:srgbClr val="533D34"/>
                </a:solidFill>
                <a:latin typeface="Verdana"/>
                <a:cs typeface="Verdana"/>
              </a:rPr>
              <a:t>R</a:t>
            </a:r>
            <a:r>
              <a:rPr sz="2000" spc="160" dirty="0">
                <a:solidFill>
                  <a:srgbClr val="533D34"/>
                </a:solidFill>
                <a:latin typeface="Verdana"/>
                <a:cs typeface="Verdana"/>
              </a:rPr>
              <a:t>O</a:t>
            </a:r>
            <a:r>
              <a:rPr sz="2000" spc="190" dirty="0">
                <a:solidFill>
                  <a:srgbClr val="533D34"/>
                </a:solidFill>
                <a:latin typeface="Verdana"/>
                <a:cs typeface="Verdana"/>
              </a:rPr>
              <a:t>G</a:t>
            </a:r>
            <a:r>
              <a:rPr sz="2000" spc="-180" dirty="0">
                <a:solidFill>
                  <a:srgbClr val="533D34"/>
                </a:solidFill>
                <a:latin typeface="Verdana"/>
                <a:cs typeface="Verdana"/>
              </a:rPr>
              <a:t>R</a:t>
            </a:r>
            <a:r>
              <a:rPr sz="2000" spc="-19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000" spc="-375" dirty="0">
                <a:solidFill>
                  <a:srgbClr val="533D34"/>
                </a:solidFill>
                <a:latin typeface="Verdana"/>
                <a:cs typeface="Verdana"/>
              </a:rPr>
              <a:t>SS</a:t>
            </a:r>
            <a:r>
              <a:rPr sz="2000" spc="-395" dirty="0">
                <a:solidFill>
                  <a:srgbClr val="533D34"/>
                </a:solidFill>
                <a:latin typeface="Verdana"/>
                <a:cs typeface="Verdana"/>
              </a:rPr>
              <a:t>I</a:t>
            </a:r>
            <a:r>
              <a:rPr sz="2000" spc="-20" dirty="0">
                <a:solidFill>
                  <a:srgbClr val="533D34"/>
                </a:solidFill>
                <a:latin typeface="Verdana"/>
                <a:cs typeface="Verdana"/>
              </a:rPr>
              <a:t>N</a:t>
            </a:r>
            <a:r>
              <a:rPr sz="2000" spc="195" dirty="0">
                <a:solidFill>
                  <a:srgbClr val="533D34"/>
                </a:solidFill>
                <a:latin typeface="Verdana"/>
                <a:cs typeface="Verdana"/>
              </a:rPr>
              <a:t>G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385" dirty="0">
                <a:solidFill>
                  <a:srgbClr val="533D34"/>
                </a:solidFill>
                <a:latin typeface="Verdana"/>
                <a:cs typeface="Verdana"/>
              </a:rPr>
              <a:t>T</a:t>
            </a:r>
            <a:r>
              <a:rPr sz="2000" spc="105" dirty="0">
                <a:solidFill>
                  <a:srgbClr val="533D34"/>
                </a:solidFill>
                <a:latin typeface="Verdana"/>
                <a:cs typeface="Verdana"/>
              </a:rPr>
              <a:t>O  </a:t>
            </a:r>
            <a:r>
              <a:rPr sz="2000" spc="-60" dirty="0">
                <a:solidFill>
                  <a:srgbClr val="533D34"/>
                </a:solidFill>
                <a:latin typeface="Verdana"/>
                <a:cs typeface="Verdana"/>
              </a:rPr>
              <a:t>PARAPLEGIA.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01062" y="3960596"/>
            <a:ext cx="315722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340" dirty="0">
                <a:solidFill>
                  <a:srgbClr val="533D34"/>
                </a:solidFill>
                <a:latin typeface="Verdana"/>
                <a:cs typeface="Verdana"/>
              </a:rPr>
              <a:t>S</a:t>
            </a:r>
            <a:r>
              <a:rPr sz="1800" spc="-17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1800" spc="-20" dirty="0">
                <a:solidFill>
                  <a:srgbClr val="533D34"/>
                </a:solidFill>
                <a:latin typeface="Verdana"/>
                <a:cs typeface="Verdana"/>
              </a:rPr>
              <a:t>N</a:t>
            </a:r>
            <a:r>
              <a:rPr sz="1800" spc="-340" dirty="0">
                <a:solidFill>
                  <a:srgbClr val="533D34"/>
                </a:solidFill>
                <a:latin typeface="Verdana"/>
                <a:cs typeface="Verdana"/>
              </a:rPr>
              <a:t>S</a:t>
            </a:r>
            <a:r>
              <a:rPr sz="1800" spc="145" dirty="0">
                <a:solidFill>
                  <a:srgbClr val="533D34"/>
                </a:solidFill>
                <a:latin typeface="Verdana"/>
                <a:cs typeface="Verdana"/>
              </a:rPr>
              <a:t>O</a:t>
            </a:r>
            <a:r>
              <a:rPr sz="1800" spc="-165" dirty="0">
                <a:solidFill>
                  <a:srgbClr val="533D34"/>
                </a:solidFill>
                <a:latin typeface="Verdana"/>
                <a:cs typeface="Verdana"/>
              </a:rPr>
              <a:t>R</a:t>
            </a:r>
            <a:r>
              <a:rPr sz="1800" spc="-45" dirty="0">
                <a:solidFill>
                  <a:srgbClr val="533D34"/>
                </a:solidFill>
                <a:latin typeface="Verdana"/>
                <a:cs typeface="Verdana"/>
              </a:rPr>
              <a:t>Y</a:t>
            </a:r>
            <a:r>
              <a:rPr sz="1800" spc="-13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1800" spc="-180" dirty="0">
                <a:solidFill>
                  <a:srgbClr val="533D34"/>
                </a:solidFill>
                <a:latin typeface="Verdana"/>
                <a:cs typeface="Verdana"/>
              </a:rPr>
              <a:t>L</a:t>
            </a:r>
            <a:r>
              <a:rPr sz="1800" spc="145" dirty="0">
                <a:solidFill>
                  <a:srgbClr val="533D34"/>
                </a:solidFill>
                <a:latin typeface="Verdana"/>
                <a:cs typeface="Verdana"/>
              </a:rPr>
              <a:t>O</a:t>
            </a:r>
            <a:r>
              <a:rPr sz="1800" spc="-340" dirty="0">
                <a:solidFill>
                  <a:srgbClr val="533D34"/>
                </a:solidFill>
                <a:latin typeface="Verdana"/>
                <a:cs typeface="Verdana"/>
              </a:rPr>
              <a:t>S</a:t>
            </a:r>
            <a:r>
              <a:rPr sz="1800" spc="-335" dirty="0">
                <a:solidFill>
                  <a:srgbClr val="533D34"/>
                </a:solidFill>
                <a:latin typeface="Verdana"/>
                <a:cs typeface="Verdana"/>
              </a:rPr>
              <a:t>S</a:t>
            </a:r>
            <a:r>
              <a:rPr sz="1800" spc="-13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1800" spc="135" dirty="0">
                <a:solidFill>
                  <a:srgbClr val="533D34"/>
                </a:solidFill>
                <a:latin typeface="Verdana"/>
                <a:cs typeface="Verdana"/>
              </a:rPr>
              <a:t>M</a:t>
            </a:r>
            <a:r>
              <a:rPr sz="1800" spc="95" dirty="0">
                <a:solidFill>
                  <a:srgbClr val="533D34"/>
                </a:solidFill>
                <a:latin typeface="Verdana"/>
                <a:cs typeface="Verdana"/>
              </a:rPr>
              <a:t>A</a:t>
            </a:r>
            <a:r>
              <a:rPr sz="1800" spc="-45" dirty="0">
                <a:solidFill>
                  <a:srgbClr val="533D34"/>
                </a:solidFill>
                <a:latin typeface="Verdana"/>
                <a:cs typeface="Verdana"/>
              </a:rPr>
              <a:t>Y</a:t>
            </a:r>
            <a:r>
              <a:rPr sz="1800" spc="-13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533D34"/>
                </a:solidFill>
                <a:latin typeface="Verdana"/>
                <a:cs typeface="Verdana"/>
              </a:rPr>
              <a:t>A</a:t>
            </a:r>
            <a:r>
              <a:rPr sz="1800" spc="-180" dirty="0">
                <a:solidFill>
                  <a:srgbClr val="533D34"/>
                </a:solidFill>
                <a:latin typeface="Verdana"/>
                <a:cs typeface="Verdana"/>
              </a:rPr>
              <a:t>L</a:t>
            </a:r>
            <a:r>
              <a:rPr sz="1800" spc="-340" dirty="0">
                <a:solidFill>
                  <a:srgbClr val="533D34"/>
                </a:solidFill>
                <a:latin typeface="Verdana"/>
                <a:cs typeface="Verdana"/>
              </a:rPr>
              <a:t>S</a:t>
            </a:r>
            <a:r>
              <a:rPr sz="1800" spc="145" dirty="0">
                <a:solidFill>
                  <a:srgbClr val="533D34"/>
                </a:solidFill>
                <a:latin typeface="Verdana"/>
                <a:cs typeface="Verdana"/>
              </a:rPr>
              <a:t>O</a:t>
            </a:r>
            <a:r>
              <a:rPr sz="1800" spc="-13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1800" spc="-204" dirty="0">
                <a:solidFill>
                  <a:srgbClr val="533D34"/>
                </a:solidFill>
                <a:latin typeface="Verdana"/>
                <a:cs typeface="Verdana"/>
              </a:rPr>
              <a:t>B</a:t>
            </a:r>
            <a:r>
              <a:rPr sz="1800" spc="-125" dirty="0">
                <a:solidFill>
                  <a:srgbClr val="533D34"/>
                </a:solidFill>
                <a:latin typeface="Verdana"/>
                <a:cs typeface="Verdana"/>
              </a:rPr>
              <a:t>E  </a:t>
            </a:r>
            <a:r>
              <a:rPr sz="1800" spc="-30" dirty="0">
                <a:solidFill>
                  <a:srgbClr val="533D34"/>
                </a:solidFill>
                <a:latin typeface="Verdana"/>
                <a:cs typeface="Verdana"/>
              </a:rPr>
              <a:t>P</a:t>
            </a:r>
            <a:r>
              <a:rPr sz="1800" spc="-165" dirty="0">
                <a:solidFill>
                  <a:srgbClr val="533D34"/>
                </a:solidFill>
                <a:latin typeface="Verdana"/>
                <a:cs typeface="Verdana"/>
              </a:rPr>
              <a:t>R</a:t>
            </a:r>
            <a:r>
              <a:rPr sz="1800" spc="-17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1800" spc="-340" dirty="0">
                <a:solidFill>
                  <a:srgbClr val="533D34"/>
                </a:solidFill>
                <a:latin typeface="Verdana"/>
                <a:cs typeface="Verdana"/>
              </a:rPr>
              <a:t>S</a:t>
            </a:r>
            <a:r>
              <a:rPr sz="1800" spc="-17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1800" spc="-20" dirty="0">
                <a:solidFill>
                  <a:srgbClr val="533D34"/>
                </a:solidFill>
                <a:latin typeface="Verdana"/>
                <a:cs typeface="Verdana"/>
              </a:rPr>
              <a:t>N</a:t>
            </a:r>
            <a:r>
              <a:rPr sz="1800" spc="-345" dirty="0">
                <a:solidFill>
                  <a:srgbClr val="533D34"/>
                </a:solidFill>
                <a:latin typeface="Verdana"/>
                <a:cs typeface="Verdana"/>
              </a:rPr>
              <a:t>T</a:t>
            </a:r>
            <a:r>
              <a:rPr sz="1800" spc="-13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1800" spc="-204" dirty="0">
                <a:solidFill>
                  <a:srgbClr val="533D34"/>
                </a:solidFill>
                <a:latin typeface="Verdana"/>
                <a:cs typeface="Verdana"/>
              </a:rPr>
              <a:t>B</a:t>
            </a:r>
            <a:r>
              <a:rPr sz="1800" spc="-140" dirty="0">
                <a:solidFill>
                  <a:srgbClr val="533D34"/>
                </a:solidFill>
                <a:latin typeface="Verdana"/>
                <a:cs typeface="Verdana"/>
              </a:rPr>
              <a:t>U</a:t>
            </a:r>
            <a:r>
              <a:rPr sz="1800" spc="-345" dirty="0">
                <a:solidFill>
                  <a:srgbClr val="533D34"/>
                </a:solidFill>
                <a:latin typeface="Verdana"/>
                <a:cs typeface="Verdana"/>
              </a:rPr>
              <a:t>T</a:t>
            </a:r>
            <a:r>
              <a:rPr sz="1800" spc="-13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1800" spc="-360" dirty="0">
                <a:solidFill>
                  <a:srgbClr val="533D34"/>
                </a:solidFill>
                <a:latin typeface="Verdana"/>
                <a:cs typeface="Verdana"/>
              </a:rPr>
              <a:t>I</a:t>
            </a:r>
            <a:r>
              <a:rPr sz="1800" spc="-335" dirty="0">
                <a:solidFill>
                  <a:srgbClr val="533D34"/>
                </a:solidFill>
                <a:latin typeface="Verdana"/>
                <a:cs typeface="Verdana"/>
              </a:rPr>
              <a:t>S</a:t>
            </a:r>
            <a:r>
              <a:rPr sz="1800" spc="-13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533D34"/>
                </a:solidFill>
                <a:latin typeface="Verdana"/>
                <a:cs typeface="Verdana"/>
              </a:rPr>
              <a:t>V</a:t>
            </a:r>
            <a:r>
              <a:rPr sz="1800" spc="95" dirty="0">
                <a:solidFill>
                  <a:srgbClr val="533D34"/>
                </a:solidFill>
                <a:latin typeface="Verdana"/>
                <a:cs typeface="Verdana"/>
              </a:rPr>
              <a:t>A</a:t>
            </a:r>
            <a:r>
              <a:rPr sz="1800" spc="-165" dirty="0">
                <a:solidFill>
                  <a:srgbClr val="533D34"/>
                </a:solidFill>
                <a:latin typeface="Verdana"/>
                <a:cs typeface="Verdana"/>
              </a:rPr>
              <a:t>R</a:t>
            </a:r>
            <a:r>
              <a:rPr sz="1800" spc="-360" dirty="0">
                <a:solidFill>
                  <a:srgbClr val="533D34"/>
                </a:solidFill>
                <a:latin typeface="Verdana"/>
                <a:cs typeface="Verdana"/>
              </a:rPr>
              <a:t>I</a:t>
            </a:r>
            <a:r>
              <a:rPr sz="1800" spc="95" dirty="0">
                <a:solidFill>
                  <a:srgbClr val="533D34"/>
                </a:solidFill>
                <a:latin typeface="Verdana"/>
                <a:cs typeface="Verdana"/>
              </a:rPr>
              <a:t>A</a:t>
            </a:r>
            <a:r>
              <a:rPr sz="1800" spc="-204" dirty="0">
                <a:solidFill>
                  <a:srgbClr val="533D34"/>
                </a:solidFill>
                <a:latin typeface="Verdana"/>
                <a:cs typeface="Verdana"/>
              </a:rPr>
              <a:t>B</a:t>
            </a:r>
            <a:r>
              <a:rPr sz="1800" spc="-180" dirty="0">
                <a:solidFill>
                  <a:srgbClr val="533D34"/>
                </a:solidFill>
                <a:latin typeface="Verdana"/>
                <a:cs typeface="Verdana"/>
              </a:rPr>
              <a:t>L</a:t>
            </a:r>
            <a:r>
              <a:rPr sz="1800" spc="-17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1800" spc="-155" dirty="0">
                <a:solidFill>
                  <a:srgbClr val="533D34"/>
                </a:solidFill>
                <a:latin typeface="Verdana"/>
                <a:cs typeface="Verdana"/>
              </a:rPr>
              <a:t>.  </a:t>
            </a:r>
            <a:r>
              <a:rPr sz="1800" spc="-360" dirty="0">
                <a:solidFill>
                  <a:srgbClr val="533D34"/>
                </a:solidFill>
                <a:latin typeface="Verdana"/>
                <a:cs typeface="Verdana"/>
              </a:rPr>
              <a:t>I</a:t>
            </a:r>
            <a:r>
              <a:rPr sz="1800" spc="-20" dirty="0">
                <a:solidFill>
                  <a:srgbClr val="533D34"/>
                </a:solidFill>
                <a:latin typeface="Verdana"/>
                <a:cs typeface="Verdana"/>
              </a:rPr>
              <a:t>N</a:t>
            </a:r>
            <a:r>
              <a:rPr sz="1800" spc="-360" dirty="0">
                <a:solidFill>
                  <a:srgbClr val="533D34"/>
                </a:solidFill>
                <a:latin typeface="Verdana"/>
                <a:cs typeface="Verdana"/>
              </a:rPr>
              <a:t>I</a:t>
            </a:r>
            <a:r>
              <a:rPr sz="1800" spc="-350" dirty="0">
                <a:solidFill>
                  <a:srgbClr val="533D34"/>
                </a:solidFill>
                <a:latin typeface="Verdana"/>
                <a:cs typeface="Verdana"/>
              </a:rPr>
              <a:t>T</a:t>
            </a:r>
            <a:r>
              <a:rPr sz="1800" spc="-360" dirty="0">
                <a:solidFill>
                  <a:srgbClr val="533D34"/>
                </a:solidFill>
                <a:latin typeface="Verdana"/>
                <a:cs typeface="Verdana"/>
              </a:rPr>
              <a:t>I</a:t>
            </a:r>
            <a:r>
              <a:rPr sz="1800" spc="95" dirty="0">
                <a:solidFill>
                  <a:srgbClr val="533D34"/>
                </a:solidFill>
                <a:latin typeface="Verdana"/>
                <a:cs typeface="Verdana"/>
              </a:rPr>
              <a:t>A</a:t>
            </a:r>
            <a:r>
              <a:rPr sz="1800" spc="-180" dirty="0">
                <a:solidFill>
                  <a:srgbClr val="533D34"/>
                </a:solidFill>
                <a:latin typeface="Verdana"/>
                <a:cs typeface="Verdana"/>
              </a:rPr>
              <a:t>LL</a:t>
            </a:r>
            <a:r>
              <a:rPr sz="1800" spc="-50" dirty="0">
                <a:solidFill>
                  <a:srgbClr val="533D34"/>
                </a:solidFill>
                <a:latin typeface="Verdana"/>
                <a:cs typeface="Verdana"/>
              </a:rPr>
              <a:t>Y</a:t>
            </a:r>
            <a:r>
              <a:rPr sz="1800" spc="-160" dirty="0">
                <a:solidFill>
                  <a:srgbClr val="533D34"/>
                </a:solidFill>
                <a:latin typeface="Verdana"/>
                <a:cs typeface="Verdana"/>
              </a:rPr>
              <a:t>,</a:t>
            </a:r>
            <a:r>
              <a:rPr sz="1800" spc="-13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1800" spc="-350" dirty="0">
                <a:solidFill>
                  <a:srgbClr val="533D34"/>
                </a:solidFill>
                <a:latin typeface="Verdana"/>
                <a:cs typeface="Verdana"/>
              </a:rPr>
              <a:t>T</a:t>
            </a:r>
            <a:r>
              <a:rPr sz="1800" spc="-17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1800" spc="-20" dirty="0">
                <a:solidFill>
                  <a:srgbClr val="533D34"/>
                </a:solidFill>
                <a:latin typeface="Verdana"/>
                <a:cs typeface="Verdana"/>
              </a:rPr>
              <a:t>N</a:t>
            </a:r>
            <a:r>
              <a:rPr sz="1800" spc="-50" dirty="0">
                <a:solidFill>
                  <a:srgbClr val="533D34"/>
                </a:solidFill>
                <a:latin typeface="Verdana"/>
                <a:cs typeface="Verdana"/>
              </a:rPr>
              <a:t>D</a:t>
            </a:r>
            <a:r>
              <a:rPr sz="1800" spc="145" dirty="0">
                <a:solidFill>
                  <a:srgbClr val="533D34"/>
                </a:solidFill>
                <a:latin typeface="Verdana"/>
                <a:cs typeface="Verdana"/>
              </a:rPr>
              <a:t>O</a:t>
            </a:r>
            <a:r>
              <a:rPr sz="1800" spc="-15" dirty="0">
                <a:solidFill>
                  <a:srgbClr val="533D34"/>
                </a:solidFill>
                <a:latin typeface="Verdana"/>
                <a:cs typeface="Verdana"/>
              </a:rPr>
              <a:t>N</a:t>
            </a:r>
            <a:r>
              <a:rPr sz="1800" spc="-13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1800" spc="-165" dirty="0">
                <a:solidFill>
                  <a:srgbClr val="533D34"/>
                </a:solidFill>
                <a:latin typeface="Verdana"/>
                <a:cs typeface="Verdana"/>
              </a:rPr>
              <a:t>R</a:t>
            </a:r>
            <a:r>
              <a:rPr sz="1800" spc="-17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1800" spc="-165" dirty="0">
                <a:solidFill>
                  <a:srgbClr val="533D34"/>
                </a:solidFill>
                <a:latin typeface="Verdana"/>
                <a:cs typeface="Verdana"/>
              </a:rPr>
              <a:t>F</a:t>
            </a:r>
            <a:r>
              <a:rPr sz="1800" spc="-180" dirty="0">
                <a:solidFill>
                  <a:srgbClr val="533D34"/>
                </a:solidFill>
                <a:latin typeface="Verdana"/>
                <a:cs typeface="Verdana"/>
              </a:rPr>
              <a:t>L</a:t>
            </a:r>
            <a:r>
              <a:rPr sz="1800" spc="-17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1800" spc="-145" dirty="0">
                <a:solidFill>
                  <a:srgbClr val="533D34"/>
                </a:solidFill>
                <a:latin typeface="Verdana"/>
                <a:cs typeface="Verdana"/>
              </a:rPr>
              <a:t>X</a:t>
            </a:r>
            <a:r>
              <a:rPr sz="1800" spc="-17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1800" spc="-229" dirty="0">
                <a:solidFill>
                  <a:srgbClr val="533D34"/>
                </a:solidFill>
                <a:latin typeface="Verdana"/>
                <a:cs typeface="Verdana"/>
              </a:rPr>
              <a:t>S  </a:t>
            </a:r>
            <a:r>
              <a:rPr sz="1800" spc="95" dirty="0">
                <a:solidFill>
                  <a:srgbClr val="533D34"/>
                </a:solidFill>
                <a:latin typeface="Verdana"/>
                <a:cs typeface="Verdana"/>
              </a:rPr>
              <a:t>A</a:t>
            </a:r>
            <a:r>
              <a:rPr sz="1800" spc="-165" dirty="0">
                <a:solidFill>
                  <a:srgbClr val="533D34"/>
                </a:solidFill>
                <a:latin typeface="Verdana"/>
                <a:cs typeface="Verdana"/>
              </a:rPr>
              <a:t>R</a:t>
            </a:r>
            <a:r>
              <a:rPr sz="1800" spc="-17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1800" spc="-13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1800" spc="-165" dirty="0">
                <a:solidFill>
                  <a:srgbClr val="533D34"/>
                </a:solidFill>
                <a:latin typeface="Verdana"/>
                <a:cs typeface="Verdana"/>
              </a:rPr>
              <a:t>R</a:t>
            </a:r>
            <a:r>
              <a:rPr sz="1800" spc="-17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1800" spc="-50" dirty="0">
                <a:solidFill>
                  <a:srgbClr val="533D34"/>
                </a:solidFill>
                <a:latin typeface="Verdana"/>
                <a:cs typeface="Verdana"/>
              </a:rPr>
              <a:t>D</a:t>
            </a:r>
            <a:r>
              <a:rPr sz="1800" spc="-140" dirty="0">
                <a:solidFill>
                  <a:srgbClr val="533D34"/>
                </a:solidFill>
                <a:latin typeface="Verdana"/>
                <a:cs typeface="Verdana"/>
              </a:rPr>
              <a:t>U</a:t>
            </a:r>
            <a:r>
              <a:rPr sz="1800" spc="204" dirty="0">
                <a:solidFill>
                  <a:srgbClr val="533D34"/>
                </a:solidFill>
                <a:latin typeface="Verdana"/>
                <a:cs typeface="Verdana"/>
              </a:rPr>
              <a:t>C</a:t>
            </a:r>
            <a:r>
              <a:rPr sz="1800" spc="-17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1800" spc="-50" dirty="0">
                <a:solidFill>
                  <a:srgbClr val="533D34"/>
                </a:solidFill>
                <a:latin typeface="Verdana"/>
                <a:cs typeface="Verdana"/>
              </a:rPr>
              <a:t>D</a:t>
            </a:r>
            <a:r>
              <a:rPr sz="1800" spc="-13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1800" spc="145" dirty="0">
                <a:solidFill>
                  <a:srgbClr val="533D34"/>
                </a:solidFill>
                <a:latin typeface="Verdana"/>
                <a:cs typeface="Verdana"/>
              </a:rPr>
              <a:t>O</a:t>
            </a:r>
            <a:r>
              <a:rPr sz="1800" spc="-160" dirty="0">
                <a:solidFill>
                  <a:srgbClr val="533D34"/>
                </a:solidFill>
                <a:latin typeface="Verdana"/>
                <a:cs typeface="Verdana"/>
              </a:rPr>
              <a:t>R</a:t>
            </a:r>
            <a:r>
              <a:rPr sz="1800" spc="-14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1800" spc="-180" dirty="0">
                <a:solidFill>
                  <a:srgbClr val="533D34"/>
                </a:solidFill>
                <a:latin typeface="Verdana"/>
                <a:cs typeface="Verdana"/>
              </a:rPr>
              <a:t>L</a:t>
            </a:r>
            <a:r>
              <a:rPr sz="1800" spc="145" dirty="0">
                <a:solidFill>
                  <a:srgbClr val="533D34"/>
                </a:solidFill>
                <a:latin typeface="Verdana"/>
                <a:cs typeface="Verdana"/>
              </a:rPr>
              <a:t>O</a:t>
            </a:r>
            <a:r>
              <a:rPr sz="1800" spc="-340" dirty="0">
                <a:solidFill>
                  <a:srgbClr val="533D34"/>
                </a:solidFill>
                <a:latin typeface="Verdana"/>
                <a:cs typeface="Verdana"/>
              </a:rPr>
              <a:t>S</a:t>
            </a:r>
            <a:r>
              <a:rPr sz="1800" spc="-345" dirty="0">
                <a:solidFill>
                  <a:srgbClr val="533D34"/>
                </a:solidFill>
                <a:latin typeface="Verdana"/>
                <a:cs typeface="Verdana"/>
              </a:rPr>
              <a:t>T</a:t>
            </a:r>
            <a:r>
              <a:rPr sz="1800" spc="-13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1800" spc="-204" dirty="0">
                <a:solidFill>
                  <a:srgbClr val="533D34"/>
                </a:solidFill>
                <a:latin typeface="Verdana"/>
                <a:cs typeface="Verdana"/>
              </a:rPr>
              <a:t>B</a:t>
            </a:r>
            <a:r>
              <a:rPr sz="1800" spc="-140" dirty="0">
                <a:solidFill>
                  <a:srgbClr val="533D34"/>
                </a:solidFill>
                <a:latin typeface="Verdana"/>
                <a:cs typeface="Verdana"/>
              </a:rPr>
              <a:t>U</a:t>
            </a:r>
            <a:r>
              <a:rPr sz="1800" spc="-245" dirty="0">
                <a:solidFill>
                  <a:srgbClr val="533D34"/>
                </a:solidFill>
                <a:latin typeface="Verdana"/>
                <a:cs typeface="Verdana"/>
              </a:rPr>
              <a:t>T  </a:t>
            </a:r>
            <a:r>
              <a:rPr sz="1800" spc="135" dirty="0">
                <a:solidFill>
                  <a:srgbClr val="533D34"/>
                </a:solidFill>
                <a:latin typeface="Verdana"/>
                <a:cs typeface="Verdana"/>
              </a:rPr>
              <a:t>M</a:t>
            </a:r>
            <a:r>
              <a:rPr sz="1800" spc="-360" dirty="0">
                <a:solidFill>
                  <a:srgbClr val="533D34"/>
                </a:solidFill>
                <a:latin typeface="Verdana"/>
                <a:cs typeface="Verdana"/>
              </a:rPr>
              <a:t>I</a:t>
            </a:r>
            <a:r>
              <a:rPr sz="1800" spc="-180" dirty="0">
                <a:solidFill>
                  <a:srgbClr val="533D34"/>
                </a:solidFill>
                <a:latin typeface="Verdana"/>
                <a:cs typeface="Verdana"/>
              </a:rPr>
              <a:t>L</a:t>
            </a:r>
            <a:r>
              <a:rPr sz="1800" spc="-50" dirty="0">
                <a:solidFill>
                  <a:srgbClr val="533D34"/>
                </a:solidFill>
                <a:latin typeface="Verdana"/>
                <a:cs typeface="Verdana"/>
              </a:rPr>
              <a:t>D</a:t>
            </a:r>
            <a:r>
              <a:rPr sz="1800" spc="-13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1800" spc="-340" dirty="0">
                <a:solidFill>
                  <a:srgbClr val="533D34"/>
                </a:solidFill>
                <a:latin typeface="Verdana"/>
                <a:cs typeface="Verdana"/>
              </a:rPr>
              <a:t>S</a:t>
            </a:r>
            <a:r>
              <a:rPr sz="1800" spc="-30" dirty="0">
                <a:solidFill>
                  <a:srgbClr val="533D34"/>
                </a:solidFill>
                <a:latin typeface="Verdana"/>
                <a:cs typeface="Verdana"/>
              </a:rPr>
              <a:t>P</a:t>
            </a:r>
            <a:r>
              <a:rPr sz="1800" spc="95" dirty="0">
                <a:solidFill>
                  <a:srgbClr val="533D34"/>
                </a:solidFill>
                <a:latin typeface="Verdana"/>
                <a:cs typeface="Verdana"/>
              </a:rPr>
              <a:t>A</a:t>
            </a:r>
            <a:r>
              <a:rPr sz="1800" spc="-340" dirty="0">
                <a:solidFill>
                  <a:srgbClr val="533D34"/>
                </a:solidFill>
                <a:latin typeface="Verdana"/>
                <a:cs typeface="Verdana"/>
              </a:rPr>
              <a:t>S</a:t>
            </a:r>
            <a:r>
              <a:rPr sz="1800" spc="-350" dirty="0">
                <a:solidFill>
                  <a:srgbClr val="533D34"/>
                </a:solidFill>
                <a:latin typeface="Verdana"/>
                <a:cs typeface="Verdana"/>
              </a:rPr>
              <a:t>T</a:t>
            </a:r>
            <a:r>
              <a:rPr sz="1800" spc="-360" dirty="0">
                <a:solidFill>
                  <a:srgbClr val="533D34"/>
                </a:solidFill>
                <a:latin typeface="Verdana"/>
                <a:cs typeface="Verdana"/>
              </a:rPr>
              <a:t>I</a:t>
            </a:r>
            <a:r>
              <a:rPr sz="1800" spc="204" dirty="0">
                <a:solidFill>
                  <a:srgbClr val="533D34"/>
                </a:solidFill>
                <a:latin typeface="Verdana"/>
                <a:cs typeface="Verdana"/>
              </a:rPr>
              <a:t>C</a:t>
            </a:r>
            <a:r>
              <a:rPr sz="1800" spc="-360" dirty="0">
                <a:solidFill>
                  <a:srgbClr val="533D34"/>
                </a:solidFill>
                <a:latin typeface="Verdana"/>
                <a:cs typeface="Verdana"/>
              </a:rPr>
              <a:t>I</a:t>
            </a:r>
            <a:r>
              <a:rPr sz="1800" spc="-350" dirty="0">
                <a:solidFill>
                  <a:srgbClr val="533D34"/>
                </a:solidFill>
                <a:latin typeface="Verdana"/>
                <a:cs typeface="Verdana"/>
              </a:rPr>
              <a:t>T</a:t>
            </a:r>
            <a:r>
              <a:rPr sz="1800" spc="-45" dirty="0">
                <a:solidFill>
                  <a:srgbClr val="533D34"/>
                </a:solidFill>
                <a:latin typeface="Verdana"/>
                <a:cs typeface="Verdana"/>
              </a:rPr>
              <a:t>Y</a:t>
            </a:r>
            <a:r>
              <a:rPr sz="1800" spc="-13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1800" spc="135" dirty="0">
                <a:solidFill>
                  <a:srgbClr val="533D34"/>
                </a:solidFill>
                <a:latin typeface="Verdana"/>
                <a:cs typeface="Verdana"/>
              </a:rPr>
              <a:t>M</a:t>
            </a:r>
            <a:r>
              <a:rPr sz="1800" spc="95" dirty="0">
                <a:solidFill>
                  <a:srgbClr val="533D34"/>
                </a:solidFill>
                <a:latin typeface="Verdana"/>
                <a:cs typeface="Verdana"/>
              </a:rPr>
              <a:t>A</a:t>
            </a:r>
            <a:r>
              <a:rPr sz="1800" spc="-35" dirty="0">
                <a:solidFill>
                  <a:srgbClr val="533D34"/>
                </a:solidFill>
                <a:latin typeface="Verdana"/>
                <a:cs typeface="Verdana"/>
              </a:rPr>
              <a:t>Y  </a:t>
            </a:r>
            <a:r>
              <a:rPr sz="1800" spc="-50" dirty="0">
                <a:solidFill>
                  <a:srgbClr val="533D34"/>
                </a:solidFill>
                <a:latin typeface="Verdana"/>
                <a:cs typeface="Verdana"/>
              </a:rPr>
              <a:t>D</a:t>
            </a:r>
            <a:r>
              <a:rPr sz="1800" spc="-17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1800" spc="30" dirty="0">
                <a:solidFill>
                  <a:srgbClr val="533D34"/>
                </a:solidFill>
                <a:latin typeface="Verdana"/>
                <a:cs typeface="Verdana"/>
              </a:rPr>
              <a:t>V</a:t>
            </a:r>
            <a:r>
              <a:rPr sz="1800" spc="-17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1800" spc="-180" dirty="0">
                <a:solidFill>
                  <a:srgbClr val="533D34"/>
                </a:solidFill>
                <a:latin typeface="Verdana"/>
                <a:cs typeface="Verdana"/>
              </a:rPr>
              <a:t>L</a:t>
            </a:r>
            <a:r>
              <a:rPr sz="1800" spc="145" dirty="0">
                <a:solidFill>
                  <a:srgbClr val="533D34"/>
                </a:solidFill>
                <a:latin typeface="Verdana"/>
                <a:cs typeface="Verdana"/>
              </a:rPr>
              <a:t>O</a:t>
            </a:r>
            <a:r>
              <a:rPr sz="1800" spc="-25" dirty="0">
                <a:solidFill>
                  <a:srgbClr val="533D34"/>
                </a:solidFill>
                <a:latin typeface="Verdana"/>
                <a:cs typeface="Verdana"/>
              </a:rPr>
              <a:t>P</a:t>
            </a:r>
            <a:r>
              <a:rPr sz="1800" spc="-13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1800" spc="-180" dirty="0">
                <a:solidFill>
                  <a:srgbClr val="533D34"/>
                </a:solidFill>
                <a:latin typeface="Verdana"/>
                <a:cs typeface="Verdana"/>
              </a:rPr>
              <a:t>L</a:t>
            </a:r>
            <a:r>
              <a:rPr sz="1800" spc="95" dirty="0">
                <a:solidFill>
                  <a:srgbClr val="533D34"/>
                </a:solidFill>
                <a:latin typeface="Verdana"/>
                <a:cs typeface="Verdana"/>
              </a:rPr>
              <a:t>A</a:t>
            </a:r>
            <a:r>
              <a:rPr sz="1800" spc="-350" dirty="0">
                <a:solidFill>
                  <a:srgbClr val="533D34"/>
                </a:solidFill>
                <a:latin typeface="Verdana"/>
                <a:cs typeface="Verdana"/>
              </a:rPr>
              <a:t>T</a:t>
            </a:r>
            <a:r>
              <a:rPr sz="1800" spc="-17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1800" spc="-165" dirty="0">
                <a:solidFill>
                  <a:srgbClr val="533D34"/>
                </a:solidFill>
                <a:latin typeface="Verdana"/>
                <a:cs typeface="Verdana"/>
              </a:rPr>
              <a:t>R</a:t>
            </a:r>
            <a:r>
              <a:rPr sz="1800" spc="-160" dirty="0">
                <a:solidFill>
                  <a:srgbClr val="533D34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316662"/>
              <a:ext cx="12192000" cy="15875"/>
            </a:xfrm>
            <a:custGeom>
              <a:avLst/>
              <a:gdLst/>
              <a:ahLst/>
              <a:cxnLst/>
              <a:rect l="l" t="t" r="r" b="b"/>
              <a:pathLst>
                <a:path w="12192000" h="15875">
                  <a:moveTo>
                    <a:pt x="12192000" y="15875"/>
                  </a:moveTo>
                  <a:lnTo>
                    <a:pt x="0" y="15875"/>
                  </a:lnTo>
                  <a:lnTo>
                    <a:pt x="0" y="0"/>
                  </a:lnTo>
                  <a:lnTo>
                    <a:pt x="12192000" y="0"/>
                  </a:lnTo>
                  <a:lnTo>
                    <a:pt x="12192000" y="15875"/>
                  </a:lnTo>
                  <a:close/>
                </a:path>
              </a:pathLst>
            </a:custGeom>
            <a:solidFill>
              <a:srgbClr val="FDF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4812" y="396113"/>
            <a:ext cx="8093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Investigations</a:t>
            </a:r>
            <a:r>
              <a:rPr sz="3600" spc="-20" dirty="0"/>
              <a:t> </a:t>
            </a:r>
            <a:r>
              <a:rPr sz="3600" spc="-5" dirty="0"/>
              <a:t>of</a:t>
            </a:r>
            <a:r>
              <a:rPr sz="3600" spc="-20" dirty="0"/>
              <a:t> </a:t>
            </a:r>
            <a:r>
              <a:rPr sz="3600" spc="-5" dirty="0"/>
              <a:t>organophosphorus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654812" y="889508"/>
            <a:ext cx="2300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DF3EC"/>
                </a:solidFill>
                <a:latin typeface="Segoe Print"/>
                <a:cs typeface="Segoe Print"/>
              </a:rPr>
              <a:t>poi</a:t>
            </a:r>
            <a:r>
              <a:rPr sz="3600" dirty="0">
                <a:solidFill>
                  <a:srgbClr val="FDF3EC"/>
                </a:solidFill>
                <a:latin typeface="Segoe Print"/>
                <a:cs typeface="Segoe Print"/>
              </a:rPr>
              <a:t>s</a:t>
            </a:r>
            <a:r>
              <a:rPr sz="3600" spc="-5" dirty="0">
                <a:solidFill>
                  <a:srgbClr val="FDF3EC"/>
                </a:solidFill>
                <a:latin typeface="Segoe Print"/>
                <a:cs typeface="Segoe Print"/>
              </a:rPr>
              <a:t>oning</a:t>
            </a:r>
            <a:r>
              <a:rPr sz="3600" dirty="0">
                <a:solidFill>
                  <a:srgbClr val="FDF3EC"/>
                </a:solidFill>
                <a:latin typeface="Segoe Print"/>
                <a:cs typeface="Segoe Print"/>
              </a:rPr>
              <a:t>:</a:t>
            </a:r>
            <a:endParaRPr sz="3600">
              <a:latin typeface="Segoe Print"/>
              <a:cs typeface="Segoe Prin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50598" y="6472428"/>
            <a:ext cx="2863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DF3EC"/>
                </a:solidFill>
                <a:latin typeface="Segoe Print"/>
                <a:cs typeface="Segoe Print"/>
              </a:rPr>
              <a:t>1</a:t>
            </a:r>
            <a:r>
              <a:rPr sz="1400" dirty="0">
                <a:solidFill>
                  <a:srgbClr val="FDF3EC"/>
                </a:solidFill>
                <a:latin typeface="Segoe Print"/>
                <a:cs typeface="Segoe Print"/>
              </a:rPr>
              <a:t>4</a:t>
            </a:r>
            <a:endParaRPr sz="1400">
              <a:latin typeface="Segoe Print"/>
              <a:cs typeface="Segoe Prin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DIAGNOSIS</a:t>
            </a:r>
            <a:r>
              <a:rPr spc="-15" dirty="0"/>
              <a:t> </a:t>
            </a:r>
            <a:r>
              <a:rPr spc="-5" dirty="0"/>
              <a:t>IS</a:t>
            </a:r>
            <a:r>
              <a:rPr spc="-10" dirty="0"/>
              <a:t> </a:t>
            </a:r>
            <a:r>
              <a:rPr spc="-5" dirty="0"/>
              <a:t>MAINLY CLINICAL, BASED ON</a:t>
            </a:r>
            <a:r>
              <a:rPr spc="-10" dirty="0"/>
              <a:t> </a:t>
            </a:r>
            <a:r>
              <a:rPr dirty="0"/>
              <a:t>: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/>
          </a:p>
          <a:p>
            <a:pPr marL="295910" indent="-283210">
              <a:lnSpc>
                <a:spcPct val="100000"/>
              </a:lnSpc>
              <a:buFont typeface="Courier New"/>
              <a:buChar char="o"/>
              <a:tabLst>
                <a:tab pos="295910" algn="l"/>
              </a:tabLst>
            </a:pPr>
            <a:r>
              <a:rPr sz="2400" spc="-204" dirty="0">
                <a:latin typeface="Verdana"/>
                <a:cs typeface="Verdana"/>
              </a:rPr>
              <a:t>1</a:t>
            </a:r>
            <a:r>
              <a:rPr sz="2400" spc="-210" dirty="0">
                <a:latin typeface="Verdana"/>
                <a:cs typeface="Verdana"/>
              </a:rPr>
              <a:t>.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65" dirty="0">
                <a:latin typeface="Verdana"/>
                <a:cs typeface="Verdana"/>
              </a:rPr>
              <a:t>H</a:t>
            </a:r>
            <a:r>
              <a:rPr sz="2400" spc="-45" dirty="0">
                <a:latin typeface="Verdana"/>
                <a:cs typeface="Verdana"/>
              </a:rPr>
              <a:t>/</a:t>
            </a:r>
            <a:r>
              <a:rPr sz="2400" spc="110" dirty="0">
                <a:latin typeface="Verdana"/>
                <a:cs typeface="Verdana"/>
              </a:rPr>
              <a:t>o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470" dirty="0">
                <a:latin typeface="Verdana"/>
                <a:cs typeface="Verdana"/>
              </a:rPr>
              <a:t>I</a:t>
            </a:r>
            <a:r>
              <a:rPr sz="2400" spc="-60" dirty="0">
                <a:latin typeface="Verdana"/>
                <a:cs typeface="Verdana"/>
              </a:rPr>
              <a:t>n</a:t>
            </a:r>
            <a:r>
              <a:rPr sz="2400" spc="114" dirty="0">
                <a:latin typeface="Verdana"/>
                <a:cs typeface="Verdana"/>
              </a:rPr>
              <a:t>g</a:t>
            </a:r>
            <a:r>
              <a:rPr sz="2400" spc="130" dirty="0">
                <a:latin typeface="Verdana"/>
                <a:cs typeface="Verdana"/>
              </a:rPr>
              <a:t>e</a:t>
            </a:r>
            <a:r>
              <a:rPr sz="2400" spc="-325" dirty="0">
                <a:latin typeface="Verdana"/>
                <a:cs typeface="Verdana"/>
              </a:rPr>
              <a:t>s</a:t>
            </a:r>
            <a:r>
              <a:rPr sz="2400" spc="-135" dirty="0">
                <a:latin typeface="Verdana"/>
                <a:cs typeface="Verdana"/>
              </a:rPr>
              <a:t>t</a:t>
            </a:r>
            <a:r>
              <a:rPr sz="2400" spc="-185" dirty="0">
                <a:latin typeface="Verdana"/>
                <a:cs typeface="Verdana"/>
              </a:rPr>
              <a:t>i</a:t>
            </a:r>
            <a:r>
              <a:rPr sz="2400" spc="105" dirty="0">
                <a:latin typeface="Verdana"/>
                <a:cs typeface="Verdana"/>
              </a:rPr>
              <a:t>o</a:t>
            </a:r>
            <a:r>
              <a:rPr sz="2400" spc="-60" dirty="0">
                <a:latin typeface="Verdana"/>
                <a:cs typeface="Verdana"/>
              </a:rPr>
              <a:t>n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05" dirty="0">
                <a:latin typeface="Verdana"/>
                <a:cs typeface="Verdana"/>
              </a:rPr>
              <a:t>o</a:t>
            </a:r>
            <a:r>
              <a:rPr sz="2400" spc="-95" dirty="0">
                <a:latin typeface="Verdana"/>
                <a:cs typeface="Verdana"/>
              </a:rPr>
              <a:t>f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35" dirty="0">
                <a:latin typeface="Verdana"/>
                <a:cs typeface="Verdana"/>
              </a:rPr>
              <a:t>p</a:t>
            </a:r>
            <a:r>
              <a:rPr sz="2400" spc="105" dirty="0">
                <a:latin typeface="Verdana"/>
                <a:cs typeface="Verdana"/>
              </a:rPr>
              <a:t>o</a:t>
            </a:r>
            <a:r>
              <a:rPr sz="2400" spc="-185" dirty="0">
                <a:latin typeface="Verdana"/>
                <a:cs typeface="Verdana"/>
              </a:rPr>
              <a:t>i</a:t>
            </a:r>
            <a:r>
              <a:rPr sz="2400" spc="-325" dirty="0">
                <a:latin typeface="Verdana"/>
                <a:cs typeface="Verdana"/>
              </a:rPr>
              <a:t>s</a:t>
            </a:r>
            <a:r>
              <a:rPr sz="2400" spc="105" dirty="0">
                <a:latin typeface="Verdana"/>
                <a:cs typeface="Verdana"/>
              </a:rPr>
              <a:t>o</a:t>
            </a:r>
            <a:r>
              <a:rPr sz="2400" spc="-60" dirty="0">
                <a:latin typeface="Verdana"/>
                <a:cs typeface="Verdana"/>
              </a:rPr>
              <a:t>n</a:t>
            </a:r>
            <a:r>
              <a:rPr sz="2400" spc="-2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295275" marR="25400" indent="-283210">
              <a:lnSpc>
                <a:spcPct val="100000"/>
              </a:lnSpc>
              <a:buFont typeface="Courier New"/>
              <a:buChar char="o"/>
              <a:tabLst>
                <a:tab pos="295910" algn="l"/>
              </a:tabLst>
            </a:pPr>
            <a:r>
              <a:rPr sz="2400" spc="-204" dirty="0">
                <a:latin typeface="Verdana"/>
                <a:cs typeface="Verdana"/>
              </a:rPr>
              <a:t>2.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Characteristic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clinical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features.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20" dirty="0">
                <a:latin typeface="Verdana"/>
                <a:cs typeface="Verdana"/>
              </a:rPr>
              <a:t>(DUMBBLESS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509" dirty="0">
                <a:latin typeface="Verdana"/>
                <a:cs typeface="Verdana"/>
              </a:rPr>
              <a:t>+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105" dirty="0">
                <a:latin typeface="Verdana"/>
                <a:cs typeface="Verdana"/>
              </a:rPr>
              <a:t>o</a:t>
            </a:r>
            <a:r>
              <a:rPr sz="2400" spc="-135" dirty="0">
                <a:latin typeface="Verdana"/>
                <a:cs typeface="Verdana"/>
              </a:rPr>
              <a:t>t</a:t>
            </a:r>
            <a:r>
              <a:rPr sz="2400" spc="-60" dirty="0">
                <a:latin typeface="Verdana"/>
                <a:cs typeface="Verdana"/>
              </a:rPr>
              <a:t>h</a:t>
            </a:r>
            <a:r>
              <a:rPr sz="2400" spc="130" dirty="0">
                <a:latin typeface="Verdana"/>
                <a:cs typeface="Verdana"/>
              </a:rPr>
              <a:t>e</a:t>
            </a:r>
            <a:r>
              <a:rPr sz="2400" spc="-305" dirty="0">
                <a:latin typeface="Verdana"/>
                <a:cs typeface="Verdana"/>
              </a:rPr>
              <a:t>r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f</a:t>
            </a:r>
            <a:r>
              <a:rPr sz="2400" spc="130" dirty="0">
                <a:latin typeface="Verdana"/>
                <a:cs typeface="Verdana"/>
              </a:rPr>
              <a:t>e</a:t>
            </a:r>
            <a:r>
              <a:rPr sz="2400" spc="195" dirty="0">
                <a:latin typeface="Verdana"/>
                <a:cs typeface="Verdana"/>
              </a:rPr>
              <a:t>a</a:t>
            </a:r>
            <a:r>
              <a:rPr sz="2400" spc="-135" dirty="0">
                <a:latin typeface="Verdana"/>
                <a:cs typeface="Verdana"/>
              </a:rPr>
              <a:t>t</a:t>
            </a:r>
            <a:r>
              <a:rPr sz="2400" spc="-60" dirty="0">
                <a:latin typeface="Verdana"/>
                <a:cs typeface="Verdana"/>
              </a:rPr>
              <a:t>u</a:t>
            </a:r>
            <a:r>
              <a:rPr sz="2400" spc="-310" dirty="0">
                <a:latin typeface="Verdana"/>
                <a:cs typeface="Verdana"/>
              </a:rPr>
              <a:t>r</a:t>
            </a:r>
            <a:r>
              <a:rPr sz="2400" spc="130" dirty="0">
                <a:latin typeface="Verdana"/>
                <a:cs typeface="Verdana"/>
              </a:rPr>
              <a:t>e</a:t>
            </a:r>
            <a:r>
              <a:rPr sz="2400" spc="-325" dirty="0">
                <a:latin typeface="Verdana"/>
                <a:cs typeface="Verdana"/>
              </a:rPr>
              <a:t>s</a:t>
            </a:r>
            <a:r>
              <a:rPr sz="2400" spc="-204" dirty="0">
                <a:latin typeface="Verdana"/>
                <a:cs typeface="Verdana"/>
              </a:rPr>
              <a:t>)</a:t>
            </a:r>
            <a:endParaRPr sz="2400">
              <a:latin typeface="Verdana"/>
              <a:cs typeface="Verdana"/>
            </a:endParaRPr>
          </a:p>
          <a:p>
            <a:pPr marL="295910" indent="-283210">
              <a:lnSpc>
                <a:spcPct val="100000"/>
              </a:lnSpc>
              <a:buFont typeface="Courier New"/>
              <a:buChar char="o"/>
              <a:tabLst>
                <a:tab pos="295910" algn="l"/>
              </a:tabLst>
            </a:pPr>
            <a:r>
              <a:rPr sz="2400" spc="-204" dirty="0">
                <a:latin typeface="Verdana"/>
                <a:cs typeface="Verdana"/>
              </a:rPr>
              <a:t>3.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Clinical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45" dirty="0">
                <a:latin typeface="Verdana"/>
                <a:cs typeface="Verdana"/>
              </a:rPr>
              <a:t>improvement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after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atropine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or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oxime.</a:t>
            </a:r>
            <a:endParaRPr sz="2400">
              <a:latin typeface="Verdana"/>
              <a:cs typeface="Verdana"/>
            </a:endParaRPr>
          </a:p>
          <a:p>
            <a:pPr marL="295275" marR="123825" indent="-283210">
              <a:lnSpc>
                <a:spcPct val="100000"/>
              </a:lnSpc>
              <a:buFont typeface="Courier New"/>
              <a:buChar char="o"/>
              <a:tabLst>
                <a:tab pos="295910" algn="l"/>
              </a:tabLst>
            </a:pPr>
            <a:r>
              <a:rPr sz="2400" spc="-204" dirty="0">
                <a:latin typeface="Verdana"/>
                <a:cs typeface="Verdana"/>
              </a:rPr>
              <a:t>4.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Inhibition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of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45" dirty="0">
                <a:latin typeface="Verdana"/>
                <a:cs typeface="Verdana"/>
              </a:rPr>
              <a:t>cholinesterase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activity: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Definitive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105" dirty="0">
                <a:latin typeface="Verdana"/>
                <a:cs typeface="Verdana"/>
              </a:rPr>
              <a:t>o</a:t>
            </a:r>
            <a:r>
              <a:rPr sz="2400" spc="-305" dirty="0">
                <a:latin typeface="Verdana"/>
                <a:cs typeface="Verdana"/>
              </a:rPr>
              <a:t>r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114" dirty="0">
                <a:latin typeface="Verdana"/>
                <a:cs typeface="Verdana"/>
              </a:rPr>
              <a:t>g</a:t>
            </a:r>
            <a:r>
              <a:rPr sz="2400" spc="105" dirty="0">
                <a:latin typeface="Verdana"/>
                <a:cs typeface="Verdana"/>
              </a:rPr>
              <a:t>o</a:t>
            </a:r>
            <a:r>
              <a:rPr sz="2400" spc="-185" dirty="0">
                <a:latin typeface="Verdana"/>
                <a:cs typeface="Verdana"/>
              </a:rPr>
              <a:t>l</a:t>
            </a:r>
            <a:r>
              <a:rPr sz="2400" spc="145" dirty="0">
                <a:latin typeface="Verdana"/>
                <a:cs typeface="Verdana"/>
              </a:rPr>
              <a:t>d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325" dirty="0">
                <a:latin typeface="Verdana"/>
                <a:cs typeface="Verdana"/>
              </a:rPr>
              <a:t>s</a:t>
            </a:r>
            <a:r>
              <a:rPr sz="2400" spc="-135" dirty="0">
                <a:latin typeface="Verdana"/>
                <a:cs typeface="Verdana"/>
              </a:rPr>
              <a:t>t</a:t>
            </a:r>
            <a:r>
              <a:rPr sz="2400" spc="195" dirty="0">
                <a:latin typeface="Verdana"/>
                <a:cs typeface="Verdana"/>
              </a:rPr>
              <a:t>a</a:t>
            </a:r>
            <a:r>
              <a:rPr sz="2400" spc="-60" dirty="0">
                <a:latin typeface="Verdana"/>
                <a:cs typeface="Verdana"/>
              </a:rPr>
              <a:t>n</a:t>
            </a:r>
            <a:r>
              <a:rPr sz="2400" spc="145" dirty="0">
                <a:latin typeface="Verdana"/>
                <a:cs typeface="Verdana"/>
              </a:rPr>
              <a:t>d</a:t>
            </a:r>
            <a:r>
              <a:rPr sz="2400" spc="195" dirty="0">
                <a:latin typeface="Verdana"/>
                <a:cs typeface="Verdana"/>
              </a:rPr>
              <a:t>a</a:t>
            </a:r>
            <a:r>
              <a:rPr sz="2400" spc="-310" dirty="0">
                <a:latin typeface="Verdana"/>
                <a:cs typeface="Verdana"/>
              </a:rPr>
              <a:t>r</a:t>
            </a:r>
            <a:r>
              <a:rPr sz="2400" spc="145" dirty="0">
                <a:latin typeface="Verdana"/>
                <a:cs typeface="Verdana"/>
              </a:rPr>
              <a:t>d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m</a:t>
            </a:r>
            <a:r>
              <a:rPr sz="2400" spc="130" dirty="0">
                <a:latin typeface="Verdana"/>
                <a:cs typeface="Verdana"/>
              </a:rPr>
              <a:t>e</a:t>
            </a:r>
            <a:r>
              <a:rPr sz="2400" spc="-135" dirty="0">
                <a:latin typeface="Verdana"/>
                <a:cs typeface="Verdana"/>
              </a:rPr>
              <a:t>t</a:t>
            </a:r>
            <a:r>
              <a:rPr sz="2400" spc="-60" dirty="0">
                <a:latin typeface="Verdana"/>
                <a:cs typeface="Verdana"/>
              </a:rPr>
              <a:t>h</a:t>
            </a:r>
            <a:r>
              <a:rPr sz="2400" spc="105" dirty="0">
                <a:latin typeface="Verdana"/>
                <a:cs typeface="Verdana"/>
              </a:rPr>
              <a:t>o</a:t>
            </a:r>
            <a:r>
              <a:rPr sz="2400" spc="145" dirty="0">
                <a:latin typeface="Verdana"/>
                <a:cs typeface="Verdana"/>
              </a:rPr>
              <a:t>d</a:t>
            </a:r>
            <a:r>
              <a:rPr sz="2400" spc="-210" dirty="0">
                <a:latin typeface="Verdana"/>
                <a:cs typeface="Verdana"/>
              </a:rPr>
              <a:t>,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465" dirty="0">
                <a:latin typeface="Verdana"/>
                <a:cs typeface="Verdana"/>
              </a:rPr>
              <a:t>T</a:t>
            </a:r>
            <a:r>
              <a:rPr sz="2400" spc="-60" dirty="0">
                <a:latin typeface="Verdana"/>
                <a:cs typeface="Verdana"/>
              </a:rPr>
              <a:t>h</a:t>
            </a:r>
            <a:r>
              <a:rPr sz="2400" spc="130" dirty="0">
                <a:latin typeface="Verdana"/>
                <a:cs typeface="Verdana"/>
              </a:rPr>
              <a:t>e</a:t>
            </a:r>
            <a:r>
              <a:rPr sz="2400" spc="105" dirty="0">
                <a:latin typeface="Verdana"/>
                <a:cs typeface="Verdana"/>
              </a:rPr>
              <a:t>o</a:t>
            </a:r>
            <a:r>
              <a:rPr sz="2400" spc="-310" dirty="0">
                <a:latin typeface="Verdana"/>
                <a:cs typeface="Verdana"/>
              </a:rPr>
              <a:t>r</a:t>
            </a:r>
            <a:r>
              <a:rPr sz="2400" spc="130" dirty="0">
                <a:latin typeface="Verdana"/>
                <a:cs typeface="Verdana"/>
              </a:rPr>
              <a:t>e</a:t>
            </a:r>
            <a:r>
              <a:rPr sz="2400" spc="-135" dirty="0">
                <a:latin typeface="Verdana"/>
                <a:cs typeface="Verdana"/>
              </a:rPr>
              <a:t>t</a:t>
            </a:r>
            <a:r>
              <a:rPr sz="2400" spc="-185" dirty="0">
                <a:latin typeface="Verdana"/>
                <a:cs typeface="Verdana"/>
              </a:rPr>
              <a:t>i</a:t>
            </a:r>
            <a:r>
              <a:rPr sz="2400" spc="300" dirty="0">
                <a:latin typeface="Verdana"/>
                <a:cs typeface="Verdana"/>
              </a:rPr>
              <a:t>c</a:t>
            </a:r>
            <a:r>
              <a:rPr sz="2400" spc="195" dirty="0">
                <a:latin typeface="Verdana"/>
                <a:cs typeface="Verdana"/>
              </a:rPr>
              <a:t>a</a:t>
            </a:r>
            <a:r>
              <a:rPr sz="2400" spc="-185" dirty="0">
                <a:latin typeface="Verdana"/>
                <a:cs typeface="Verdana"/>
              </a:rPr>
              <a:t>ll</a:t>
            </a:r>
            <a:r>
              <a:rPr sz="2400" spc="-100" dirty="0">
                <a:latin typeface="Verdana"/>
                <a:cs typeface="Verdana"/>
              </a:rPr>
              <a:t>y  </a:t>
            </a:r>
            <a:r>
              <a:rPr sz="2400" spc="-80" dirty="0">
                <a:latin typeface="Verdana"/>
                <a:cs typeface="Verdana"/>
              </a:rPr>
              <a:t>RBC/true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45" dirty="0">
                <a:latin typeface="Verdana"/>
                <a:cs typeface="Verdana"/>
              </a:rPr>
              <a:t>cholinesterase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254" dirty="0">
                <a:latin typeface="Verdana"/>
                <a:cs typeface="Verdana"/>
              </a:rPr>
              <a:t>is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more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75" dirty="0">
                <a:latin typeface="Verdana"/>
                <a:cs typeface="Verdana"/>
              </a:rPr>
              <a:t>accurate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than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135" dirty="0">
                <a:latin typeface="Verdana"/>
                <a:cs typeface="Verdana"/>
              </a:rPr>
              <a:t>p</a:t>
            </a:r>
            <a:r>
              <a:rPr sz="2400" spc="-185" dirty="0">
                <a:latin typeface="Verdana"/>
                <a:cs typeface="Verdana"/>
              </a:rPr>
              <a:t>l</a:t>
            </a:r>
            <a:r>
              <a:rPr sz="2400" spc="195" dirty="0">
                <a:latin typeface="Verdana"/>
                <a:cs typeface="Verdana"/>
              </a:rPr>
              <a:t>a</a:t>
            </a:r>
            <a:r>
              <a:rPr sz="2400" spc="-325" dirty="0">
                <a:latin typeface="Verdana"/>
                <a:cs typeface="Verdana"/>
              </a:rPr>
              <a:t>s</a:t>
            </a:r>
            <a:r>
              <a:rPr sz="2400" spc="-90" dirty="0">
                <a:latin typeface="Verdana"/>
                <a:cs typeface="Verdana"/>
              </a:rPr>
              <a:t>m</a:t>
            </a:r>
            <a:r>
              <a:rPr sz="2400" spc="195" dirty="0">
                <a:latin typeface="Verdana"/>
                <a:cs typeface="Verdana"/>
              </a:rPr>
              <a:t>a</a:t>
            </a:r>
            <a:r>
              <a:rPr sz="2400" spc="-45" dirty="0">
                <a:latin typeface="Verdana"/>
                <a:cs typeface="Verdana"/>
              </a:rPr>
              <a:t>/</a:t>
            </a:r>
            <a:r>
              <a:rPr sz="2400" spc="135" dirty="0">
                <a:latin typeface="Verdana"/>
                <a:cs typeface="Verdana"/>
              </a:rPr>
              <a:t>p</a:t>
            </a:r>
            <a:r>
              <a:rPr sz="2400" spc="-325" dirty="0">
                <a:latin typeface="Verdana"/>
                <a:cs typeface="Verdana"/>
              </a:rPr>
              <a:t>s</a:t>
            </a:r>
            <a:r>
              <a:rPr sz="2400" spc="130" dirty="0">
                <a:latin typeface="Verdana"/>
                <a:cs typeface="Verdana"/>
              </a:rPr>
              <a:t>e</a:t>
            </a:r>
            <a:r>
              <a:rPr sz="2400" spc="-60" dirty="0">
                <a:latin typeface="Verdana"/>
                <a:cs typeface="Verdana"/>
              </a:rPr>
              <a:t>u</a:t>
            </a:r>
            <a:r>
              <a:rPr sz="2400" spc="145" dirty="0">
                <a:latin typeface="Verdana"/>
                <a:cs typeface="Verdana"/>
              </a:rPr>
              <a:t>d</a:t>
            </a:r>
            <a:r>
              <a:rPr sz="2400" spc="110" dirty="0">
                <a:latin typeface="Verdana"/>
                <a:cs typeface="Verdana"/>
              </a:rPr>
              <a:t>o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270" dirty="0">
                <a:latin typeface="Verdana"/>
                <a:cs typeface="Verdana"/>
              </a:rPr>
              <a:t>B</a:t>
            </a:r>
            <a:r>
              <a:rPr sz="2400" spc="-60" dirty="0">
                <a:latin typeface="Verdana"/>
                <a:cs typeface="Verdana"/>
              </a:rPr>
              <a:t>u</a:t>
            </a:r>
            <a:r>
              <a:rPr sz="2400" spc="-135" dirty="0">
                <a:latin typeface="Verdana"/>
                <a:cs typeface="Verdana"/>
              </a:rPr>
              <a:t>t</a:t>
            </a:r>
            <a:r>
              <a:rPr sz="2400" spc="-210" dirty="0">
                <a:latin typeface="Verdana"/>
                <a:cs typeface="Verdana"/>
              </a:rPr>
              <a:t>,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35" dirty="0">
                <a:latin typeface="Verdana"/>
                <a:cs typeface="Verdana"/>
              </a:rPr>
              <a:t>p</a:t>
            </a:r>
            <a:r>
              <a:rPr sz="2400" spc="-185" dirty="0">
                <a:latin typeface="Verdana"/>
                <a:cs typeface="Verdana"/>
              </a:rPr>
              <a:t>l</a:t>
            </a:r>
            <a:r>
              <a:rPr sz="2400" spc="195" dirty="0">
                <a:latin typeface="Verdana"/>
                <a:cs typeface="Verdana"/>
              </a:rPr>
              <a:t>a</a:t>
            </a:r>
            <a:r>
              <a:rPr sz="2400" spc="-325" dirty="0">
                <a:latin typeface="Verdana"/>
                <a:cs typeface="Verdana"/>
              </a:rPr>
              <a:t>s</a:t>
            </a:r>
            <a:r>
              <a:rPr sz="2400" spc="-90" dirty="0">
                <a:latin typeface="Verdana"/>
                <a:cs typeface="Verdana"/>
              </a:rPr>
              <a:t>m</a:t>
            </a:r>
            <a:r>
              <a:rPr sz="2400" spc="195" dirty="0">
                <a:latin typeface="Verdana"/>
                <a:cs typeface="Verdana"/>
              </a:rPr>
              <a:t>a</a:t>
            </a:r>
            <a:r>
              <a:rPr sz="2400" spc="-45" dirty="0">
                <a:latin typeface="Verdana"/>
                <a:cs typeface="Verdana"/>
              </a:rPr>
              <a:t>/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35" dirty="0">
                <a:latin typeface="Verdana"/>
                <a:cs typeface="Verdana"/>
              </a:rPr>
              <a:t>p</a:t>
            </a:r>
            <a:r>
              <a:rPr sz="2400" spc="-325" dirty="0">
                <a:latin typeface="Verdana"/>
                <a:cs typeface="Verdana"/>
              </a:rPr>
              <a:t>s</a:t>
            </a:r>
            <a:r>
              <a:rPr sz="2400" spc="130" dirty="0">
                <a:latin typeface="Verdana"/>
                <a:cs typeface="Verdana"/>
              </a:rPr>
              <a:t>e</a:t>
            </a:r>
            <a:r>
              <a:rPr sz="2400" spc="-60" dirty="0">
                <a:latin typeface="Verdana"/>
                <a:cs typeface="Verdana"/>
              </a:rPr>
              <a:t>u</a:t>
            </a:r>
            <a:r>
              <a:rPr sz="2400" spc="145" dirty="0">
                <a:latin typeface="Verdana"/>
                <a:cs typeface="Verdana"/>
              </a:rPr>
              <a:t>d</a:t>
            </a:r>
            <a:r>
              <a:rPr sz="2400" spc="105" dirty="0">
                <a:latin typeface="Verdana"/>
                <a:cs typeface="Verdana"/>
              </a:rPr>
              <a:t>o</a:t>
            </a:r>
            <a:r>
              <a:rPr sz="2400" spc="-250" dirty="0">
                <a:latin typeface="Verdana"/>
                <a:cs typeface="Verdana"/>
              </a:rPr>
              <a:t>-  </a:t>
            </a:r>
            <a:r>
              <a:rPr sz="2400" spc="-45" dirty="0">
                <a:latin typeface="Verdana"/>
                <a:cs typeface="Verdana"/>
              </a:rPr>
              <a:t>cholinesterase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54" dirty="0">
                <a:latin typeface="Verdana"/>
                <a:cs typeface="Verdana"/>
              </a:rPr>
              <a:t>is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more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easily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20" dirty="0">
                <a:latin typeface="Verdana"/>
                <a:cs typeface="Verdana"/>
              </a:rPr>
              <a:t>available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test.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E6DB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5190" y="0"/>
            <a:ext cx="5427345" cy="6858000"/>
          </a:xfrm>
          <a:custGeom>
            <a:avLst/>
            <a:gdLst/>
            <a:ahLst/>
            <a:cxnLst/>
            <a:rect l="l" t="t" r="r" b="b"/>
            <a:pathLst>
              <a:path w="5427345" h="6858000">
                <a:moveTo>
                  <a:pt x="853316" y="1193800"/>
                </a:moveTo>
                <a:lnTo>
                  <a:pt x="735740" y="1193800"/>
                </a:lnTo>
                <a:lnTo>
                  <a:pt x="702326" y="1168400"/>
                </a:lnTo>
                <a:lnTo>
                  <a:pt x="685765" y="1143000"/>
                </a:lnTo>
                <a:lnTo>
                  <a:pt x="636603" y="1104900"/>
                </a:lnTo>
                <a:lnTo>
                  <a:pt x="572380" y="1054100"/>
                </a:lnTo>
                <a:lnTo>
                  <a:pt x="556568" y="1028700"/>
                </a:lnTo>
                <a:lnTo>
                  <a:pt x="509718" y="990600"/>
                </a:lnTo>
                <a:lnTo>
                  <a:pt x="494313" y="965200"/>
                </a:lnTo>
                <a:lnTo>
                  <a:pt x="463807" y="939800"/>
                </a:lnTo>
                <a:lnTo>
                  <a:pt x="448707" y="914400"/>
                </a:lnTo>
                <a:lnTo>
                  <a:pt x="433721" y="901700"/>
                </a:lnTo>
                <a:lnTo>
                  <a:pt x="418951" y="876300"/>
                </a:lnTo>
                <a:lnTo>
                  <a:pt x="401171" y="863600"/>
                </a:lnTo>
                <a:lnTo>
                  <a:pt x="380762" y="825500"/>
                </a:lnTo>
                <a:lnTo>
                  <a:pt x="369611" y="812800"/>
                </a:lnTo>
                <a:lnTo>
                  <a:pt x="357953" y="800100"/>
                </a:lnTo>
                <a:lnTo>
                  <a:pt x="345799" y="787400"/>
                </a:lnTo>
                <a:lnTo>
                  <a:pt x="333200" y="762000"/>
                </a:lnTo>
                <a:lnTo>
                  <a:pt x="320183" y="749300"/>
                </a:lnTo>
                <a:lnTo>
                  <a:pt x="306810" y="723900"/>
                </a:lnTo>
                <a:lnTo>
                  <a:pt x="293107" y="711200"/>
                </a:lnTo>
                <a:lnTo>
                  <a:pt x="264925" y="660400"/>
                </a:lnTo>
                <a:lnTo>
                  <a:pt x="235957" y="609600"/>
                </a:lnTo>
                <a:lnTo>
                  <a:pt x="177041" y="508000"/>
                </a:lnTo>
                <a:lnTo>
                  <a:pt x="162373" y="469900"/>
                </a:lnTo>
                <a:lnTo>
                  <a:pt x="147793" y="444500"/>
                </a:lnTo>
                <a:lnTo>
                  <a:pt x="133366" y="406400"/>
                </a:lnTo>
                <a:lnTo>
                  <a:pt x="119129" y="381000"/>
                </a:lnTo>
                <a:lnTo>
                  <a:pt x="105121" y="342900"/>
                </a:lnTo>
                <a:lnTo>
                  <a:pt x="91418" y="317500"/>
                </a:lnTo>
                <a:lnTo>
                  <a:pt x="84636" y="292100"/>
                </a:lnTo>
                <a:lnTo>
                  <a:pt x="77981" y="279400"/>
                </a:lnTo>
                <a:lnTo>
                  <a:pt x="71403" y="254000"/>
                </a:lnTo>
                <a:lnTo>
                  <a:pt x="64926" y="241300"/>
                </a:lnTo>
                <a:lnTo>
                  <a:pt x="58550" y="215900"/>
                </a:lnTo>
                <a:lnTo>
                  <a:pt x="52276" y="203200"/>
                </a:lnTo>
                <a:lnTo>
                  <a:pt x="46117" y="177800"/>
                </a:lnTo>
                <a:lnTo>
                  <a:pt x="40072" y="165100"/>
                </a:lnTo>
                <a:lnTo>
                  <a:pt x="34154" y="139700"/>
                </a:lnTo>
                <a:lnTo>
                  <a:pt x="28121" y="127000"/>
                </a:lnTo>
                <a:lnTo>
                  <a:pt x="17428" y="76200"/>
                </a:lnTo>
                <a:lnTo>
                  <a:pt x="7179" y="25400"/>
                </a:lnTo>
                <a:lnTo>
                  <a:pt x="0" y="0"/>
                </a:lnTo>
                <a:lnTo>
                  <a:pt x="61564" y="0"/>
                </a:lnTo>
                <a:lnTo>
                  <a:pt x="66259" y="12700"/>
                </a:lnTo>
                <a:lnTo>
                  <a:pt x="76419" y="63500"/>
                </a:lnTo>
                <a:lnTo>
                  <a:pt x="81677" y="88900"/>
                </a:lnTo>
                <a:lnTo>
                  <a:pt x="86719" y="114300"/>
                </a:lnTo>
                <a:lnTo>
                  <a:pt x="86236" y="114300"/>
                </a:lnTo>
                <a:lnTo>
                  <a:pt x="91951" y="127000"/>
                </a:lnTo>
                <a:lnTo>
                  <a:pt x="97704" y="152400"/>
                </a:lnTo>
                <a:lnTo>
                  <a:pt x="103584" y="165100"/>
                </a:lnTo>
                <a:lnTo>
                  <a:pt x="109579" y="177800"/>
                </a:lnTo>
                <a:lnTo>
                  <a:pt x="115688" y="203200"/>
                </a:lnTo>
                <a:lnTo>
                  <a:pt x="121885" y="215900"/>
                </a:lnTo>
                <a:lnTo>
                  <a:pt x="128184" y="241300"/>
                </a:lnTo>
                <a:lnTo>
                  <a:pt x="134585" y="254000"/>
                </a:lnTo>
                <a:lnTo>
                  <a:pt x="141075" y="266700"/>
                </a:lnTo>
                <a:lnTo>
                  <a:pt x="147641" y="292100"/>
                </a:lnTo>
                <a:lnTo>
                  <a:pt x="147501" y="292100"/>
                </a:lnTo>
                <a:lnTo>
                  <a:pt x="161039" y="317500"/>
                </a:lnTo>
                <a:lnTo>
                  <a:pt x="160849" y="317500"/>
                </a:lnTo>
                <a:lnTo>
                  <a:pt x="174666" y="355600"/>
                </a:lnTo>
                <a:lnTo>
                  <a:pt x="174476" y="355600"/>
                </a:lnTo>
                <a:lnTo>
                  <a:pt x="188522" y="381000"/>
                </a:lnTo>
                <a:lnTo>
                  <a:pt x="188319" y="381000"/>
                </a:lnTo>
                <a:lnTo>
                  <a:pt x="202556" y="419100"/>
                </a:lnTo>
                <a:lnTo>
                  <a:pt x="202352" y="419100"/>
                </a:lnTo>
                <a:lnTo>
                  <a:pt x="216729" y="444500"/>
                </a:lnTo>
                <a:lnTo>
                  <a:pt x="216538" y="444500"/>
                </a:lnTo>
                <a:lnTo>
                  <a:pt x="231016" y="482600"/>
                </a:lnTo>
                <a:lnTo>
                  <a:pt x="235660" y="482600"/>
                </a:lnTo>
                <a:lnTo>
                  <a:pt x="245355" y="508000"/>
                </a:lnTo>
                <a:lnTo>
                  <a:pt x="245151" y="508000"/>
                </a:lnTo>
                <a:lnTo>
                  <a:pt x="259706" y="533400"/>
                </a:lnTo>
                <a:lnTo>
                  <a:pt x="259502" y="533400"/>
                </a:lnTo>
                <a:lnTo>
                  <a:pt x="274031" y="558800"/>
                </a:lnTo>
                <a:lnTo>
                  <a:pt x="273841" y="558800"/>
                </a:lnTo>
                <a:lnTo>
                  <a:pt x="288306" y="584200"/>
                </a:lnTo>
                <a:lnTo>
                  <a:pt x="288103" y="584200"/>
                </a:lnTo>
                <a:lnTo>
                  <a:pt x="302454" y="609600"/>
                </a:lnTo>
                <a:lnTo>
                  <a:pt x="302263" y="609600"/>
                </a:lnTo>
                <a:lnTo>
                  <a:pt x="316462" y="635000"/>
                </a:lnTo>
                <a:lnTo>
                  <a:pt x="316271" y="635000"/>
                </a:lnTo>
                <a:lnTo>
                  <a:pt x="330279" y="647700"/>
                </a:lnTo>
                <a:lnTo>
                  <a:pt x="330089" y="647700"/>
                </a:lnTo>
                <a:lnTo>
                  <a:pt x="343868" y="673100"/>
                </a:lnTo>
                <a:lnTo>
                  <a:pt x="343678" y="673100"/>
                </a:lnTo>
                <a:lnTo>
                  <a:pt x="357178" y="698500"/>
                </a:lnTo>
                <a:lnTo>
                  <a:pt x="356988" y="698500"/>
                </a:lnTo>
                <a:lnTo>
                  <a:pt x="370170" y="711200"/>
                </a:lnTo>
                <a:lnTo>
                  <a:pt x="369980" y="711200"/>
                </a:lnTo>
                <a:lnTo>
                  <a:pt x="382807" y="736600"/>
                </a:lnTo>
                <a:lnTo>
                  <a:pt x="382616" y="736600"/>
                </a:lnTo>
                <a:lnTo>
                  <a:pt x="395037" y="749300"/>
                </a:lnTo>
                <a:lnTo>
                  <a:pt x="394859" y="749300"/>
                </a:lnTo>
                <a:lnTo>
                  <a:pt x="406835" y="762000"/>
                </a:lnTo>
                <a:lnTo>
                  <a:pt x="406657" y="762000"/>
                </a:lnTo>
                <a:lnTo>
                  <a:pt x="418138" y="774700"/>
                </a:lnTo>
                <a:lnTo>
                  <a:pt x="417973" y="774700"/>
                </a:lnTo>
                <a:lnTo>
                  <a:pt x="428933" y="800100"/>
                </a:lnTo>
                <a:lnTo>
                  <a:pt x="428704" y="800100"/>
                </a:lnTo>
                <a:lnTo>
                  <a:pt x="448859" y="825500"/>
                </a:lnTo>
                <a:lnTo>
                  <a:pt x="448580" y="825500"/>
                </a:lnTo>
                <a:lnTo>
                  <a:pt x="466106" y="838200"/>
                </a:lnTo>
                <a:lnTo>
                  <a:pt x="465903" y="838200"/>
                </a:lnTo>
                <a:lnTo>
                  <a:pt x="480470" y="863600"/>
                </a:lnTo>
                <a:lnTo>
                  <a:pt x="480241" y="863600"/>
                </a:lnTo>
                <a:lnTo>
                  <a:pt x="494998" y="876300"/>
                </a:lnTo>
                <a:lnTo>
                  <a:pt x="494757" y="876300"/>
                </a:lnTo>
                <a:lnTo>
                  <a:pt x="509616" y="889000"/>
                </a:lnTo>
                <a:lnTo>
                  <a:pt x="509362" y="889000"/>
                </a:lnTo>
                <a:lnTo>
                  <a:pt x="524310" y="914400"/>
                </a:lnTo>
                <a:lnTo>
                  <a:pt x="524056" y="914400"/>
                </a:lnTo>
                <a:lnTo>
                  <a:pt x="539106" y="927100"/>
                </a:lnTo>
                <a:lnTo>
                  <a:pt x="538852" y="927100"/>
                </a:lnTo>
                <a:lnTo>
                  <a:pt x="554003" y="939800"/>
                </a:lnTo>
                <a:lnTo>
                  <a:pt x="553736" y="939800"/>
                </a:lnTo>
                <a:lnTo>
                  <a:pt x="568976" y="965200"/>
                </a:lnTo>
                <a:lnTo>
                  <a:pt x="568709" y="965200"/>
                </a:lnTo>
                <a:lnTo>
                  <a:pt x="584051" y="977900"/>
                </a:lnTo>
                <a:lnTo>
                  <a:pt x="583771" y="977900"/>
                </a:lnTo>
                <a:lnTo>
                  <a:pt x="599215" y="990600"/>
                </a:lnTo>
                <a:lnTo>
                  <a:pt x="598935" y="990600"/>
                </a:lnTo>
                <a:lnTo>
                  <a:pt x="614455" y="1003300"/>
                </a:lnTo>
                <a:lnTo>
                  <a:pt x="614175" y="1003300"/>
                </a:lnTo>
                <a:lnTo>
                  <a:pt x="629796" y="1016000"/>
                </a:lnTo>
                <a:lnTo>
                  <a:pt x="629504" y="1016000"/>
                </a:lnTo>
                <a:lnTo>
                  <a:pt x="645227" y="1028700"/>
                </a:lnTo>
                <a:lnTo>
                  <a:pt x="644922" y="1028700"/>
                </a:lnTo>
                <a:lnTo>
                  <a:pt x="660733" y="1054100"/>
                </a:lnTo>
                <a:lnTo>
                  <a:pt x="660429" y="1054100"/>
                </a:lnTo>
                <a:lnTo>
                  <a:pt x="676329" y="1066800"/>
                </a:lnTo>
                <a:lnTo>
                  <a:pt x="676024" y="1066800"/>
                </a:lnTo>
                <a:lnTo>
                  <a:pt x="692014" y="1079500"/>
                </a:lnTo>
                <a:lnTo>
                  <a:pt x="691696" y="1079500"/>
                </a:lnTo>
                <a:lnTo>
                  <a:pt x="707774" y="1092200"/>
                </a:lnTo>
                <a:lnTo>
                  <a:pt x="707457" y="1092200"/>
                </a:lnTo>
                <a:lnTo>
                  <a:pt x="723624" y="1104900"/>
                </a:lnTo>
                <a:lnTo>
                  <a:pt x="723306" y="1104900"/>
                </a:lnTo>
                <a:lnTo>
                  <a:pt x="739550" y="1117600"/>
                </a:lnTo>
                <a:lnTo>
                  <a:pt x="739232" y="1117600"/>
                </a:lnTo>
                <a:lnTo>
                  <a:pt x="755564" y="1130300"/>
                </a:lnTo>
                <a:lnTo>
                  <a:pt x="755234" y="1130300"/>
                </a:lnTo>
                <a:lnTo>
                  <a:pt x="771655" y="1143000"/>
                </a:lnTo>
                <a:lnTo>
                  <a:pt x="771325" y="1143000"/>
                </a:lnTo>
                <a:lnTo>
                  <a:pt x="787835" y="1155700"/>
                </a:lnTo>
                <a:lnTo>
                  <a:pt x="787492" y="1155700"/>
                </a:lnTo>
                <a:lnTo>
                  <a:pt x="804091" y="1168400"/>
                </a:lnTo>
                <a:lnTo>
                  <a:pt x="820080" y="1168400"/>
                </a:lnTo>
                <a:lnTo>
                  <a:pt x="836832" y="1181100"/>
                </a:lnTo>
                <a:lnTo>
                  <a:pt x="836489" y="1181100"/>
                </a:lnTo>
                <a:lnTo>
                  <a:pt x="853316" y="1193800"/>
                </a:lnTo>
                <a:close/>
              </a:path>
              <a:path w="5427345" h="6858000">
                <a:moveTo>
                  <a:pt x="235660" y="482600"/>
                </a:moveTo>
                <a:lnTo>
                  <a:pt x="231016" y="482600"/>
                </a:lnTo>
                <a:lnTo>
                  <a:pt x="230813" y="469900"/>
                </a:lnTo>
                <a:lnTo>
                  <a:pt x="235660" y="482600"/>
                </a:lnTo>
                <a:close/>
              </a:path>
              <a:path w="5427345" h="6858000">
                <a:moveTo>
                  <a:pt x="4308224" y="1104900"/>
                </a:moveTo>
                <a:lnTo>
                  <a:pt x="3950897" y="1104900"/>
                </a:lnTo>
                <a:lnTo>
                  <a:pt x="3987752" y="1092200"/>
                </a:lnTo>
                <a:lnTo>
                  <a:pt x="4290990" y="1092200"/>
                </a:lnTo>
                <a:lnTo>
                  <a:pt x="4308224" y="1104900"/>
                </a:lnTo>
                <a:close/>
              </a:path>
              <a:path w="5427345" h="6858000">
                <a:moveTo>
                  <a:pt x="4426715" y="1117600"/>
                </a:moveTo>
                <a:lnTo>
                  <a:pt x="3838985" y="1117600"/>
                </a:lnTo>
                <a:lnTo>
                  <a:pt x="3876513" y="1104900"/>
                </a:lnTo>
                <a:lnTo>
                  <a:pt x="4410015" y="1104900"/>
                </a:lnTo>
                <a:lnTo>
                  <a:pt x="4426715" y="1117600"/>
                </a:lnTo>
                <a:close/>
              </a:path>
              <a:path w="5427345" h="6858000">
                <a:moveTo>
                  <a:pt x="4492692" y="1130300"/>
                </a:moveTo>
                <a:lnTo>
                  <a:pt x="3725218" y="1130300"/>
                </a:lnTo>
                <a:lnTo>
                  <a:pt x="3763343" y="1117600"/>
                </a:lnTo>
                <a:lnTo>
                  <a:pt x="4476321" y="1117600"/>
                </a:lnTo>
                <a:lnTo>
                  <a:pt x="4492692" y="1130300"/>
                </a:lnTo>
                <a:close/>
              </a:path>
              <a:path w="5427345" h="6858000">
                <a:moveTo>
                  <a:pt x="4541307" y="1143000"/>
                </a:moveTo>
                <a:lnTo>
                  <a:pt x="3648434" y="1143000"/>
                </a:lnTo>
                <a:lnTo>
                  <a:pt x="3686915" y="1130300"/>
                </a:lnTo>
                <a:lnTo>
                  <a:pt x="4525191" y="1130300"/>
                </a:lnTo>
                <a:lnTo>
                  <a:pt x="4541307" y="1143000"/>
                </a:lnTo>
                <a:close/>
              </a:path>
              <a:path w="5427345" h="6858000">
                <a:moveTo>
                  <a:pt x="4589136" y="1155700"/>
                </a:moveTo>
                <a:lnTo>
                  <a:pt x="3570938" y="1155700"/>
                </a:lnTo>
                <a:lnTo>
                  <a:pt x="3609762" y="1143000"/>
                </a:lnTo>
                <a:lnTo>
                  <a:pt x="4573286" y="1143000"/>
                </a:lnTo>
                <a:lnTo>
                  <a:pt x="4589136" y="1155700"/>
                </a:lnTo>
                <a:close/>
              </a:path>
              <a:path w="5427345" h="6858000">
                <a:moveTo>
                  <a:pt x="820423" y="1168400"/>
                </a:moveTo>
                <a:lnTo>
                  <a:pt x="804091" y="1168400"/>
                </a:lnTo>
                <a:lnTo>
                  <a:pt x="803748" y="1155700"/>
                </a:lnTo>
                <a:lnTo>
                  <a:pt x="820423" y="1168400"/>
                </a:lnTo>
                <a:close/>
              </a:path>
              <a:path w="5427345" h="6858000">
                <a:moveTo>
                  <a:pt x="3919109" y="1168400"/>
                </a:moveTo>
                <a:lnTo>
                  <a:pt x="3492808" y="1168400"/>
                </a:lnTo>
                <a:lnTo>
                  <a:pt x="3531949" y="1155700"/>
                </a:lnTo>
                <a:lnTo>
                  <a:pt x="3955825" y="1155700"/>
                </a:lnTo>
                <a:lnTo>
                  <a:pt x="3919109" y="1168400"/>
                </a:lnTo>
                <a:close/>
              </a:path>
              <a:path w="5427345" h="6858000">
                <a:moveTo>
                  <a:pt x="4336304" y="1168400"/>
                </a:moveTo>
                <a:lnTo>
                  <a:pt x="4319540" y="1155700"/>
                </a:lnTo>
                <a:lnTo>
                  <a:pt x="4335986" y="1155700"/>
                </a:lnTo>
                <a:lnTo>
                  <a:pt x="4336304" y="1168400"/>
                </a:lnTo>
                <a:close/>
              </a:path>
              <a:path w="5427345" h="6858000">
                <a:moveTo>
                  <a:pt x="4636151" y="1168400"/>
                </a:moveTo>
                <a:lnTo>
                  <a:pt x="4352662" y="1168400"/>
                </a:lnTo>
                <a:lnTo>
                  <a:pt x="4335986" y="1155700"/>
                </a:lnTo>
                <a:lnTo>
                  <a:pt x="4620568" y="1155700"/>
                </a:lnTo>
                <a:lnTo>
                  <a:pt x="4636151" y="1168400"/>
                </a:lnTo>
                <a:close/>
              </a:path>
              <a:path w="5427345" h="6858000">
                <a:moveTo>
                  <a:pt x="3808517" y="1181100"/>
                </a:moveTo>
                <a:lnTo>
                  <a:pt x="3414081" y="1181100"/>
                </a:lnTo>
                <a:lnTo>
                  <a:pt x="3453514" y="1168400"/>
                </a:lnTo>
                <a:lnTo>
                  <a:pt x="3845944" y="1168400"/>
                </a:lnTo>
                <a:lnTo>
                  <a:pt x="3808517" y="1181100"/>
                </a:lnTo>
                <a:close/>
              </a:path>
              <a:path w="5427345" h="6858000">
                <a:moveTo>
                  <a:pt x="4667025" y="1181100"/>
                </a:moveTo>
                <a:lnTo>
                  <a:pt x="4433116" y="1181100"/>
                </a:lnTo>
                <a:lnTo>
                  <a:pt x="4416847" y="1168400"/>
                </a:lnTo>
                <a:lnTo>
                  <a:pt x="4651645" y="1168400"/>
                </a:lnTo>
                <a:lnTo>
                  <a:pt x="4667025" y="1181100"/>
                </a:lnTo>
                <a:close/>
              </a:path>
              <a:path w="5427345" h="6858000">
                <a:moveTo>
                  <a:pt x="3187348" y="1282700"/>
                </a:moveTo>
                <a:lnTo>
                  <a:pt x="2932344" y="1282700"/>
                </a:lnTo>
                <a:lnTo>
                  <a:pt x="3013497" y="1257300"/>
                </a:lnTo>
                <a:lnTo>
                  <a:pt x="3174889" y="1231900"/>
                </a:lnTo>
                <a:lnTo>
                  <a:pt x="3255077" y="1206500"/>
                </a:lnTo>
                <a:lnTo>
                  <a:pt x="3334795" y="1193800"/>
                </a:lnTo>
                <a:lnTo>
                  <a:pt x="3374508" y="1181100"/>
                </a:lnTo>
                <a:lnTo>
                  <a:pt x="3733829" y="1181100"/>
                </a:lnTo>
                <a:lnTo>
                  <a:pt x="3695767" y="1193800"/>
                </a:lnTo>
                <a:lnTo>
                  <a:pt x="3657972" y="1193800"/>
                </a:lnTo>
                <a:lnTo>
                  <a:pt x="3619516" y="1206500"/>
                </a:lnTo>
                <a:lnTo>
                  <a:pt x="3581276" y="1206500"/>
                </a:lnTo>
                <a:lnTo>
                  <a:pt x="3542465" y="1219200"/>
                </a:lnTo>
                <a:lnTo>
                  <a:pt x="3503806" y="1219200"/>
                </a:lnTo>
                <a:lnTo>
                  <a:pt x="3464665" y="1231900"/>
                </a:lnTo>
                <a:lnTo>
                  <a:pt x="3464805" y="1231900"/>
                </a:lnTo>
                <a:lnTo>
                  <a:pt x="3425498" y="1244600"/>
                </a:lnTo>
                <a:lnTo>
                  <a:pt x="3386293" y="1244600"/>
                </a:lnTo>
                <a:lnTo>
                  <a:pt x="3346695" y="1257300"/>
                </a:lnTo>
                <a:lnTo>
                  <a:pt x="3346834" y="1257300"/>
                </a:lnTo>
                <a:lnTo>
                  <a:pt x="3267256" y="1270000"/>
                </a:lnTo>
                <a:lnTo>
                  <a:pt x="3267408" y="1270000"/>
                </a:lnTo>
                <a:lnTo>
                  <a:pt x="3187348" y="1282700"/>
                </a:lnTo>
                <a:close/>
              </a:path>
              <a:path w="5427345" h="6858000">
                <a:moveTo>
                  <a:pt x="4697517" y="1193800"/>
                </a:moveTo>
                <a:lnTo>
                  <a:pt x="4495803" y="1193800"/>
                </a:lnTo>
                <a:lnTo>
                  <a:pt x="4479890" y="1181100"/>
                </a:lnTo>
                <a:lnTo>
                  <a:pt x="4682328" y="1181100"/>
                </a:lnTo>
                <a:lnTo>
                  <a:pt x="4697517" y="1193800"/>
                </a:lnTo>
                <a:close/>
              </a:path>
              <a:path w="5427345" h="6858000">
                <a:moveTo>
                  <a:pt x="1005132" y="1282700"/>
                </a:moveTo>
                <a:lnTo>
                  <a:pt x="872798" y="1282700"/>
                </a:lnTo>
                <a:lnTo>
                  <a:pt x="838038" y="1257300"/>
                </a:lnTo>
                <a:lnTo>
                  <a:pt x="752580" y="1193800"/>
                </a:lnTo>
                <a:lnTo>
                  <a:pt x="852973" y="1193800"/>
                </a:lnTo>
                <a:lnTo>
                  <a:pt x="869890" y="1206500"/>
                </a:lnTo>
                <a:lnTo>
                  <a:pt x="869534" y="1206500"/>
                </a:lnTo>
                <a:lnTo>
                  <a:pt x="886527" y="1219200"/>
                </a:lnTo>
                <a:lnTo>
                  <a:pt x="902897" y="1219200"/>
                </a:lnTo>
                <a:lnTo>
                  <a:pt x="920042" y="1231900"/>
                </a:lnTo>
                <a:lnTo>
                  <a:pt x="919699" y="1231900"/>
                </a:lnTo>
                <a:lnTo>
                  <a:pt x="936920" y="1244600"/>
                </a:lnTo>
                <a:lnTo>
                  <a:pt x="936565" y="1244600"/>
                </a:lnTo>
                <a:lnTo>
                  <a:pt x="953862" y="1257300"/>
                </a:lnTo>
                <a:lnTo>
                  <a:pt x="970525" y="1257300"/>
                </a:lnTo>
                <a:lnTo>
                  <a:pt x="987962" y="1270000"/>
                </a:lnTo>
                <a:lnTo>
                  <a:pt x="987606" y="1270000"/>
                </a:lnTo>
                <a:lnTo>
                  <a:pt x="1005132" y="1282700"/>
                </a:lnTo>
                <a:close/>
              </a:path>
              <a:path w="5427345" h="6858000">
                <a:moveTo>
                  <a:pt x="4727616" y="1206500"/>
                </a:moveTo>
                <a:lnTo>
                  <a:pt x="4556954" y="1206500"/>
                </a:lnTo>
                <a:lnTo>
                  <a:pt x="4541422" y="1193800"/>
                </a:lnTo>
                <a:lnTo>
                  <a:pt x="4712618" y="1193800"/>
                </a:lnTo>
                <a:lnTo>
                  <a:pt x="4727616" y="1206500"/>
                </a:lnTo>
                <a:close/>
              </a:path>
              <a:path w="5427345" h="6858000">
                <a:moveTo>
                  <a:pt x="4757309" y="1219200"/>
                </a:moveTo>
                <a:lnTo>
                  <a:pt x="4601797" y="1219200"/>
                </a:lnTo>
                <a:lnTo>
                  <a:pt x="4586532" y="1206500"/>
                </a:lnTo>
                <a:lnTo>
                  <a:pt x="4742513" y="1206500"/>
                </a:lnTo>
                <a:lnTo>
                  <a:pt x="4757309" y="1219200"/>
                </a:lnTo>
                <a:close/>
              </a:path>
              <a:path w="5427345" h="6858000">
                <a:moveTo>
                  <a:pt x="4801060" y="1244600"/>
                </a:moveTo>
                <a:lnTo>
                  <a:pt x="4660154" y="1244600"/>
                </a:lnTo>
                <a:lnTo>
                  <a:pt x="4645295" y="1231900"/>
                </a:lnTo>
                <a:lnTo>
                  <a:pt x="4631173" y="1231900"/>
                </a:lnTo>
                <a:lnTo>
                  <a:pt x="4616110" y="1219200"/>
                </a:lnTo>
                <a:lnTo>
                  <a:pt x="4771990" y="1219200"/>
                </a:lnTo>
                <a:lnTo>
                  <a:pt x="4801060" y="1244600"/>
                </a:lnTo>
                <a:close/>
              </a:path>
              <a:path w="5427345" h="6858000">
                <a:moveTo>
                  <a:pt x="4843834" y="1270000"/>
                </a:moveTo>
                <a:lnTo>
                  <a:pt x="4730804" y="1270000"/>
                </a:lnTo>
                <a:lnTo>
                  <a:pt x="4716440" y="1257300"/>
                </a:lnTo>
                <a:lnTo>
                  <a:pt x="4702851" y="1257300"/>
                </a:lnTo>
                <a:lnTo>
                  <a:pt x="4688297" y="1244600"/>
                </a:lnTo>
                <a:lnTo>
                  <a:pt x="4815424" y="1244600"/>
                </a:lnTo>
                <a:lnTo>
                  <a:pt x="4843834" y="1270000"/>
                </a:lnTo>
                <a:close/>
              </a:path>
              <a:path w="5427345" h="6858000">
                <a:moveTo>
                  <a:pt x="4885592" y="1295400"/>
                </a:moveTo>
                <a:lnTo>
                  <a:pt x="4771927" y="1295400"/>
                </a:lnTo>
                <a:lnTo>
                  <a:pt x="4757893" y="1282700"/>
                </a:lnTo>
                <a:lnTo>
                  <a:pt x="4744622" y="1282700"/>
                </a:lnTo>
                <a:lnTo>
                  <a:pt x="4730360" y="1270000"/>
                </a:lnTo>
                <a:lnTo>
                  <a:pt x="4857868" y="1270000"/>
                </a:lnTo>
                <a:lnTo>
                  <a:pt x="4885592" y="1295400"/>
                </a:lnTo>
                <a:close/>
              </a:path>
              <a:path w="5427345" h="6858000">
                <a:moveTo>
                  <a:pt x="1092000" y="1320800"/>
                </a:moveTo>
                <a:lnTo>
                  <a:pt x="943270" y="1320800"/>
                </a:lnTo>
                <a:lnTo>
                  <a:pt x="890299" y="1282700"/>
                </a:lnTo>
                <a:lnTo>
                  <a:pt x="1021998" y="1282700"/>
                </a:lnTo>
                <a:lnTo>
                  <a:pt x="1039663" y="1295400"/>
                </a:lnTo>
                <a:lnTo>
                  <a:pt x="1039308" y="1295400"/>
                </a:lnTo>
                <a:lnTo>
                  <a:pt x="1057037" y="1308100"/>
                </a:lnTo>
                <a:lnTo>
                  <a:pt x="1074131" y="1308100"/>
                </a:lnTo>
                <a:lnTo>
                  <a:pt x="1092000" y="1320800"/>
                </a:lnTo>
                <a:close/>
              </a:path>
              <a:path w="5427345" h="6858000">
                <a:moveTo>
                  <a:pt x="2617676" y="1409700"/>
                </a:moveTo>
                <a:lnTo>
                  <a:pt x="2240207" y="1409700"/>
                </a:lnTo>
                <a:lnTo>
                  <a:pt x="2280936" y="1397000"/>
                </a:lnTo>
                <a:lnTo>
                  <a:pt x="2321258" y="1397000"/>
                </a:lnTo>
                <a:lnTo>
                  <a:pt x="2362076" y="1384300"/>
                </a:lnTo>
                <a:lnTo>
                  <a:pt x="2402526" y="1384300"/>
                </a:lnTo>
                <a:lnTo>
                  <a:pt x="2443420" y="1371600"/>
                </a:lnTo>
                <a:lnTo>
                  <a:pt x="2483971" y="1371600"/>
                </a:lnTo>
                <a:lnTo>
                  <a:pt x="2524890" y="1358900"/>
                </a:lnTo>
                <a:lnTo>
                  <a:pt x="2565530" y="1358900"/>
                </a:lnTo>
                <a:lnTo>
                  <a:pt x="2606462" y="1346200"/>
                </a:lnTo>
                <a:lnTo>
                  <a:pt x="2606323" y="1346200"/>
                </a:lnTo>
                <a:lnTo>
                  <a:pt x="2647255" y="1333500"/>
                </a:lnTo>
                <a:lnTo>
                  <a:pt x="2687895" y="1333500"/>
                </a:lnTo>
                <a:lnTo>
                  <a:pt x="2769645" y="1308100"/>
                </a:lnTo>
                <a:lnTo>
                  <a:pt x="2769480" y="1308100"/>
                </a:lnTo>
                <a:lnTo>
                  <a:pt x="2851102" y="1295400"/>
                </a:lnTo>
                <a:lnTo>
                  <a:pt x="2932395" y="1282700"/>
                </a:lnTo>
                <a:lnTo>
                  <a:pt x="3187449" y="1282700"/>
                </a:lnTo>
                <a:lnTo>
                  <a:pt x="3026121" y="1320800"/>
                </a:lnTo>
                <a:lnTo>
                  <a:pt x="2944930" y="1333500"/>
                </a:lnTo>
                <a:lnTo>
                  <a:pt x="2863434" y="1358900"/>
                </a:lnTo>
                <a:lnTo>
                  <a:pt x="2699769" y="1384300"/>
                </a:lnTo>
                <a:lnTo>
                  <a:pt x="2617676" y="1409700"/>
                </a:lnTo>
                <a:close/>
              </a:path>
              <a:path w="5427345" h="6858000">
                <a:moveTo>
                  <a:pt x="4978899" y="1371600"/>
                </a:moveTo>
                <a:lnTo>
                  <a:pt x="4889529" y="1371600"/>
                </a:lnTo>
                <a:lnTo>
                  <a:pt x="4876486" y="1358900"/>
                </a:lnTo>
                <a:lnTo>
                  <a:pt x="4876905" y="1358900"/>
                </a:lnTo>
                <a:lnTo>
                  <a:pt x="4863748" y="1346200"/>
                </a:lnTo>
                <a:lnTo>
                  <a:pt x="4851302" y="1346200"/>
                </a:lnTo>
                <a:lnTo>
                  <a:pt x="4837929" y="1333500"/>
                </a:lnTo>
                <a:lnTo>
                  <a:pt x="4838348" y="1333500"/>
                </a:lnTo>
                <a:lnTo>
                  <a:pt x="4824848" y="1320800"/>
                </a:lnTo>
                <a:lnTo>
                  <a:pt x="4812097" y="1320800"/>
                </a:lnTo>
                <a:lnTo>
                  <a:pt x="4798381" y="1308100"/>
                </a:lnTo>
                <a:lnTo>
                  <a:pt x="4798813" y="1308100"/>
                </a:lnTo>
                <a:lnTo>
                  <a:pt x="4784995" y="1295400"/>
                </a:lnTo>
                <a:lnTo>
                  <a:pt x="4899282" y="1295400"/>
                </a:lnTo>
                <a:lnTo>
                  <a:pt x="4926308" y="1320800"/>
                </a:lnTo>
                <a:lnTo>
                  <a:pt x="4952851" y="1346200"/>
                </a:lnTo>
                <a:lnTo>
                  <a:pt x="4978899" y="1371600"/>
                </a:lnTo>
                <a:close/>
              </a:path>
              <a:path w="5427345" h="6858000">
                <a:moveTo>
                  <a:pt x="1162726" y="1346200"/>
                </a:moveTo>
                <a:lnTo>
                  <a:pt x="996890" y="1346200"/>
                </a:lnTo>
                <a:lnTo>
                  <a:pt x="961063" y="1320800"/>
                </a:lnTo>
                <a:lnTo>
                  <a:pt x="1109221" y="1320800"/>
                </a:lnTo>
                <a:lnTo>
                  <a:pt x="1127230" y="1333500"/>
                </a:lnTo>
                <a:lnTo>
                  <a:pt x="1144591" y="1333500"/>
                </a:lnTo>
                <a:lnTo>
                  <a:pt x="1162726" y="1346200"/>
                </a:lnTo>
                <a:close/>
              </a:path>
              <a:path w="5427345" h="6858000">
                <a:moveTo>
                  <a:pt x="1234507" y="1371600"/>
                </a:moveTo>
                <a:lnTo>
                  <a:pt x="1051157" y="1371600"/>
                </a:lnTo>
                <a:lnTo>
                  <a:pt x="1014911" y="1346200"/>
                </a:lnTo>
                <a:lnTo>
                  <a:pt x="1180227" y="1346200"/>
                </a:lnTo>
                <a:lnTo>
                  <a:pt x="1198490" y="1358900"/>
                </a:lnTo>
                <a:lnTo>
                  <a:pt x="1216117" y="1358900"/>
                </a:lnTo>
                <a:lnTo>
                  <a:pt x="1234507" y="1371600"/>
                </a:lnTo>
                <a:close/>
              </a:path>
              <a:path w="5427345" h="6858000">
                <a:moveTo>
                  <a:pt x="1289002" y="1384300"/>
                </a:moveTo>
                <a:lnTo>
                  <a:pt x="1087682" y="1384300"/>
                </a:lnTo>
                <a:lnTo>
                  <a:pt x="1069394" y="1371600"/>
                </a:lnTo>
                <a:lnTo>
                  <a:pt x="1270435" y="1371600"/>
                </a:lnTo>
                <a:lnTo>
                  <a:pt x="1289002" y="1384300"/>
                </a:lnTo>
                <a:close/>
              </a:path>
              <a:path w="5427345" h="6858000">
                <a:moveTo>
                  <a:pt x="5117392" y="1625600"/>
                </a:moveTo>
                <a:lnTo>
                  <a:pt x="5108413" y="1600200"/>
                </a:lnTo>
                <a:lnTo>
                  <a:pt x="5108642" y="1600200"/>
                </a:lnTo>
                <a:lnTo>
                  <a:pt x="5099485" y="1587500"/>
                </a:lnTo>
                <a:lnTo>
                  <a:pt x="5099739" y="1587500"/>
                </a:lnTo>
                <a:lnTo>
                  <a:pt x="5090392" y="1574800"/>
                </a:lnTo>
                <a:lnTo>
                  <a:pt x="5090646" y="1574800"/>
                </a:lnTo>
                <a:lnTo>
                  <a:pt x="5081121" y="1562100"/>
                </a:lnTo>
                <a:lnTo>
                  <a:pt x="5081388" y="1562100"/>
                </a:lnTo>
                <a:lnTo>
                  <a:pt x="5071672" y="1549400"/>
                </a:lnTo>
                <a:lnTo>
                  <a:pt x="5071939" y="1549400"/>
                </a:lnTo>
                <a:lnTo>
                  <a:pt x="5062045" y="1536700"/>
                </a:lnTo>
                <a:lnTo>
                  <a:pt x="5062325" y="1536700"/>
                </a:lnTo>
                <a:lnTo>
                  <a:pt x="5052241" y="1524000"/>
                </a:lnTo>
                <a:lnTo>
                  <a:pt x="5042551" y="1524000"/>
                </a:lnTo>
                <a:lnTo>
                  <a:pt x="5032086" y="1511300"/>
                </a:lnTo>
                <a:lnTo>
                  <a:pt x="5032391" y="1511300"/>
                </a:lnTo>
                <a:lnTo>
                  <a:pt x="5020796" y="1498600"/>
                </a:lnTo>
                <a:lnTo>
                  <a:pt x="5021126" y="1498600"/>
                </a:lnTo>
                <a:lnTo>
                  <a:pt x="5009391" y="1485900"/>
                </a:lnTo>
                <a:lnTo>
                  <a:pt x="5009721" y="1485900"/>
                </a:lnTo>
                <a:lnTo>
                  <a:pt x="4997872" y="1473200"/>
                </a:lnTo>
                <a:lnTo>
                  <a:pt x="4998215" y="1473200"/>
                </a:lnTo>
                <a:lnTo>
                  <a:pt x="4986239" y="1460500"/>
                </a:lnTo>
                <a:lnTo>
                  <a:pt x="4986595" y="1460500"/>
                </a:lnTo>
                <a:lnTo>
                  <a:pt x="4974492" y="1447800"/>
                </a:lnTo>
                <a:lnTo>
                  <a:pt x="4974860" y="1447800"/>
                </a:lnTo>
                <a:lnTo>
                  <a:pt x="4962643" y="1435100"/>
                </a:lnTo>
                <a:lnTo>
                  <a:pt x="4962998" y="1435100"/>
                </a:lnTo>
                <a:lnTo>
                  <a:pt x="4950666" y="1422400"/>
                </a:lnTo>
                <a:lnTo>
                  <a:pt x="4951035" y="1422400"/>
                </a:lnTo>
                <a:lnTo>
                  <a:pt x="4938576" y="1409700"/>
                </a:lnTo>
                <a:lnTo>
                  <a:pt x="4938957" y="1409700"/>
                </a:lnTo>
                <a:lnTo>
                  <a:pt x="4926384" y="1397000"/>
                </a:lnTo>
                <a:lnTo>
                  <a:pt x="4926765" y="1397000"/>
                </a:lnTo>
                <a:lnTo>
                  <a:pt x="4914078" y="1384300"/>
                </a:lnTo>
                <a:lnTo>
                  <a:pt x="4902064" y="1384300"/>
                </a:lnTo>
                <a:lnTo>
                  <a:pt x="4889135" y="1371600"/>
                </a:lnTo>
                <a:lnTo>
                  <a:pt x="4991738" y="1371600"/>
                </a:lnTo>
                <a:lnTo>
                  <a:pt x="5004451" y="1384300"/>
                </a:lnTo>
                <a:lnTo>
                  <a:pt x="5041814" y="1422400"/>
                </a:lnTo>
                <a:lnTo>
                  <a:pt x="5077984" y="1460500"/>
                </a:lnTo>
                <a:lnTo>
                  <a:pt x="5099282" y="1498600"/>
                </a:lnTo>
                <a:lnTo>
                  <a:pt x="5109632" y="1511300"/>
                </a:lnTo>
                <a:lnTo>
                  <a:pt x="5139528" y="1549400"/>
                </a:lnTo>
                <a:lnTo>
                  <a:pt x="5167722" y="1587500"/>
                </a:lnTo>
                <a:lnTo>
                  <a:pt x="5185591" y="1612900"/>
                </a:lnTo>
                <a:lnTo>
                  <a:pt x="5117151" y="1612900"/>
                </a:lnTo>
                <a:lnTo>
                  <a:pt x="5117392" y="1625600"/>
                </a:lnTo>
                <a:close/>
              </a:path>
              <a:path w="5427345" h="6858000">
                <a:moveTo>
                  <a:pt x="1344044" y="1397000"/>
                </a:moveTo>
                <a:lnTo>
                  <a:pt x="1124461" y="1397000"/>
                </a:lnTo>
                <a:lnTo>
                  <a:pt x="1106034" y="1384300"/>
                </a:lnTo>
                <a:lnTo>
                  <a:pt x="1325312" y="1384300"/>
                </a:lnTo>
                <a:lnTo>
                  <a:pt x="1344044" y="1397000"/>
                </a:lnTo>
                <a:close/>
              </a:path>
              <a:path w="5427345" h="6858000">
                <a:moveTo>
                  <a:pt x="1399619" y="1409700"/>
                </a:moveTo>
                <a:lnTo>
                  <a:pt x="1161494" y="1409700"/>
                </a:lnTo>
                <a:lnTo>
                  <a:pt x="1142940" y="1397000"/>
                </a:lnTo>
                <a:lnTo>
                  <a:pt x="1380722" y="1397000"/>
                </a:lnTo>
                <a:lnTo>
                  <a:pt x="1399619" y="1409700"/>
                </a:lnTo>
                <a:close/>
              </a:path>
              <a:path w="5427345" h="6858000">
                <a:moveTo>
                  <a:pt x="1474486" y="1422400"/>
                </a:moveTo>
                <a:lnTo>
                  <a:pt x="1198769" y="1422400"/>
                </a:lnTo>
                <a:lnTo>
                  <a:pt x="1180100" y="1409700"/>
                </a:lnTo>
                <a:lnTo>
                  <a:pt x="1455385" y="1409700"/>
                </a:lnTo>
                <a:lnTo>
                  <a:pt x="1474486" y="1422400"/>
                </a:lnTo>
                <a:close/>
              </a:path>
              <a:path w="5427345" h="6858000">
                <a:moveTo>
                  <a:pt x="2535520" y="1422400"/>
                </a:moveTo>
                <a:lnTo>
                  <a:pt x="2159448" y="1422400"/>
                </a:lnTo>
                <a:lnTo>
                  <a:pt x="2200062" y="1409700"/>
                </a:lnTo>
                <a:lnTo>
                  <a:pt x="2576605" y="1409700"/>
                </a:lnTo>
                <a:lnTo>
                  <a:pt x="2535520" y="1422400"/>
                </a:lnTo>
                <a:close/>
              </a:path>
              <a:path w="5427345" h="6858000">
                <a:moveTo>
                  <a:pt x="1588367" y="1435100"/>
                </a:moveTo>
                <a:lnTo>
                  <a:pt x="1236272" y="1435100"/>
                </a:lnTo>
                <a:lnTo>
                  <a:pt x="1217489" y="1422400"/>
                </a:lnTo>
                <a:lnTo>
                  <a:pt x="1568987" y="1422400"/>
                </a:lnTo>
                <a:lnTo>
                  <a:pt x="1588367" y="1435100"/>
                </a:lnTo>
                <a:close/>
              </a:path>
              <a:path w="5427345" h="6858000">
                <a:moveTo>
                  <a:pt x="2412254" y="1447800"/>
                </a:moveTo>
                <a:lnTo>
                  <a:pt x="1292965" y="1447800"/>
                </a:lnTo>
                <a:lnTo>
                  <a:pt x="1274016" y="1435100"/>
                </a:lnTo>
                <a:lnTo>
                  <a:pt x="1999034" y="1435100"/>
                </a:lnTo>
                <a:lnTo>
                  <a:pt x="2039318" y="1422400"/>
                </a:lnTo>
                <a:lnTo>
                  <a:pt x="2494423" y="1422400"/>
                </a:lnTo>
                <a:lnTo>
                  <a:pt x="2412254" y="1447800"/>
                </a:lnTo>
                <a:close/>
              </a:path>
              <a:path w="5427345" h="6858000">
                <a:moveTo>
                  <a:pt x="2330148" y="1460500"/>
                </a:moveTo>
                <a:lnTo>
                  <a:pt x="1350128" y="1460500"/>
                </a:lnTo>
                <a:lnTo>
                  <a:pt x="1331027" y="1447800"/>
                </a:lnTo>
                <a:lnTo>
                  <a:pt x="2371182" y="1447800"/>
                </a:lnTo>
                <a:lnTo>
                  <a:pt x="2330148" y="1460500"/>
                </a:lnTo>
                <a:close/>
              </a:path>
              <a:path w="5427345" h="6858000">
                <a:moveTo>
                  <a:pt x="2207200" y="1473200"/>
                </a:moveTo>
                <a:lnTo>
                  <a:pt x="1407760" y="1473200"/>
                </a:lnTo>
                <a:lnTo>
                  <a:pt x="1388494" y="1460500"/>
                </a:lnTo>
                <a:lnTo>
                  <a:pt x="2248145" y="1460500"/>
                </a:lnTo>
                <a:lnTo>
                  <a:pt x="2207200" y="1473200"/>
                </a:lnTo>
                <a:close/>
              </a:path>
              <a:path w="5427345" h="6858000">
                <a:moveTo>
                  <a:pt x="2125475" y="1485900"/>
                </a:moveTo>
                <a:lnTo>
                  <a:pt x="1485243" y="1485900"/>
                </a:lnTo>
                <a:lnTo>
                  <a:pt x="1465799" y="1473200"/>
                </a:lnTo>
                <a:lnTo>
                  <a:pt x="2166306" y="1473200"/>
                </a:lnTo>
                <a:lnTo>
                  <a:pt x="2125475" y="1485900"/>
                </a:lnTo>
                <a:close/>
              </a:path>
              <a:path w="5427345" h="6858000">
                <a:moveTo>
                  <a:pt x="1962877" y="1498600"/>
                </a:moveTo>
                <a:lnTo>
                  <a:pt x="1622504" y="1498600"/>
                </a:lnTo>
                <a:lnTo>
                  <a:pt x="1602769" y="1485900"/>
                </a:lnTo>
                <a:lnTo>
                  <a:pt x="2003365" y="1485900"/>
                </a:lnTo>
                <a:lnTo>
                  <a:pt x="1962877" y="1498600"/>
                </a:lnTo>
                <a:close/>
              </a:path>
              <a:path w="5427345" h="6858000">
                <a:moveTo>
                  <a:pt x="5052520" y="1536700"/>
                </a:moveTo>
                <a:lnTo>
                  <a:pt x="5042259" y="1524000"/>
                </a:lnTo>
                <a:lnTo>
                  <a:pt x="5052241" y="1524000"/>
                </a:lnTo>
                <a:lnTo>
                  <a:pt x="5052520" y="1536700"/>
                </a:lnTo>
                <a:close/>
              </a:path>
              <a:path w="5427345" h="6858000">
                <a:moveTo>
                  <a:pt x="5234575" y="1854200"/>
                </a:moveTo>
                <a:lnTo>
                  <a:pt x="5228314" y="1828800"/>
                </a:lnTo>
                <a:lnTo>
                  <a:pt x="5228454" y="1828800"/>
                </a:lnTo>
                <a:lnTo>
                  <a:pt x="5222040" y="1816100"/>
                </a:lnTo>
                <a:lnTo>
                  <a:pt x="5222180" y="1816100"/>
                </a:lnTo>
                <a:lnTo>
                  <a:pt x="5215601" y="1803400"/>
                </a:lnTo>
                <a:lnTo>
                  <a:pt x="5215741" y="1803400"/>
                </a:lnTo>
                <a:lnTo>
                  <a:pt x="5209010" y="1790700"/>
                </a:lnTo>
                <a:lnTo>
                  <a:pt x="5209150" y="1790700"/>
                </a:lnTo>
                <a:lnTo>
                  <a:pt x="5202253" y="1778000"/>
                </a:lnTo>
                <a:lnTo>
                  <a:pt x="5202406" y="1778000"/>
                </a:lnTo>
                <a:lnTo>
                  <a:pt x="5195332" y="1752600"/>
                </a:lnTo>
                <a:lnTo>
                  <a:pt x="5195497" y="1752600"/>
                </a:lnTo>
                <a:lnTo>
                  <a:pt x="5188258" y="1739900"/>
                </a:lnTo>
                <a:lnTo>
                  <a:pt x="5188436" y="1739900"/>
                </a:lnTo>
                <a:lnTo>
                  <a:pt x="5181019" y="1727200"/>
                </a:lnTo>
                <a:lnTo>
                  <a:pt x="5181197" y="1727200"/>
                </a:lnTo>
                <a:lnTo>
                  <a:pt x="5173628" y="1714500"/>
                </a:lnTo>
                <a:lnTo>
                  <a:pt x="5173805" y="1714500"/>
                </a:lnTo>
                <a:lnTo>
                  <a:pt x="5166058" y="1701800"/>
                </a:lnTo>
                <a:lnTo>
                  <a:pt x="5166249" y="1701800"/>
                </a:lnTo>
                <a:lnTo>
                  <a:pt x="5158324" y="1689100"/>
                </a:lnTo>
                <a:lnTo>
                  <a:pt x="5158527" y="1689100"/>
                </a:lnTo>
                <a:lnTo>
                  <a:pt x="5150425" y="1676400"/>
                </a:lnTo>
                <a:lnTo>
                  <a:pt x="5150628" y="1676400"/>
                </a:lnTo>
                <a:lnTo>
                  <a:pt x="5142373" y="1663700"/>
                </a:lnTo>
                <a:lnTo>
                  <a:pt x="5142576" y="1663700"/>
                </a:lnTo>
                <a:lnTo>
                  <a:pt x="5134131" y="1651000"/>
                </a:lnTo>
                <a:lnTo>
                  <a:pt x="5134347" y="1651000"/>
                </a:lnTo>
                <a:lnTo>
                  <a:pt x="5125736" y="1638300"/>
                </a:lnTo>
                <a:lnTo>
                  <a:pt x="5125952" y="1638300"/>
                </a:lnTo>
                <a:lnTo>
                  <a:pt x="5117151" y="1612900"/>
                </a:lnTo>
                <a:lnTo>
                  <a:pt x="5185591" y="1612900"/>
                </a:lnTo>
                <a:lnTo>
                  <a:pt x="5194240" y="1625600"/>
                </a:lnTo>
                <a:lnTo>
                  <a:pt x="5202711" y="1638300"/>
                </a:lnTo>
                <a:lnTo>
                  <a:pt x="5211004" y="1663700"/>
                </a:lnTo>
                <a:lnTo>
                  <a:pt x="5219119" y="1676400"/>
                </a:lnTo>
                <a:lnTo>
                  <a:pt x="5242385" y="1714500"/>
                </a:lnTo>
                <a:lnTo>
                  <a:pt x="5257029" y="1752600"/>
                </a:lnTo>
                <a:lnTo>
                  <a:pt x="5264077" y="1765300"/>
                </a:lnTo>
                <a:lnTo>
                  <a:pt x="5270973" y="1778000"/>
                </a:lnTo>
                <a:lnTo>
                  <a:pt x="5277691" y="1790700"/>
                </a:lnTo>
                <a:lnTo>
                  <a:pt x="5284245" y="1816100"/>
                </a:lnTo>
                <a:lnTo>
                  <a:pt x="5290620" y="1828800"/>
                </a:lnTo>
                <a:lnTo>
                  <a:pt x="5296843" y="1841500"/>
                </a:lnTo>
                <a:lnTo>
                  <a:pt x="5234448" y="1841500"/>
                </a:lnTo>
                <a:lnTo>
                  <a:pt x="5234575" y="1854200"/>
                </a:lnTo>
                <a:close/>
              </a:path>
              <a:path w="5427345" h="6858000">
                <a:moveTo>
                  <a:pt x="5380219" y="3378200"/>
                </a:moveTo>
                <a:lnTo>
                  <a:pt x="5320313" y="3378200"/>
                </a:lnTo>
                <a:lnTo>
                  <a:pt x="5325583" y="3327400"/>
                </a:lnTo>
                <a:lnTo>
                  <a:pt x="5330562" y="3289300"/>
                </a:lnTo>
                <a:lnTo>
                  <a:pt x="5335261" y="3238500"/>
                </a:lnTo>
                <a:lnTo>
                  <a:pt x="5339680" y="3200400"/>
                </a:lnTo>
                <a:lnTo>
                  <a:pt x="5343795" y="3149600"/>
                </a:lnTo>
                <a:lnTo>
                  <a:pt x="5347605" y="3111500"/>
                </a:lnTo>
                <a:lnTo>
                  <a:pt x="5351097" y="3060700"/>
                </a:lnTo>
                <a:lnTo>
                  <a:pt x="5354272" y="3022600"/>
                </a:lnTo>
                <a:lnTo>
                  <a:pt x="5357105" y="2984500"/>
                </a:lnTo>
                <a:lnTo>
                  <a:pt x="5359594" y="2933700"/>
                </a:lnTo>
                <a:lnTo>
                  <a:pt x="5361727" y="2895600"/>
                </a:lnTo>
                <a:lnTo>
                  <a:pt x="5363493" y="2857500"/>
                </a:lnTo>
                <a:lnTo>
                  <a:pt x="5364902" y="2819400"/>
                </a:lnTo>
                <a:lnTo>
                  <a:pt x="5365918" y="2768600"/>
                </a:lnTo>
                <a:lnTo>
                  <a:pt x="5366541" y="2730500"/>
                </a:lnTo>
                <a:lnTo>
                  <a:pt x="5366769" y="2692400"/>
                </a:lnTo>
                <a:lnTo>
                  <a:pt x="5366579" y="2654300"/>
                </a:lnTo>
                <a:lnTo>
                  <a:pt x="5365982" y="2616200"/>
                </a:lnTo>
                <a:lnTo>
                  <a:pt x="5364940" y="2565400"/>
                </a:lnTo>
                <a:lnTo>
                  <a:pt x="5363467" y="2527300"/>
                </a:lnTo>
                <a:lnTo>
                  <a:pt x="5361550" y="2489200"/>
                </a:lnTo>
                <a:lnTo>
                  <a:pt x="5359187" y="2451100"/>
                </a:lnTo>
                <a:lnTo>
                  <a:pt x="5356343" y="2413000"/>
                </a:lnTo>
                <a:lnTo>
                  <a:pt x="5353028" y="2374900"/>
                </a:lnTo>
                <a:lnTo>
                  <a:pt x="5351199" y="2362200"/>
                </a:lnTo>
                <a:lnTo>
                  <a:pt x="5349243" y="2336800"/>
                </a:lnTo>
                <a:lnTo>
                  <a:pt x="5347160" y="2324100"/>
                </a:lnTo>
                <a:lnTo>
                  <a:pt x="5344951" y="2298700"/>
                </a:lnTo>
                <a:lnTo>
                  <a:pt x="5342627" y="2286000"/>
                </a:lnTo>
                <a:lnTo>
                  <a:pt x="5340163" y="2273300"/>
                </a:lnTo>
                <a:lnTo>
                  <a:pt x="5337585" y="2247900"/>
                </a:lnTo>
                <a:lnTo>
                  <a:pt x="5334867" y="2235200"/>
                </a:lnTo>
                <a:lnTo>
                  <a:pt x="5332022" y="2209800"/>
                </a:lnTo>
                <a:lnTo>
                  <a:pt x="5329050" y="2197100"/>
                </a:lnTo>
                <a:lnTo>
                  <a:pt x="5325939" y="2184400"/>
                </a:lnTo>
                <a:lnTo>
                  <a:pt x="5322700" y="2159000"/>
                </a:lnTo>
                <a:lnTo>
                  <a:pt x="5319335" y="2146300"/>
                </a:lnTo>
                <a:lnTo>
                  <a:pt x="5315817" y="2120900"/>
                </a:lnTo>
                <a:lnTo>
                  <a:pt x="5312172" y="2108200"/>
                </a:lnTo>
                <a:lnTo>
                  <a:pt x="5308400" y="2095500"/>
                </a:lnTo>
                <a:lnTo>
                  <a:pt x="5304476" y="2070100"/>
                </a:lnTo>
                <a:lnTo>
                  <a:pt x="5300412" y="2057400"/>
                </a:lnTo>
                <a:lnTo>
                  <a:pt x="5296208" y="2044700"/>
                </a:lnTo>
                <a:lnTo>
                  <a:pt x="5291865" y="2019300"/>
                </a:lnTo>
                <a:lnTo>
                  <a:pt x="5287382" y="2006600"/>
                </a:lnTo>
                <a:lnTo>
                  <a:pt x="5282759" y="1993900"/>
                </a:lnTo>
                <a:lnTo>
                  <a:pt x="5277984" y="1968500"/>
                </a:lnTo>
                <a:lnTo>
                  <a:pt x="5273056" y="1955800"/>
                </a:lnTo>
                <a:lnTo>
                  <a:pt x="5267989" y="1943100"/>
                </a:lnTo>
                <a:lnTo>
                  <a:pt x="5262782" y="1930400"/>
                </a:lnTo>
                <a:lnTo>
                  <a:pt x="5257410" y="1905000"/>
                </a:lnTo>
                <a:lnTo>
                  <a:pt x="5251898" y="1892300"/>
                </a:lnTo>
                <a:lnTo>
                  <a:pt x="5246234" y="1879600"/>
                </a:lnTo>
                <a:lnTo>
                  <a:pt x="5240417" y="1866900"/>
                </a:lnTo>
                <a:lnTo>
                  <a:pt x="5234448" y="1841500"/>
                </a:lnTo>
                <a:lnTo>
                  <a:pt x="5296843" y="1841500"/>
                </a:lnTo>
                <a:lnTo>
                  <a:pt x="5302901" y="1854200"/>
                </a:lnTo>
                <a:lnTo>
                  <a:pt x="5308794" y="1879600"/>
                </a:lnTo>
                <a:lnTo>
                  <a:pt x="5314521" y="1892300"/>
                </a:lnTo>
                <a:lnTo>
                  <a:pt x="5320084" y="1905000"/>
                </a:lnTo>
                <a:lnTo>
                  <a:pt x="5325494" y="1917700"/>
                </a:lnTo>
                <a:lnTo>
                  <a:pt x="5330752" y="1943100"/>
                </a:lnTo>
                <a:lnTo>
                  <a:pt x="5335845" y="1955800"/>
                </a:lnTo>
                <a:lnTo>
                  <a:pt x="5340798" y="1968500"/>
                </a:lnTo>
                <a:lnTo>
                  <a:pt x="5345586" y="1993900"/>
                </a:lnTo>
                <a:lnTo>
                  <a:pt x="5350221" y="2006600"/>
                </a:lnTo>
                <a:lnTo>
                  <a:pt x="5354704" y="2019300"/>
                </a:lnTo>
                <a:lnTo>
                  <a:pt x="5359048" y="2044700"/>
                </a:lnTo>
                <a:lnTo>
                  <a:pt x="5363239" y="2057400"/>
                </a:lnTo>
                <a:lnTo>
                  <a:pt x="5367277" y="2082800"/>
                </a:lnTo>
                <a:lnTo>
                  <a:pt x="5371176" y="2095500"/>
                </a:lnTo>
                <a:lnTo>
                  <a:pt x="5374935" y="2108200"/>
                </a:lnTo>
                <a:lnTo>
                  <a:pt x="5378542" y="2133600"/>
                </a:lnTo>
                <a:lnTo>
                  <a:pt x="5382009" y="2146300"/>
                </a:lnTo>
                <a:lnTo>
                  <a:pt x="5385337" y="2171700"/>
                </a:lnTo>
                <a:lnTo>
                  <a:pt x="5388537" y="2184400"/>
                </a:lnTo>
                <a:lnTo>
                  <a:pt x="5391585" y="2209800"/>
                </a:lnTo>
                <a:lnTo>
                  <a:pt x="5394506" y="2222500"/>
                </a:lnTo>
                <a:lnTo>
                  <a:pt x="5397287" y="2235200"/>
                </a:lnTo>
                <a:lnTo>
                  <a:pt x="5399942" y="2260600"/>
                </a:lnTo>
                <a:lnTo>
                  <a:pt x="5402456" y="2273300"/>
                </a:lnTo>
                <a:lnTo>
                  <a:pt x="5404844" y="2298700"/>
                </a:lnTo>
                <a:lnTo>
                  <a:pt x="5407092" y="2311400"/>
                </a:lnTo>
                <a:lnTo>
                  <a:pt x="5409225" y="2336800"/>
                </a:lnTo>
                <a:lnTo>
                  <a:pt x="5411232" y="2349500"/>
                </a:lnTo>
                <a:lnTo>
                  <a:pt x="5413112" y="2374900"/>
                </a:lnTo>
                <a:lnTo>
                  <a:pt x="5416490" y="2413000"/>
                </a:lnTo>
                <a:lnTo>
                  <a:pt x="5419385" y="2451100"/>
                </a:lnTo>
                <a:lnTo>
                  <a:pt x="5421798" y="2489200"/>
                </a:lnTo>
                <a:lnTo>
                  <a:pt x="5423754" y="2527300"/>
                </a:lnTo>
                <a:lnTo>
                  <a:pt x="5425240" y="2565400"/>
                </a:lnTo>
                <a:lnTo>
                  <a:pt x="5426294" y="2603500"/>
                </a:lnTo>
                <a:lnTo>
                  <a:pt x="5426904" y="2654300"/>
                </a:lnTo>
                <a:lnTo>
                  <a:pt x="5427094" y="2692400"/>
                </a:lnTo>
                <a:lnTo>
                  <a:pt x="5426866" y="2730500"/>
                </a:lnTo>
                <a:lnTo>
                  <a:pt x="5426231" y="2768600"/>
                </a:lnTo>
                <a:lnTo>
                  <a:pt x="5425189" y="2819400"/>
                </a:lnTo>
                <a:lnTo>
                  <a:pt x="5423780" y="2857500"/>
                </a:lnTo>
                <a:lnTo>
                  <a:pt x="5421976" y="2895600"/>
                </a:lnTo>
                <a:lnTo>
                  <a:pt x="5419817" y="2946400"/>
                </a:lnTo>
                <a:lnTo>
                  <a:pt x="5417303" y="2984500"/>
                </a:lnTo>
                <a:lnTo>
                  <a:pt x="5414432" y="3022600"/>
                </a:lnTo>
                <a:lnTo>
                  <a:pt x="5411232" y="3073400"/>
                </a:lnTo>
                <a:lnTo>
                  <a:pt x="5407701" y="3111500"/>
                </a:lnTo>
                <a:lnTo>
                  <a:pt x="5403866" y="3162300"/>
                </a:lnTo>
                <a:lnTo>
                  <a:pt x="5399713" y="3200400"/>
                </a:lnTo>
                <a:lnTo>
                  <a:pt x="5395255" y="3251200"/>
                </a:lnTo>
                <a:lnTo>
                  <a:pt x="5390518" y="3289300"/>
                </a:lnTo>
                <a:lnTo>
                  <a:pt x="5385502" y="3340100"/>
                </a:lnTo>
                <a:lnTo>
                  <a:pt x="5380219" y="3378200"/>
                </a:lnTo>
                <a:close/>
              </a:path>
              <a:path w="5427345" h="6858000">
                <a:moveTo>
                  <a:pt x="4946311" y="6858000"/>
                </a:moveTo>
                <a:lnTo>
                  <a:pt x="4885470" y="6858000"/>
                </a:lnTo>
                <a:lnTo>
                  <a:pt x="4869005" y="6731000"/>
                </a:lnTo>
                <a:lnTo>
                  <a:pt x="4866351" y="6692900"/>
                </a:lnTo>
                <a:lnTo>
                  <a:pt x="4864230" y="6654800"/>
                </a:lnTo>
                <a:lnTo>
                  <a:pt x="4862554" y="6616700"/>
                </a:lnTo>
                <a:lnTo>
                  <a:pt x="4861335" y="6578600"/>
                </a:lnTo>
                <a:lnTo>
                  <a:pt x="4860560" y="6540500"/>
                </a:lnTo>
                <a:lnTo>
                  <a:pt x="4860204" y="6502400"/>
                </a:lnTo>
                <a:lnTo>
                  <a:pt x="4860281" y="6464300"/>
                </a:lnTo>
                <a:lnTo>
                  <a:pt x="4860763" y="6426200"/>
                </a:lnTo>
                <a:lnTo>
                  <a:pt x="4861639" y="6388100"/>
                </a:lnTo>
                <a:lnTo>
                  <a:pt x="4862909" y="6337300"/>
                </a:lnTo>
                <a:lnTo>
                  <a:pt x="4864560" y="6299200"/>
                </a:lnTo>
                <a:lnTo>
                  <a:pt x="4866580" y="6261100"/>
                </a:lnTo>
                <a:lnTo>
                  <a:pt x="4868967" y="6223000"/>
                </a:lnTo>
                <a:lnTo>
                  <a:pt x="4871698" y="6184900"/>
                </a:lnTo>
                <a:lnTo>
                  <a:pt x="4874771" y="6134100"/>
                </a:lnTo>
                <a:lnTo>
                  <a:pt x="4878188" y="6096000"/>
                </a:lnTo>
                <a:lnTo>
                  <a:pt x="4881909" y="6057900"/>
                </a:lnTo>
                <a:lnTo>
                  <a:pt x="4885947" y="6007100"/>
                </a:lnTo>
                <a:lnTo>
                  <a:pt x="4890278" y="5969000"/>
                </a:lnTo>
                <a:lnTo>
                  <a:pt x="4894913" y="5930900"/>
                </a:lnTo>
                <a:lnTo>
                  <a:pt x="4899828" y="5880100"/>
                </a:lnTo>
                <a:lnTo>
                  <a:pt x="4905010" y="5842000"/>
                </a:lnTo>
                <a:lnTo>
                  <a:pt x="4910458" y="5803900"/>
                </a:lnTo>
                <a:lnTo>
                  <a:pt x="4916148" y="5753100"/>
                </a:lnTo>
                <a:lnTo>
                  <a:pt x="4922091" y="5715000"/>
                </a:lnTo>
                <a:lnTo>
                  <a:pt x="4928264" y="5664200"/>
                </a:lnTo>
                <a:lnTo>
                  <a:pt x="4934664" y="5626100"/>
                </a:lnTo>
                <a:lnTo>
                  <a:pt x="4941281" y="5575300"/>
                </a:lnTo>
                <a:lnTo>
                  <a:pt x="4948088" y="5537200"/>
                </a:lnTo>
                <a:lnTo>
                  <a:pt x="4955099" y="5486400"/>
                </a:lnTo>
                <a:lnTo>
                  <a:pt x="4962287" y="5448300"/>
                </a:lnTo>
                <a:lnTo>
                  <a:pt x="4969666" y="5397500"/>
                </a:lnTo>
                <a:lnTo>
                  <a:pt x="4984880" y="5308600"/>
                </a:lnTo>
                <a:lnTo>
                  <a:pt x="5000692" y="5219700"/>
                </a:lnTo>
                <a:lnTo>
                  <a:pt x="5016999" y="5130800"/>
                </a:lnTo>
                <a:lnTo>
                  <a:pt x="5033737" y="5029200"/>
                </a:lnTo>
                <a:lnTo>
                  <a:pt x="5050831" y="4940300"/>
                </a:lnTo>
                <a:lnTo>
                  <a:pt x="5068192" y="4851400"/>
                </a:lnTo>
                <a:lnTo>
                  <a:pt x="5103435" y="4660900"/>
                </a:lnTo>
                <a:lnTo>
                  <a:pt x="5138855" y="4470400"/>
                </a:lnTo>
                <a:lnTo>
                  <a:pt x="5156432" y="4381500"/>
                </a:lnTo>
                <a:lnTo>
                  <a:pt x="5173818" y="4292600"/>
                </a:lnTo>
                <a:lnTo>
                  <a:pt x="5190938" y="4191000"/>
                </a:lnTo>
                <a:lnTo>
                  <a:pt x="5207714" y="4102100"/>
                </a:lnTo>
                <a:lnTo>
                  <a:pt x="5224072" y="4013200"/>
                </a:lnTo>
                <a:lnTo>
                  <a:pt x="5239934" y="3911600"/>
                </a:lnTo>
                <a:lnTo>
                  <a:pt x="5255225" y="3822700"/>
                </a:lnTo>
                <a:lnTo>
                  <a:pt x="5262617" y="3784600"/>
                </a:lnTo>
                <a:lnTo>
                  <a:pt x="5269856" y="3733800"/>
                </a:lnTo>
                <a:lnTo>
                  <a:pt x="5276904" y="3683000"/>
                </a:lnTo>
                <a:lnTo>
                  <a:pt x="5283762" y="3644900"/>
                </a:lnTo>
                <a:lnTo>
                  <a:pt x="5290417" y="3594100"/>
                </a:lnTo>
                <a:lnTo>
                  <a:pt x="5296856" y="3556000"/>
                </a:lnTo>
                <a:lnTo>
                  <a:pt x="5303079" y="3505200"/>
                </a:lnTo>
                <a:lnTo>
                  <a:pt x="5309073" y="3467100"/>
                </a:lnTo>
                <a:lnTo>
                  <a:pt x="5314826" y="3416300"/>
                </a:lnTo>
                <a:lnTo>
                  <a:pt x="5320338" y="3365500"/>
                </a:lnTo>
                <a:lnTo>
                  <a:pt x="5320313" y="3378200"/>
                </a:lnTo>
                <a:lnTo>
                  <a:pt x="5380219" y="3378200"/>
                </a:lnTo>
                <a:lnTo>
                  <a:pt x="5374669" y="3429000"/>
                </a:lnTo>
                <a:lnTo>
                  <a:pt x="5368877" y="3467100"/>
                </a:lnTo>
                <a:lnTo>
                  <a:pt x="5362845" y="3517900"/>
                </a:lnTo>
                <a:lnTo>
                  <a:pt x="5356584" y="3556000"/>
                </a:lnTo>
                <a:lnTo>
                  <a:pt x="5350107" y="3606800"/>
                </a:lnTo>
                <a:lnTo>
                  <a:pt x="5343414" y="3644900"/>
                </a:lnTo>
                <a:lnTo>
                  <a:pt x="5336531" y="3695700"/>
                </a:lnTo>
                <a:lnTo>
                  <a:pt x="5329444" y="3746500"/>
                </a:lnTo>
                <a:lnTo>
                  <a:pt x="5322180" y="3784600"/>
                </a:lnTo>
                <a:lnTo>
                  <a:pt x="5314750" y="3835400"/>
                </a:lnTo>
                <a:lnTo>
                  <a:pt x="5299408" y="3924300"/>
                </a:lnTo>
                <a:lnTo>
                  <a:pt x="5283495" y="4013200"/>
                </a:lnTo>
                <a:lnTo>
                  <a:pt x="5267100" y="4114800"/>
                </a:lnTo>
                <a:lnTo>
                  <a:pt x="5250285" y="4203700"/>
                </a:lnTo>
                <a:lnTo>
                  <a:pt x="5233127" y="4305300"/>
                </a:lnTo>
                <a:lnTo>
                  <a:pt x="5215715" y="4394200"/>
                </a:lnTo>
                <a:lnTo>
                  <a:pt x="5198126" y="4483100"/>
                </a:lnTo>
                <a:lnTo>
                  <a:pt x="5162706" y="4673600"/>
                </a:lnTo>
                <a:lnTo>
                  <a:pt x="5127476" y="4864100"/>
                </a:lnTo>
                <a:lnTo>
                  <a:pt x="5110128" y="4953000"/>
                </a:lnTo>
                <a:lnTo>
                  <a:pt x="5093072" y="5041900"/>
                </a:lnTo>
                <a:lnTo>
                  <a:pt x="5076358" y="5130800"/>
                </a:lnTo>
                <a:lnTo>
                  <a:pt x="5060090" y="5232400"/>
                </a:lnTo>
                <a:lnTo>
                  <a:pt x="5044342" y="5321300"/>
                </a:lnTo>
                <a:lnTo>
                  <a:pt x="5029165" y="5410200"/>
                </a:lnTo>
                <a:lnTo>
                  <a:pt x="5021837" y="5448300"/>
                </a:lnTo>
                <a:lnTo>
                  <a:pt x="5014674" y="5499100"/>
                </a:lnTo>
                <a:lnTo>
                  <a:pt x="5007702" y="5537200"/>
                </a:lnTo>
                <a:lnTo>
                  <a:pt x="5000920" y="5588000"/>
                </a:lnTo>
                <a:lnTo>
                  <a:pt x="4994342" y="5626100"/>
                </a:lnTo>
                <a:lnTo>
                  <a:pt x="4987979" y="5676900"/>
                </a:lnTo>
                <a:lnTo>
                  <a:pt x="4981845" y="5715000"/>
                </a:lnTo>
                <a:lnTo>
                  <a:pt x="4975939" y="5765800"/>
                </a:lnTo>
                <a:lnTo>
                  <a:pt x="4970275" y="5803900"/>
                </a:lnTo>
                <a:lnTo>
                  <a:pt x="4964878" y="5854700"/>
                </a:lnTo>
                <a:lnTo>
                  <a:pt x="4959734" y="5892800"/>
                </a:lnTo>
                <a:lnTo>
                  <a:pt x="4954857" y="5930900"/>
                </a:lnTo>
                <a:lnTo>
                  <a:pt x="4950260" y="5981700"/>
                </a:lnTo>
                <a:lnTo>
                  <a:pt x="4945967" y="6019800"/>
                </a:lnTo>
                <a:lnTo>
                  <a:pt x="4941967" y="6057900"/>
                </a:lnTo>
                <a:lnTo>
                  <a:pt x="4938284" y="6108700"/>
                </a:lnTo>
                <a:lnTo>
                  <a:pt x="4934906" y="6146800"/>
                </a:lnTo>
                <a:lnTo>
                  <a:pt x="4931870" y="6184900"/>
                </a:lnTo>
                <a:lnTo>
                  <a:pt x="4929165" y="6223000"/>
                </a:lnTo>
                <a:lnTo>
                  <a:pt x="4926816" y="6261100"/>
                </a:lnTo>
                <a:lnTo>
                  <a:pt x="4924822" y="6299200"/>
                </a:lnTo>
                <a:lnTo>
                  <a:pt x="4923196" y="6350000"/>
                </a:lnTo>
                <a:lnTo>
                  <a:pt x="4921939" y="6388100"/>
                </a:lnTo>
                <a:lnTo>
                  <a:pt x="4921075" y="6426200"/>
                </a:lnTo>
                <a:lnTo>
                  <a:pt x="4920593" y="6464300"/>
                </a:lnTo>
                <a:lnTo>
                  <a:pt x="4920529" y="6502400"/>
                </a:lnTo>
                <a:lnTo>
                  <a:pt x="4920872" y="6540500"/>
                </a:lnTo>
                <a:lnTo>
                  <a:pt x="4921647" y="6578600"/>
                </a:lnTo>
                <a:lnTo>
                  <a:pt x="4922841" y="6616700"/>
                </a:lnTo>
                <a:lnTo>
                  <a:pt x="4924479" y="6654800"/>
                </a:lnTo>
                <a:lnTo>
                  <a:pt x="4925169" y="6654800"/>
                </a:lnTo>
                <a:lnTo>
                  <a:pt x="4926575" y="6680200"/>
                </a:lnTo>
                <a:lnTo>
                  <a:pt x="4929115" y="6718300"/>
                </a:lnTo>
                <a:lnTo>
                  <a:pt x="4928937" y="6718300"/>
                </a:lnTo>
                <a:lnTo>
                  <a:pt x="4946311" y="6858000"/>
                </a:lnTo>
                <a:close/>
              </a:path>
              <a:path w="5427345" h="6858000">
                <a:moveTo>
                  <a:pt x="4925169" y="6654800"/>
                </a:moveTo>
                <a:lnTo>
                  <a:pt x="4924479" y="6654800"/>
                </a:lnTo>
                <a:lnTo>
                  <a:pt x="4924466" y="6642100"/>
                </a:lnTo>
                <a:lnTo>
                  <a:pt x="4925169" y="6654800"/>
                </a:lnTo>
                <a:close/>
              </a:path>
            </a:pathLst>
          </a:custGeom>
          <a:solidFill>
            <a:srgbClr val="FDF3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4812" y="512953"/>
            <a:ext cx="60934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533D34"/>
                </a:solidFill>
              </a:rPr>
              <a:t>ON</a:t>
            </a:r>
            <a:r>
              <a:rPr spc="-70" dirty="0">
                <a:solidFill>
                  <a:srgbClr val="533D34"/>
                </a:solidFill>
              </a:rPr>
              <a:t> </a:t>
            </a:r>
            <a:r>
              <a:rPr spc="-5" dirty="0">
                <a:solidFill>
                  <a:srgbClr val="533D34"/>
                </a:solidFill>
              </a:rPr>
              <a:t>EXAMINATION: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62215" y="3090164"/>
            <a:ext cx="1365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CYANOSED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74706" y="2815844"/>
            <a:ext cx="2113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SMALL</a:t>
            </a:r>
            <a:r>
              <a:rPr sz="1800" b="1" spc="-55" dirty="0">
                <a:solidFill>
                  <a:srgbClr val="533D34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PINPOINT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88752" y="3090164"/>
            <a:ext cx="885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33D34"/>
                </a:solidFill>
                <a:latin typeface="Segoe Print"/>
                <a:cs typeface="Segoe Print"/>
              </a:rPr>
              <a:t>P</a:t>
            </a: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U</a:t>
            </a:r>
            <a:r>
              <a:rPr sz="1800" b="1" dirty="0">
                <a:solidFill>
                  <a:srgbClr val="533D34"/>
                </a:solidFill>
                <a:latin typeface="Segoe Print"/>
                <a:cs typeface="Segoe Print"/>
              </a:rPr>
              <a:t>P</a:t>
            </a: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I</a:t>
            </a:r>
            <a:r>
              <a:rPr sz="1800" b="1" dirty="0">
                <a:solidFill>
                  <a:srgbClr val="533D34"/>
                </a:solidFill>
                <a:latin typeface="Segoe Print"/>
                <a:cs typeface="Segoe Print"/>
              </a:rPr>
              <a:t>LS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06679" y="2815844"/>
            <a:ext cx="1022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33D34"/>
                </a:solidFill>
                <a:latin typeface="Segoe Print"/>
                <a:cs typeface="Segoe Print"/>
              </a:rPr>
              <a:t>M</a:t>
            </a: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USC</a:t>
            </a:r>
            <a:r>
              <a:rPr sz="1800" b="1" dirty="0">
                <a:solidFill>
                  <a:srgbClr val="533D34"/>
                </a:solidFill>
                <a:latin typeface="Segoe Print"/>
                <a:cs typeface="Segoe Print"/>
              </a:rPr>
              <a:t>LE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63118" y="3090164"/>
            <a:ext cx="2109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FASCICULATIONS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03003" y="2815844"/>
            <a:ext cx="1202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REDUCED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37878" y="3090164"/>
            <a:ext cx="19329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TENDON</a:t>
            </a:r>
            <a:r>
              <a:rPr sz="1800" b="1" spc="-60" dirty="0">
                <a:solidFill>
                  <a:srgbClr val="533D34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JERKS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4275" y="5973571"/>
            <a:ext cx="1421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DYSPNOEIC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72547" y="5485891"/>
            <a:ext cx="1117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PULSE</a:t>
            </a:r>
            <a:r>
              <a:rPr sz="1800" b="1" spc="-70" dirty="0">
                <a:solidFill>
                  <a:srgbClr val="533D34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IS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02061" y="5760211"/>
            <a:ext cx="1258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33D34"/>
                </a:solidFill>
                <a:latin typeface="Segoe Print"/>
                <a:cs typeface="Segoe Print"/>
              </a:rPr>
              <a:t>&gt;</a:t>
            </a: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100/</a:t>
            </a:r>
            <a:r>
              <a:rPr sz="1800" b="1" dirty="0">
                <a:solidFill>
                  <a:srgbClr val="533D34"/>
                </a:solidFill>
                <a:latin typeface="Segoe Print"/>
                <a:cs typeface="Segoe Print"/>
              </a:rPr>
              <a:t>M</a:t>
            </a: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I</a:t>
            </a:r>
            <a:r>
              <a:rPr sz="1800" b="1" dirty="0">
                <a:solidFill>
                  <a:srgbClr val="533D34"/>
                </a:solidFill>
                <a:latin typeface="Segoe Print"/>
                <a:cs typeface="Segoe Print"/>
              </a:rPr>
              <a:t>N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77114" y="4982336"/>
            <a:ext cx="16814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525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533D34"/>
                </a:solidFill>
                <a:latin typeface="Segoe Print"/>
                <a:cs typeface="Segoe Print"/>
              </a:rPr>
              <a:t>SYSTOLIC BLOOD </a:t>
            </a:r>
            <a:r>
              <a:rPr sz="1400" b="1" spc="-545" dirty="0">
                <a:solidFill>
                  <a:srgbClr val="533D34"/>
                </a:solidFill>
                <a:latin typeface="Segoe Print"/>
                <a:cs typeface="Segoe Print"/>
              </a:rPr>
              <a:t> </a:t>
            </a:r>
            <a:r>
              <a:rPr sz="1400" b="1" spc="-5" dirty="0">
                <a:solidFill>
                  <a:srgbClr val="533D34"/>
                </a:solidFill>
                <a:latin typeface="Segoe Print"/>
                <a:cs typeface="Segoe Print"/>
              </a:rPr>
              <a:t>PRESSURE</a:t>
            </a:r>
            <a:r>
              <a:rPr sz="1400" b="1" spc="-40" dirty="0">
                <a:solidFill>
                  <a:srgbClr val="533D34"/>
                </a:solidFill>
                <a:latin typeface="Segoe Print"/>
                <a:cs typeface="Segoe Print"/>
              </a:rPr>
              <a:t> </a:t>
            </a:r>
            <a:r>
              <a:rPr sz="1400" b="1" spc="-5" dirty="0">
                <a:solidFill>
                  <a:srgbClr val="533D34"/>
                </a:solidFill>
                <a:latin typeface="Segoe Print"/>
                <a:cs typeface="Segoe Print"/>
              </a:rPr>
              <a:t>IS</a:t>
            </a:r>
            <a:r>
              <a:rPr sz="1400" b="1" spc="-35" dirty="0">
                <a:solidFill>
                  <a:srgbClr val="533D34"/>
                </a:solidFill>
                <a:latin typeface="Segoe Print"/>
                <a:cs typeface="Segoe Print"/>
              </a:rPr>
              <a:t> </a:t>
            </a:r>
            <a:r>
              <a:rPr sz="1400" b="1" dirty="0">
                <a:solidFill>
                  <a:srgbClr val="533D34"/>
                </a:solidFill>
                <a:latin typeface="Segoe Print"/>
                <a:cs typeface="Segoe Print"/>
              </a:rPr>
              <a:t>&lt;80</a:t>
            </a:r>
            <a:endParaRPr sz="1400">
              <a:latin typeface="Segoe Print"/>
              <a:cs typeface="Segoe Prin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29489" y="5409057"/>
            <a:ext cx="17767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533D34"/>
                </a:solidFill>
                <a:latin typeface="Segoe Print"/>
                <a:cs typeface="Segoe Print"/>
              </a:rPr>
              <a:t>MMHG</a:t>
            </a:r>
            <a:r>
              <a:rPr sz="1400" b="1" spc="-40" dirty="0">
                <a:solidFill>
                  <a:srgbClr val="533D34"/>
                </a:solidFill>
                <a:latin typeface="Segoe Print"/>
                <a:cs typeface="Segoe Print"/>
              </a:rPr>
              <a:t> </a:t>
            </a:r>
            <a:r>
              <a:rPr sz="1400" b="1" dirty="0">
                <a:solidFill>
                  <a:srgbClr val="533D34"/>
                </a:solidFill>
                <a:latin typeface="Segoe Print"/>
                <a:cs typeface="Segoe Print"/>
              </a:rPr>
              <a:t>AND</a:t>
            </a:r>
            <a:r>
              <a:rPr sz="1400" b="1" spc="-35" dirty="0">
                <a:solidFill>
                  <a:srgbClr val="533D34"/>
                </a:solidFill>
                <a:latin typeface="Segoe Print"/>
                <a:cs typeface="Segoe Print"/>
              </a:rPr>
              <a:t> </a:t>
            </a:r>
            <a:r>
              <a:rPr sz="1400" b="1" spc="-5" dirty="0">
                <a:solidFill>
                  <a:srgbClr val="533D34"/>
                </a:solidFill>
                <a:latin typeface="Segoe Print"/>
                <a:cs typeface="Segoe Print"/>
              </a:rPr>
              <a:t>MEAN</a:t>
            </a:r>
            <a:endParaRPr sz="1400">
              <a:latin typeface="Segoe Print"/>
              <a:cs typeface="Segoe Prin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63449" y="5622416"/>
            <a:ext cx="190881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533D34"/>
                </a:solidFill>
                <a:latin typeface="Segoe Print"/>
                <a:cs typeface="Segoe Print"/>
              </a:rPr>
              <a:t>ARTIRAL</a:t>
            </a:r>
            <a:r>
              <a:rPr sz="1400" b="1" spc="-45" dirty="0">
                <a:solidFill>
                  <a:srgbClr val="533D34"/>
                </a:solidFill>
                <a:latin typeface="Segoe Print"/>
                <a:cs typeface="Segoe Print"/>
              </a:rPr>
              <a:t> </a:t>
            </a:r>
            <a:r>
              <a:rPr sz="1400" b="1" spc="-5" dirty="0">
                <a:solidFill>
                  <a:srgbClr val="533D34"/>
                </a:solidFill>
                <a:latin typeface="Segoe Print"/>
                <a:cs typeface="Segoe Print"/>
              </a:rPr>
              <a:t>PRESSURE</a:t>
            </a:r>
            <a:endParaRPr sz="1400">
              <a:latin typeface="Segoe Print"/>
              <a:cs typeface="Segoe Prin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20014" y="5835777"/>
            <a:ext cx="9963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533D34"/>
                </a:solidFill>
                <a:latin typeface="Segoe Print"/>
                <a:cs typeface="Segoe Print"/>
              </a:rPr>
              <a:t>&lt;70MMHG</a:t>
            </a:r>
            <a:endParaRPr sz="1400">
              <a:latin typeface="Segoe Print"/>
              <a:cs typeface="Segoe Prin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13468" y="5485891"/>
            <a:ext cx="1381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BILATERAL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271533" y="5760211"/>
            <a:ext cx="1865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CREPITATIONS.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E6DBD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641278"/>
            <a:ext cx="12192000" cy="5217160"/>
            <a:chOff x="0" y="1641278"/>
            <a:chExt cx="12192000" cy="5217160"/>
          </a:xfrm>
        </p:grpSpPr>
        <p:sp>
          <p:nvSpPr>
            <p:cNvPr id="4" name="object 4"/>
            <p:cNvSpPr/>
            <p:nvPr/>
          </p:nvSpPr>
          <p:spPr>
            <a:xfrm>
              <a:off x="0" y="6316662"/>
              <a:ext cx="12192000" cy="15875"/>
            </a:xfrm>
            <a:custGeom>
              <a:avLst/>
              <a:gdLst/>
              <a:ahLst/>
              <a:cxnLst/>
              <a:rect l="l" t="t" r="r" b="b"/>
              <a:pathLst>
                <a:path w="12192000" h="15875">
                  <a:moveTo>
                    <a:pt x="12192000" y="15875"/>
                  </a:moveTo>
                  <a:lnTo>
                    <a:pt x="0" y="15875"/>
                  </a:lnTo>
                  <a:lnTo>
                    <a:pt x="0" y="0"/>
                  </a:lnTo>
                  <a:lnTo>
                    <a:pt x="12192000" y="0"/>
                  </a:lnTo>
                  <a:lnTo>
                    <a:pt x="12192000" y="15875"/>
                  </a:lnTo>
                  <a:close/>
                </a:path>
              </a:pathLst>
            </a:custGeom>
            <a:solidFill>
              <a:srgbClr val="533D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641278"/>
              <a:ext cx="12192000" cy="5217160"/>
            </a:xfrm>
            <a:custGeom>
              <a:avLst/>
              <a:gdLst/>
              <a:ahLst/>
              <a:cxnLst/>
              <a:rect l="l" t="t" r="r" b="b"/>
              <a:pathLst>
                <a:path w="12192000" h="5217159">
                  <a:moveTo>
                    <a:pt x="12192000" y="5216721"/>
                  </a:moveTo>
                  <a:lnTo>
                    <a:pt x="0" y="5216721"/>
                  </a:lnTo>
                  <a:lnTo>
                    <a:pt x="0" y="671671"/>
                  </a:lnTo>
                  <a:lnTo>
                    <a:pt x="66992" y="616769"/>
                  </a:lnTo>
                  <a:lnTo>
                    <a:pt x="106618" y="587562"/>
                  </a:lnTo>
                  <a:lnTo>
                    <a:pt x="146899" y="558771"/>
                  </a:lnTo>
                  <a:lnTo>
                    <a:pt x="187836" y="530398"/>
                  </a:lnTo>
                  <a:lnTo>
                    <a:pt x="229431" y="502444"/>
                  </a:lnTo>
                  <a:lnTo>
                    <a:pt x="271686" y="474914"/>
                  </a:lnTo>
                  <a:lnTo>
                    <a:pt x="314604" y="447808"/>
                  </a:lnTo>
                  <a:lnTo>
                    <a:pt x="362165" y="418742"/>
                  </a:lnTo>
                  <a:lnTo>
                    <a:pt x="409757" y="390674"/>
                  </a:lnTo>
                  <a:lnTo>
                    <a:pt x="457380" y="363601"/>
                  </a:lnTo>
                  <a:lnTo>
                    <a:pt x="505033" y="337521"/>
                  </a:lnTo>
                  <a:lnTo>
                    <a:pt x="552716" y="312432"/>
                  </a:lnTo>
                  <a:lnTo>
                    <a:pt x="600428" y="288331"/>
                  </a:lnTo>
                  <a:lnTo>
                    <a:pt x="648169" y="265215"/>
                  </a:lnTo>
                  <a:lnTo>
                    <a:pt x="695938" y="243084"/>
                  </a:lnTo>
                  <a:lnTo>
                    <a:pt x="743734" y="221933"/>
                  </a:lnTo>
                  <a:lnTo>
                    <a:pt x="791558" y="201761"/>
                  </a:lnTo>
                  <a:lnTo>
                    <a:pt x="839409" y="182565"/>
                  </a:lnTo>
                  <a:lnTo>
                    <a:pt x="887286" y="164343"/>
                  </a:lnTo>
                  <a:lnTo>
                    <a:pt x="935188" y="147093"/>
                  </a:lnTo>
                  <a:lnTo>
                    <a:pt x="983116" y="130812"/>
                  </a:lnTo>
                  <a:lnTo>
                    <a:pt x="1031069" y="115497"/>
                  </a:lnTo>
                  <a:lnTo>
                    <a:pt x="1079045" y="101147"/>
                  </a:lnTo>
                  <a:lnTo>
                    <a:pt x="1127046" y="87759"/>
                  </a:lnTo>
                  <a:lnTo>
                    <a:pt x="1175070" y="75331"/>
                  </a:lnTo>
                  <a:lnTo>
                    <a:pt x="1223116" y="63859"/>
                  </a:lnTo>
                  <a:lnTo>
                    <a:pt x="1271185" y="53343"/>
                  </a:lnTo>
                  <a:lnTo>
                    <a:pt x="1319276" y="43779"/>
                  </a:lnTo>
                  <a:lnTo>
                    <a:pt x="1367387" y="35165"/>
                  </a:lnTo>
                  <a:lnTo>
                    <a:pt x="1415520" y="27499"/>
                  </a:lnTo>
                  <a:lnTo>
                    <a:pt x="1463673" y="20778"/>
                  </a:lnTo>
                  <a:lnTo>
                    <a:pt x="1511845" y="15000"/>
                  </a:lnTo>
                  <a:lnTo>
                    <a:pt x="1560037" y="10162"/>
                  </a:lnTo>
                  <a:lnTo>
                    <a:pt x="1608247" y="6263"/>
                  </a:lnTo>
                  <a:lnTo>
                    <a:pt x="1656476" y="3299"/>
                  </a:lnTo>
                  <a:lnTo>
                    <a:pt x="1704723" y="1269"/>
                  </a:lnTo>
                  <a:lnTo>
                    <a:pt x="1752987" y="170"/>
                  </a:lnTo>
                  <a:lnTo>
                    <a:pt x="1801267" y="0"/>
                  </a:lnTo>
                  <a:lnTo>
                    <a:pt x="1849564" y="755"/>
                  </a:lnTo>
                  <a:lnTo>
                    <a:pt x="1898384" y="2458"/>
                  </a:lnTo>
                  <a:lnTo>
                    <a:pt x="1947220" y="5101"/>
                  </a:lnTo>
                  <a:lnTo>
                    <a:pt x="1996070" y="8683"/>
                  </a:lnTo>
                  <a:lnTo>
                    <a:pt x="2044935" y="13200"/>
                  </a:lnTo>
                  <a:lnTo>
                    <a:pt x="2093814" y="18652"/>
                  </a:lnTo>
                  <a:lnTo>
                    <a:pt x="2142707" y="25034"/>
                  </a:lnTo>
                  <a:lnTo>
                    <a:pt x="2191613" y="32345"/>
                  </a:lnTo>
                  <a:lnTo>
                    <a:pt x="2240531" y="40582"/>
                  </a:lnTo>
                  <a:lnTo>
                    <a:pt x="2289461" y="49742"/>
                  </a:lnTo>
                  <a:lnTo>
                    <a:pt x="2338402" y="59824"/>
                  </a:lnTo>
                  <a:lnTo>
                    <a:pt x="2387354" y="70825"/>
                  </a:lnTo>
                  <a:lnTo>
                    <a:pt x="2436317" y="82742"/>
                  </a:lnTo>
                  <a:lnTo>
                    <a:pt x="2485290" y="95573"/>
                  </a:lnTo>
                  <a:lnTo>
                    <a:pt x="2534272" y="109315"/>
                  </a:lnTo>
                  <a:lnTo>
                    <a:pt x="2583263" y="123966"/>
                  </a:lnTo>
                  <a:lnTo>
                    <a:pt x="2632262" y="139524"/>
                  </a:lnTo>
                  <a:lnTo>
                    <a:pt x="2681270" y="155985"/>
                  </a:lnTo>
                  <a:lnTo>
                    <a:pt x="2730284" y="173348"/>
                  </a:lnTo>
                  <a:lnTo>
                    <a:pt x="2779306" y="191611"/>
                  </a:lnTo>
                  <a:lnTo>
                    <a:pt x="2827707" y="210839"/>
                  </a:lnTo>
                  <a:lnTo>
                    <a:pt x="2875267" y="231174"/>
                  </a:lnTo>
                  <a:lnTo>
                    <a:pt x="2922048" y="252536"/>
                  </a:lnTo>
                  <a:lnTo>
                    <a:pt x="2968113" y="274844"/>
                  </a:lnTo>
                  <a:lnTo>
                    <a:pt x="3013524" y="298018"/>
                  </a:lnTo>
                  <a:lnTo>
                    <a:pt x="3058342" y="321979"/>
                  </a:lnTo>
                  <a:lnTo>
                    <a:pt x="3102629" y="346647"/>
                  </a:lnTo>
                  <a:lnTo>
                    <a:pt x="3146448" y="371941"/>
                  </a:lnTo>
                  <a:lnTo>
                    <a:pt x="3189861" y="397782"/>
                  </a:lnTo>
                  <a:lnTo>
                    <a:pt x="3232930" y="424091"/>
                  </a:lnTo>
                  <a:lnTo>
                    <a:pt x="3275717" y="450786"/>
                  </a:lnTo>
                  <a:lnTo>
                    <a:pt x="3318284" y="477788"/>
                  </a:lnTo>
                  <a:lnTo>
                    <a:pt x="3529990" y="614610"/>
                  </a:lnTo>
                  <a:lnTo>
                    <a:pt x="3572255" y="641527"/>
                  </a:lnTo>
                  <a:lnTo>
                    <a:pt x="3614725" y="668092"/>
                  </a:lnTo>
                  <a:lnTo>
                    <a:pt x="3657404" y="694296"/>
                  </a:lnTo>
                  <a:lnTo>
                    <a:pt x="3700298" y="720128"/>
                  </a:lnTo>
                  <a:lnTo>
                    <a:pt x="3743412" y="745579"/>
                  </a:lnTo>
                  <a:lnTo>
                    <a:pt x="3786752" y="770639"/>
                  </a:lnTo>
                  <a:lnTo>
                    <a:pt x="3830323" y="795298"/>
                  </a:lnTo>
                  <a:lnTo>
                    <a:pt x="3874130" y="819547"/>
                  </a:lnTo>
                  <a:lnTo>
                    <a:pt x="3918180" y="843375"/>
                  </a:lnTo>
                  <a:lnTo>
                    <a:pt x="3962477" y="866773"/>
                  </a:lnTo>
                  <a:lnTo>
                    <a:pt x="4007027" y="889732"/>
                  </a:lnTo>
                  <a:lnTo>
                    <a:pt x="4051836" y="912241"/>
                  </a:lnTo>
                  <a:lnTo>
                    <a:pt x="4096908" y="934291"/>
                  </a:lnTo>
                  <a:lnTo>
                    <a:pt x="4142249" y="955872"/>
                  </a:lnTo>
                  <a:lnTo>
                    <a:pt x="4187866" y="976974"/>
                  </a:lnTo>
                  <a:lnTo>
                    <a:pt x="4233762" y="997588"/>
                  </a:lnTo>
                  <a:lnTo>
                    <a:pt x="4279944" y="1017703"/>
                  </a:lnTo>
                  <a:lnTo>
                    <a:pt x="4326417" y="1037311"/>
                  </a:lnTo>
                  <a:lnTo>
                    <a:pt x="4373186" y="1056400"/>
                  </a:lnTo>
                  <a:lnTo>
                    <a:pt x="4420257" y="1074963"/>
                  </a:lnTo>
                  <a:lnTo>
                    <a:pt x="4467635" y="1092988"/>
                  </a:lnTo>
                  <a:lnTo>
                    <a:pt x="4515327" y="1110466"/>
                  </a:lnTo>
                  <a:lnTo>
                    <a:pt x="4563336" y="1127387"/>
                  </a:lnTo>
                  <a:lnTo>
                    <a:pt x="4611669" y="1143742"/>
                  </a:lnTo>
                  <a:lnTo>
                    <a:pt x="4660331" y="1159521"/>
                  </a:lnTo>
                  <a:lnTo>
                    <a:pt x="4709328" y="1174713"/>
                  </a:lnTo>
                  <a:lnTo>
                    <a:pt x="4758664" y="1189310"/>
                  </a:lnTo>
                  <a:lnTo>
                    <a:pt x="4808346" y="1203302"/>
                  </a:lnTo>
                  <a:lnTo>
                    <a:pt x="4858379" y="1216678"/>
                  </a:lnTo>
                  <a:lnTo>
                    <a:pt x="4908768" y="1229430"/>
                  </a:lnTo>
                  <a:lnTo>
                    <a:pt x="4959518" y="1241546"/>
                  </a:lnTo>
                  <a:lnTo>
                    <a:pt x="5010636" y="1253019"/>
                  </a:lnTo>
                  <a:lnTo>
                    <a:pt x="5062126" y="1263837"/>
                  </a:lnTo>
                  <a:lnTo>
                    <a:pt x="5113995" y="1273991"/>
                  </a:lnTo>
                  <a:lnTo>
                    <a:pt x="5166246" y="1283471"/>
                  </a:lnTo>
                  <a:lnTo>
                    <a:pt x="5218887" y="1292268"/>
                  </a:lnTo>
                  <a:lnTo>
                    <a:pt x="5271922" y="1300372"/>
                  </a:lnTo>
                  <a:lnTo>
                    <a:pt x="5322179" y="1307337"/>
                  </a:lnTo>
                  <a:lnTo>
                    <a:pt x="5372456" y="1313564"/>
                  </a:lnTo>
                  <a:lnTo>
                    <a:pt x="5422753" y="1319062"/>
                  </a:lnTo>
                  <a:lnTo>
                    <a:pt x="5473070" y="1323841"/>
                  </a:lnTo>
                  <a:lnTo>
                    <a:pt x="5523407" y="1327911"/>
                  </a:lnTo>
                  <a:lnTo>
                    <a:pt x="5573763" y="1331280"/>
                  </a:lnTo>
                  <a:lnTo>
                    <a:pt x="5624138" y="1333958"/>
                  </a:lnTo>
                  <a:lnTo>
                    <a:pt x="5674533" y="1335955"/>
                  </a:lnTo>
                  <a:lnTo>
                    <a:pt x="5724946" y="1337280"/>
                  </a:lnTo>
                  <a:lnTo>
                    <a:pt x="5775378" y="1337942"/>
                  </a:lnTo>
                  <a:lnTo>
                    <a:pt x="5825829" y="1337951"/>
                  </a:lnTo>
                  <a:lnTo>
                    <a:pt x="5876298" y="1337316"/>
                  </a:lnTo>
                  <a:lnTo>
                    <a:pt x="5926785" y="1336047"/>
                  </a:lnTo>
                  <a:lnTo>
                    <a:pt x="5977291" y="1334153"/>
                  </a:lnTo>
                  <a:lnTo>
                    <a:pt x="6027814" y="1331644"/>
                  </a:lnTo>
                  <a:lnTo>
                    <a:pt x="6078355" y="1328528"/>
                  </a:lnTo>
                  <a:lnTo>
                    <a:pt x="6128914" y="1324816"/>
                  </a:lnTo>
                  <a:lnTo>
                    <a:pt x="6179490" y="1320517"/>
                  </a:lnTo>
                  <a:lnTo>
                    <a:pt x="6230083" y="1315640"/>
                  </a:lnTo>
                  <a:lnTo>
                    <a:pt x="6280694" y="1310195"/>
                  </a:lnTo>
                  <a:lnTo>
                    <a:pt x="6331321" y="1304191"/>
                  </a:lnTo>
                  <a:lnTo>
                    <a:pt x="6381965" y="1297637"/>
                  </a:lnTo>
                  <a:lnTo>
                    <a:pt x="6432626" y="1290543"/>
                  </a:lnTo>
                  <a:lnTo>
                    <a:pt x="6483303" y="1282919"/>
                  </a:lnTo>
                  <a:lnTo>
                    <a:pt x="6533996" y="1274773"/>
                  </a:lnTo>
                  <a:lnTo>
                    <a:pt x="6584705" y="1266116"/>
                  </a:lnTo>
                  <a:lnTo>
                    <a:pt x="6635430" y="1256956"/>
                  </a:lnTo>
                  <a:lnTo>
                    <a:pt x="6686171" y="1247304"/>
                  </a:lnTo>
                  <a:lnTo>
                    <a:pt x="6736927" y="1237168"/>
                  </a:lnTo>
                  <a:lnTo>
                    <a:pt x="6787699" y="1226557"/>
                  </a:lnTo>
                  <a:lnTo>
                    <a:pt x="6838486" y="1215483"/>
                  </a:lnTo>
                  <a:lnTo>
                    <a:pt x="6889288" y="1203953"/>
                  </a:lnTo>
                  <a:lnTo>
                    <a:pt x="6940105" y="1191977"/>
                  </a:lnTo>
                  <a:lnTo>
                    <a:pt x="7005998" y="1175991"/>
                  </a:lnTo>
                  <a:lnTo>
                    <a:pt x="7069947" y="1160131"/>
                  </a:lnTo>
                  <a:lnTo>
                    <a:pt x="7132028" y="1144394"/>
                  </a:lnTo>
                  <a:lnTo>
                    <a:pt x="7192317" y="1128777"/>
                  </a:lnTo>
                  <a:lnTo>
                    <a:pt x="7250893" y="1113277"/>
                  </a:lnTo>
                  <a:lnTo>
                    <a:pt x="7307831" y="1097888"/>
                  </a:lnTo>
                  <a:lnTo>
                    <a:pt x="7363209" y="1082609"/>
                  </a:lnTo>
                  <a:lnTo>
                    <a:pt x="7417103" y="1067436"/>
                  </a:lnTo>
                  <a:lnTo>
                    <a:pt x="7469591" y="1052364"/>
                  </a:lnTo>
                  <a:lnTo>
                    <a:pt x="7520749" y="1037391"/>
                  </a:lnTo>
                  <a:lnTo>
                    <a:pt x="7619382" y="1007726"/>
                  </a:lnTo>
                  <a:lnTo>
                    <a:pt x="7713619" y="978412"/>
                  </a:lnTo>
                  <a:lnTo>
                    <a:pt x="7804074" y="949422"/>
                  </a:lnTo>
                  <a:lnTo>
                    <a:pt x="7891362" y="920727"/>
                  </a:lnTo>
                  <a:lnTo>
                    <a:pt x="8017702" y="878175"/>
                  </a:lnTo>
                  <a:lnTo>
                    <a:pt x="8368471" y="758082"/>
                  </a:lnTo>
                  <a:lnTo>
                    <a:pt x="8457346" y="728709"/>
                  </a:lnTo>
                  <a:lnTo>
                    <a:pt x="8537673" y="703039"/>
                  </a:lnTo>
                  <a:lnTo>
                    <a:pt x="8629002" y="674874"/>
                  </a:lnTo>
                  <a:lnTo>
                    <a:pt x="8695684" y="654988"/>
                  </a:lnTo>
                  <a:lnTo>
                    <a:pt x="8766779" y="634410"/>
                  </a:lnTo>
                  <a:lnTo>
                    <a:pt x="8842098" y="613305"/>
                  </a:lnTo>
                  <a:lnTo>
                    <a:pt x="8921449" y="591840"/>
                  </a:lnTo>
                  <a:lnTo>
                    <a:pt x="9004643" y="570182"/>
                  </a:lnTo>
                  <a:lnTo>
                    <a:pt x="9091487" y="548498"/>
                  </a:lnTo>
                  <a:lnTo>
                    <a:pt x="9181793" y="526953"/>
                  </a:lnTo>
                  <a:lnTo>
                    <a:pt x="9228185" y="516285"/>
                  </a:lnTo>
                  <a:lnTo>
                    <a:pt x="9275370" y="505715"/>
                  </a:lnTo>
                  <a:lnTo>
                    <a:pt x="9323325" y="495263"/>
                  </a:lnTo>
                  <a:lnTo>
                    <a:pt x="9372026" y="484949"/>
                  </a:lnTo>
                  <a:lnTo>
                    <a:pt x="9421449" y="474796"/>
                  </a:lnTo>
                  <a:lnTo>
                    <a:pt x="9471572" y="464823"/>
                  </a:lnTo>
                  <a:lnTo>
                    <a:pt x="9522368" y="455052"/>
                  </a:lnTo>
                  <a:lnTo>
                    <a:pt x="9573816" y="445503"/>
                  </a:lnTo>
                  <a:lnTo>
                    <a:pt x="9625890" y="436197"/>
                  </a:lnTo>
                  <a:lnTo>
                    <a:pt x="9678568" y="427155"/>
                  </a:lnTo>
                  <a:lnTo>
                    <a:pt x="9731826" y="418398"/>
                  </a:lnTo>
                  <a:lnTo>
                    <a:pt x="9785638" y="409946"/>
                  </a:lnTo>
                  <a:lnTo>
                    <a:pt x="9839983" y="401821"/>
                  </a:lnTo>
                  <a:lnTo>
                    <a:pt x="9894836" y="394043"/>
                  </a:lnTo>
                  <a:lnTo>
                    <a:pt x="9950172" y="386632"/>
                  </a:lnTo>
                  <a:lnTo>
                    <a:pt x="10005969" y="379611"/>
                  </a:lnTo>
                  <a:lnTo>
                    <a:pt x="10062203" y="372999"/>
                  </a:lnTo>
                  <a:lnTo>
                    <a:pt x="10118849" y="366818"/>
                  </a:lnTo>
                  <a:lnTo>
                    <a:pt x="10175884" y="361088"/>
                  </a:lnTo>
                  <a:lnTo>
                    <a:pt x="10233284" y="355830"/>
                  </a:lnTo>
                  <a:lnTo>
                    <a:pt x="10291025" y="351065"/>
                  </a:lnTo>
                  <a:lnTo>
                    <a:pt x="10349084" y="346813"/>
                  </a:lnTo>
                  <a:lnTo>
                    <a:pt x="10407436" y="343097"/>
                  </a:lnTo>
                  <a:lnTo>
                    <a:pt x="10466058" y="339935"/>
                  </a:lnTo>
                  <a:lnTo>
                    <a:pt x="10524926" y="337350"/>
                  </a:lnTo>
                  <a:lnTo>
                    <a:pt x="10584016" y="335361"/>
                  </a:lnTo>
                  <a:lnTo>
                    <a:pt x="10643304" y="333990"/>
                  </a:lnTo>
                  <a:lnTo>
                    <a:pt x="10702767" y="333258"/>
                  </a:lnTo>
                  <a:lnTo>
                    <a:pt x="10762381" y="333186"/>
                  </a:lnTo>
                  <a:lnTo>
                    <a:pt x="10822121" y="333793"/>
                  </a:lnTo>
                  <a:lnTo>
                    <a:pt x="10881964" y="335102"/>
                  </a:lnTo>
                  <a:lnTo>
                    <a:pt x="10941887" y="337132"/>
                  </a:lnTo>
                  <a:lnTo>
                    <a:pt x="11001864" y="339905"/>
                  </a:lnTo>
                  <a:lnTo>
                    <a:pt x="11061874" y="343442"/>
                  </a:lnTo>
                  <a:lnTo>
                    <a:pt x="11121891" y="347763"/>
                  </a:lnTo>
                  <a:lnTo>
                    <a:pt x="11181892" y="352889"/>
                  </a:lnTo>
                  <a:lnTo>
                    <a:pt x="11241853" y="358840"/>
                  </a:lnTo>
                  <a:lnTo>
                    <a:pt x="11301750" y="365639"/>
                  </a:lnTo>
                  <a:lnTo>
                    <a:pt x="11361560" y="373305"/>
                  </a:lnTo>
                  <a:lnTo>
                    <a:pt x="11421259" y="381860"/>
                  </a:lnTo>
                  <a:lnTo>
                    <a:pt x="11480822" y="391324"/>
                  </a:lnTo>
                  <a:lnTo>
                    <a:pt x="11540226" y="401717"/>
                  </a:lnTo>
                  <a:lnTo>
                    <a:pt x="11599447" y="413062"/>
                  </a:lnTo>
                  <a:lnTo>
                    <a:pt x="11658462" y="425378"/>
                  </a:lnTo>
                  <a:lnTo>
                    <a:pt x="11717247" y="438687"/>
                  </a:lnTo>
                  <a:lnTo>
                    <a:pt x="11775777" y="453009"/>
                  </a:lnTo>
                  <a:lnTo>
                    <a:pt x="11834028" y="468365"/>
                  </a:lnTo>
                  <a:lnTo>
                    <a:pt x="11891978" y="484775"/>
                  </a:lnTo>
                  <a:lnTo>
                    <a:pt x="11949603" y="502262"/>
                  </a:lnTo>
                  <a:lnTo>
                    <a:pt x="12006877" y="520845"/>
                  </a:lnTo>
                  <a:lnTo>
                    <a:pt x="12063779" y="540545"/>
                  </a:lnTo>
                  <a:lnTo>
                    <a:pt x="12120283" y="561384"/>
                  </a:lnTo>
                  <a:lnTo>
                    <a:pt x="12192000" y="591140"/>
                  </a:lnTo>
                  <a:lnTo>
                    <a:pt x="12192000" y="5216721"/>
                  </a:lnTo>
                  <a:close/>
                </a:path>
              </a:pathLst>
            </a:custGeom>
            <a:solidFill>
              <a:srgbClr val="9F9D79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591137" y="0"/>
            <a:ext cx="5363210" cy="590550"/>
          </a:xfrm>
          <a:custGeom>
            <a:avLst/>
            <a:gdLst/>
            <a:ahLst/>
            <a:cxnLst/>
            <a:rect l="l" t="t" r="r" b="b"/>
            <a:pathLst>
              <a:path w="5363209" h="590550">
                <a:moveTo>
                  <a:pt x="2265020" y="589945"/>
                </a:moveTo>
                <a:lnTo>
                  <a:pt x="2196429" y="590012"/>
                </a:lnTo>
                <a:lnTo>
                  <a:pt x="2129087" y="589434"/>
                </a:lnTo>
                <a:lnTo>
                  <a:pt x="2062979" y="588225"/>
                </a:lnTo>
                <a:lnTo>
                  <a:pt x="1998091" y="586399"/>
                </a:lnTo>
                <a:lnTo>
                  <a:pt x="1934409" y="583968"/>
                </a:lnTo>
                <a:lnTo>
                  <a:pt x="1871919" y="580945"/>
                </a:lnTo>
                <a:lnTo>
                  <a:pt x="1810606" y="577344"/>
                </a:lnTo>
                <a:lnTo>
                  <a:pt x="1750456" y="573177"/>
                </a:lnTo>
                <a:lnTo>
                  <a:pt x="1691455" y="568458"/>
                </a:lnTo>
                <a:lnTo>
                  <a:pt x="1633588" y="563200"/>
                </a:lnTo>
                <a:lnTo>
                  <a:pt x="1576842" y="557415"/>
                </a:lnTo>
                <a:lnTo>
                  <a:pt x="1521202" y="551117"/>
                </a:lnTo>
                <a:lnTo>
                  <a:pt x="1466654" y="544318"/>
                </a:lnTo>
                <a:lnTo>
                  <a:pt x="1413184" y="537033"/>
                </a:lnTo>
                <a:lnTo>
                  <a:pt x="1360777" y="529274"/>
                </a:lnTo>
                <a:lnTo>
                  <a:pt x="1309419" y="521053"/>
                </a:lnTo>
                <a:lnTo>
                  <a:pt x="1259096" y="512385"/>
                </a:lnTo>
                <a:lnTo>
                  <a:pt x="1209794" y="503282"/>
                </a:lnTo>
                <a:lnTo>
                  <a:pt x="1161498" y="493757"/>
                </a:lnTo>
                <a:lnTo>
                  <a:pt x="1114194" y="483823"/>
                </a:lnTo>
                <a:lnTo>
                  <a:pt x="1067868" y="473494"/>
                </a:lnTo>
                <a:lnTo>
                  <a:pt x="1022506" y="462782"/>
                </a:lnTo>
                <a:lnTo>
                  <a:pt x="978093" y="451700"/>
                </a:lnTo>
                <a:lnTo>
                  <a:pt x="934615" y="440262"/>
                </a:lnTo>
                <a:lnTo>
                  <a:pt x="892058" y="428481"/>
                </a:lnTo>
                <a:lnTo>
                  <a:pt x="850408" y="416369"/>
                </a:lnTo>
                <a:lnTo>
                  <a:pt x="809651" y="403940"/>
                </a:lnTo>
                <a:lnTo>
                  <a:pt x="769771" y="391207"/>
                </a:lnTo>
                <a:lnTo>
                  <a:pt x="730756" y="378183"/>
                </a:lnTo>
                <a:lnTo>
                  <a:pt x="692590" y="364881"/>
                </a:lnTo>
                <a:lnTo>
                  <a:pt x="655259" y="351314"/>
                </a:lnTo>
                <a:lnTo>
                  <a:pt x="618750" y="337495"/>
                </a:lnTo>
                <a:lnTo>
                  <a:pt x="583048" y="323437"/>
                </a:lnTo>
                <a:lnTo>
                  <a:pt x="514007" y="294656"/>
                </a:lnTo>
                <a:lnTo>
                  <a:pt x="448023" y="265077"/>
                </a:lnTo>
                <a:lnTo>
                  <a:pt x="384981" y="234804"/>
                </a:lnTo>
                <a:lnTo>
                  <a:pt x="324769" y="203941"/>
                </a:lnTo>
                <a:lnTo>
                  <a:pt x="267271" y="172594"/>
                </a:lnTo>
                <a:lnTo>
                  <a:pt x="212374" y="140865"/>
                </a:lnTo>
                <a:lnTo>
                  <a:pt x="159964" y="108861"/>
                </a:lnTo>
                <a:lnTo>
                  <a:pt x="109927" y="76685"/>
                </a:lnTo>
                <a:lnTo>
                  <a:pt x="0" y="0"/>
                </a:lnTo>
                <a:lnTo>
                  <a:pt x="5362676" y="0"/>
                </a:lnTo>
                <a:lnTo>
                  <a:pt x="5169992" y="69938"/>
                </a:lnTo>
                <a:lnTo>
                  <a:pt x="5099980" y="94109"/>
                </a:lnTo>
                <a:lnTo>
                  <a:pt x="5030622" y="117475"/>
                </a:lnTo>
                <a:lnTo>
                  <a:pt x="4961934" y="140051"/>
                </a:lnTo>
                <a:lnTo>
                  <a:pt x="4893933" y="161852"/>
                </a:lnTo>
                <a:lnTo>
                  <a:pt x="4826637" y="182891"/>
                </a:lnTo>
                <a:lnTo>
                  <a:pt x="4760062" y="203182"/>
                </a:lnTo>
                <a:lnTo>
                  <a:pt x="4694225" y="222739"/>
                </a:lnTo>
                <a:lnTo>
                  <a:pt x="4629142" y="241577"/>
                </a:lnTo>
                <a:lnTo>
                  <a:pt x="4564832" y="259709"/>
                </a:lnTo>
                <a:lnTo>
                  <a:pt x="4501311" y="277150"/>
                </a:lnTo>
                <a:lnTo>
                  <a:pt x="4438595" y="293913"/>
                </a:lnTo>
                <a:lnTo>
                  <a:pt x="4376702" y="310012"/>
                </a:lnTo>
                <a:lnTo>
                  <a:pt x="4315649" y="325462"/>
                </a:lnTo>
                <a:lnTo>
                  <a:pt x="4255453" y="340277"/>
                </a:lnTo>
                <a:lnTo>
                  <a:pt x="4196130" y="354471"/>
                </a:lnTo>
                <a:lnTo>
                  <a:pt x="4137698" y="368057"/>
                </a:lnTo>
                <a:lnTo>
                  <a:pt x="4080173" y="381050"/>
                </a:lnTo>
                <a:lnTo>
                  <a:pt x="4023572" y="393464"/>
                </a:lnTo>
                <a:lnTo>
                  <a:pt x="3967913" y="405312"/>
                </a:lnTo>
                <a:lnTo>
                  <a:pt x="3913212" y="416610"/>
                </a:lnTo>
                <a:lnTo>
                  <a:pt x="3859486" y="427371"/>
                </a:lnTo>
                <a:lnTo>
                  <a:pt x="3806753" y="437608"/>
                </a:lnTo>
                <a:lnTo>
                  <a:pt x="3755028" y="447337"/>
                </a:lnTo>
                <a:lnTo>
                  <a:pt x="3704330" y="456571"/>
                </a:lnTo>
                <a:lnTo>
                  <a:pt x="3654674" y="465324"/>
                </a:lnTo>
                <a:lnTo>
                  <a:pt x="3606079" y="473610"/>
                </a:lnTo>
                <a:lnTo>
                  <a:pt x="3558560" y="481443"/>
                </a:lnTo>
                <a:lnTo>
                  <a:pt x="3466821" y="495808"/>
                </a:lnTo>
                <a:lnTo>
                  <a:pt x="3379592" y="508530"/>
                </a:lnTo>
                <a:lnTo>
                  <a:pt x="3297010" y="519722"/>
                </a:lnTo>
                <a:lnTo>
                  <a:pt x="3219209" y="529497"/>
                </a:lnTo>
                <a:lnTo>
                  <a:pt x="3146326" y="537966"/>
                </a:lnTo>
                <a:lnTo>
                  <a:pt x="3078495" y="545243"/>
                </a:lnTo>
                <a:lnTo>
                  <a:pt x="2986518" y="554166"/>
                </a:lnTo>
                <a:lnTo>
                  <a:pt x="2882833" y="562938"/>
                </a:lnTo>
                <a:lnTo>
                  <a:pt x="2781315" y="570355"/>
                </a:lnTo>
                <a:lnTo>
                  <a:pt x="2703585" y="575294"/>
                </a:lnTo>
                <a:lnTo>
                  <a:pt x="2627203" y="579498"/>
                </a:lnTo>
                <a:lnTo>
                  <a:pt x="2552155" y="582980"/>
                </a:lnTo>
                <a:lnTo>
                  <a:pt x="2478428" y="585753"/>
                </a:lnTo>
                <a:lnTo>
                  <a:pt x="2406005" y="587829"/>
                </a:lnTo>
                <a:lnTo>
                  <a:pt x="2334874" y="589222"/>
                </a:lnTo>
                <a:lnTo>
                  <a:pt x="2265020" y="589945"/>
                </a:lnTo>
                <a:close/>
              </a:path>
            </a:pathLst>
          </a:custGeom>
          <a:solidFill>
            <a:srgbClr val="CF9B92">
              <a:alpha val="27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4812" y="512953"/>
            <a:ext cx="50101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533D34"/>
                </a:solidFill>
              </a:rPr>
              <a:t>MANAGEMENT: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52677" y="5395467"/>
            <a:ext cx="869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Patient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6576" y="5669788"/>
            <a:ext cx="1962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decontamination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13734" y="5366715"/>
            <a:ext cx="1830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Secure</a:t>
            </a:r>
            <a:r>
              <a:rPr sz="1800" b="1" spc="-40" dirty="0">
                <a:solidFill>
                  <a:srgbClr val="533D34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airways,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28059" y="5641035"/>
            <a:ext cx="1202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breathing,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14723" y="5915355"/>
            <a:ext cx="1228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circulation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28739" y="5240020"/>
            <a:ext cx="1875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Measurement</a:t>
            </a:r>
            <a:r>
              <a:rPr sz="1800" b="1" spc="-45" dirty="0">
                <a:solidFill>
                  <a:srgbClr val="533D34"/>
                </a:solidFill>
                <a:latin typeface="Segoe Print"/>
                <a:cs typeface="Segoe Print"/>
              </a:rPr>
              <a:t> </a:t>
            </a:r>
            <a:r>
              <a:rPr sz="1800" b="1" dirty="0">
                <a:solidFill>
                  <a:srgbClr val="533D34"/>
                </a:solidFill>
                <a:latin typeface="Segoe Print"/>
                <a:cs typeface="Segoe Print"/>
              </a:rPr>
              <a:t>of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58024" y="5514340"/>
            <a:ext cx="615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33D34"/>
                </a:solidFill>
                <a:latin typeface="Segoe Print"/>
                <a:cs typeface="Segoe Print"/>
              </a:rPr>
              <a:t>RB</a:t>
            </a: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C</a:t>
            </a:r>
            <a:r>
              <a:rPr sz="1800" b="1" dirty="0">
                <a:solidFill>
                  <a:srgbClr val="533D34"/>
                </a:solidFill>
                <a:latin typeface="Segoe Print"/>
                <a:cs typeface="Segoe Print"/>
              </a:rPr>
              <a:t>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65899" y="5788659"/>
            <a:ext cx="1600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cholinesterase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26579" y="6062979"/>
            <a:ext cx="878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activity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56330" y="5240020"/>
            <a:ext cx="1431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Medications.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95040" y="5514340"/>
            <a:ext cx="1753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1-Atropine</a:t>
            </a:r>
            <a:r>
              <a:rPr sz="1800" b="1" spc="-65" dirty="0">
                <a:solidFill>
                  <a:srgbClr val="533D34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2-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051605" y="5788659"/>
            <a:ext cx="841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33D34"/>
                </a:solidFill>
                <a:latin typeface="Segoe Print"/>
                <a:cs typeface="Segoe Print"/>
              </a:rPr>
              <a:t>O</a:t>
            </a: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xi</a:t>
            </a:r>
            <a:r>
              <a:rPr sz="1800" b="1" dirty="0">
                <a:solidFill>
                  <a:srgbClr val="533D34"/>
                </a:solidFill>
                <a:latin typeface="Segoe Print"/>
                <a:cs typeface="Segoe Print"/>
              </a:rPr>
              <a:t>mes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81680" y="6062979"/>
            <a:ext cx="2181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33D34"/>
                </a:solidFill>
                <a:latin typeface="Segoe Print"/>
                <a:cs typeface="Segoe Print"/>
              </a:rPr>
              <a:t>3-Benzodiazepines</a:t>
            </a:r>
            <a:endParaRPr sz="1800">
              <a:latin typeface="Segoe Print"/>
              <a:cs typeface="Segoe Prin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61" y="761"/>
            <a:ext cx="12190730" cy="6856730"/>
            <a:chOff x="761" y="761"/>
            <a:chExt cx="12190730" cy="6856730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448" y="1691639"/>
              <a:ext cx="2424684" cy="334365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4240" y="1691639"/>
              <a:ext cx="2424684" cy="33436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52032" y="1691639"/>
              <a:ext cx="2424684" cy="334365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59823" y="1691639"/>
              <a:ext cx="2424683" cy="334365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E4DAC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621728" y="4724628"/>
              <a:ext cx="8993505" cy="2133600"/>
            </a:xfrm>
            <a:custGeom>
              <a:avLst/>
              <a:gdLst/>
              <a:ahLst/>
              <a:cxnLst/>
              <a:rect l="l" t="t" r="r" b="b"/>
              <a:pathLst>
                <a:path w="8993505" h="2133600">
                  <a:moveTo>
                    <a:pt x="8993187" y="2133371"/>
                  </a:moveTo>
                  <a:lnTo>
                    <a:pt x="0" y="2133371"/>
                  </a:lnTo>
                  <a:lnTo>
                    <a:pt x="11201" y="2060816"/>
                  </a:lnTo>
                  <a:lnTo>
                    <a:pt x="22805" y="2014742"/>
                  </a:lnTo>
                  <a:lnTo>
                    <a:pt x="36414" y="1968542"/>
                  </a:lnTo>
                  <a:lnTo>
                    <a:pt x="52113" y="1922265"/>
                  </a:lnTo>
                  <a:lnTo>
                    <a:pt x="69989" y="1875955"/>
                  </a:lnTo>
                  <a:lnTo>
                    <a:pt x="88294" y="1833732"/>
                  </a:lnTo>
                  <a:lnTo>
                    <a:pt x="108825" y="1791476"/>
                  </a:lnTo>
                  <a:lnTo>
                    <a:pt x="131918" y="1749162"/>
                  </a:lnTo>
                  <a:lnTo>
                    <a:pt x="157909" y="1706765"/>
                  </a:lnTo>
                  <a:lnTo>
                    <a:pt x="187131" y="1664257"/>
                  </a:lnTo>
                  <a:lnTo>
                    <a:pt x="219922" y="1621615"/>
                  </a:lnTo>
                  <a:lnTo>
                    <a:pt x="256616" y="1578813"/>
                  </a:lnTo>
                  <a:lnTo>
                    <a:pt x="297549" y="1535824"/>
                  </a:lnTo>
                  <a:lnTo>
                    <a:pt x="343055" y="1492624"/>
                  </a:lnTo>
                  <a:lnTo>
                    <a:pt x="393471" y="1449187"/>
                  </a:lnTo>
                  <a:lnTo>
                    <a:pt x="449131" y="1405488"/>
                  </a:lnTo>
                  <a:lnTo>
                    <a:pt x="510370" y="1361500"/>
                  </a:lnTo>
                  <a:lnTo>
                    <a:pt x="543187" y="1339391"/>
                  </a:lnTo>
                  <a:lnTo>
                    <a:pt x="577525" y="1317199"/>
                  </a:lnTo>
                  <a:lnTo>
                    <a:pt x="613425" y="1294923"/>
                  </a:lnTo>
                  <a:lnTo>
                    <a:pt x="650930" y="1272559"/>
                  </a:lnTo>
                  <a:lnTo>
                    <a:pt x="690081" y="1250104"/>
                  </a:lnTo>
                  <a:lnTo>
                    <a:pt x="730921" y="1227554"/>
                  </a:lnTo>
                  <a:lnTo>
                    <a:pt x="773491" y="1204907"/>
                  </a:lnTo>
                  <a:lnTo>
                    <a:pt x="817833" y="1182160"/>
                  </a:lnTo>
                  <a:lnTo>
                    <a:pt x="863989" y="1159308"/>
                  </a:lnTo>
                  <a:lnTo>
                    <a:pt x="912001" y="1136349"/>
                  </a:lnTo>
                  <a:lnTo>
                    <a:pt x="961911" y="1113280"/>
                  </a:lnTo>
                  <a:lnTo>
                    <a:pt x="1013761" y="1090097"/>
                  </a:lnTo>
                  <a:lnTo>
                    <a:pt x="1067593" y="1066798"/>
                  </a:lnTo>
                  <a:lnTo>
                    <a:pt x="1123448" y="1043379"/>
                  </a:lnTo>
                  <a:lnTo>
                    <a:pt x="1181369" y="1019837"/>
                  </a:lnTo>
                  <a:lnTo>
                    <a:pt x="1241397" y="996169"/>
                  </a:lnTo>
                  <a:lnTo>
                    <a:pt x="1303575" y="972371"/>
                  </a:lnTo>
                  <a:lnTo>
                    <a:pt x="1367944" y="948440"/>
                  </a:lnTo>
                  <a:lnTo>
                    <a:pt x="1434546" y="924374"/>
                  </a:lnTo>
                  <a:lnTo>
                    <a:pt x="1503423" y="900169"/>
                  </a:lnTo>
                  <a:lnTo>
                    <a:pt x="1574618" y="875821"/>
                  </a:lnTo>
                  <a:lnTo>
                    <a:pt x="1648171" y="851329"/>
                  </a:lnTo>
                  <a:lnTo>
                    <a:pt x="1724125" y="826687"/>
                  </a:lnTo>
                  <a:lnTo>
                    <a:pt x="1802522" y="801894"/>
                  </a:lnTo>
                  <a:lnTo>
                    <a:pt x="1883404" y="776946"/>
                  </a:lnTo>
                  <a:lnTo>
                    <a:pt x="1966812" y="751840"/>
                  </a:lnTo>
                  <a:lnTo>
                    <a:pt x="2052789" y="726572"/>
                  </a:lnTo>
                  <a:lnTo>
                    <a:pt x="2141377" y="701140"/>
                  </a:lnTo>
                  <a:lnTo>
                    <a:pt x="2232617" y="675540"/>
                  </a:lnTo>
                  <a:lnTo>
                    <a:pt x="2805306" y="520284"/>
                  </a:lnTo>
                  <a:lnTo>
                    <a:pt x="3090463" y="444305"/>
                  </a:lnTo>
                  <a:lnTo>
                    <a:pt x="3311258" y="386647"/>
                  </a:lnTo>
                  <a:lnTo>
                    <a:pt x="3472767" y="345384"/>
                  </a:lnTo>
                  <a:lnTo>
                    <a:pt x="3630908" y="305931"/>
                  </a:lnTo>
                  <a:lnTo>
                    <a:pt x="3734525" y="280685"/>
                  </a:lnTo>
                  <a:lnTo>
                    <a:pt x="3836735" y="256319"/>
                  </a:lnTo>
                  <a:lnTo>
                    <a:pt x="3937575" y="232862"/>
                  </a:lnTo>
                  <a:lnTo>
                    <a:pt x="4037080" y="210346"/>
                  </a:lnTo>
                  <a:lnTo>
                    <a:pt x="4135287" y="188799"/>
                  </a:lnTo>
                  <a:lnTo>
                    <a:pt x="4232231" y="168251"/>
                  </a:lnTo>
                  <a:lnTo>
                    <a:pt x="4327949" y="148734"/>
                  </a:lnTo>
                  <a:lnTo>
                    <a:pt x="4422477" y="130277"/>
                  </a:lnTo>
                  <a:lnTo>
                    <a:pt x="4515851" y="112910"/>
                  </a:lnTo>
                  <a:lnTo>
                    <a:pt x="4608106" y="96663"/>
                  </a:lnTo>
                  <a:lnTo>
                    <a:pt x="4699280" y="81566"/>
                  </a:lnTo>
                  <a:lnTo>
                    <a:pt x="4744472" y="74458"/>
                  </a:lnTo>
                  <a:lnTo>
                    <a:pt x="4789407" y="67649"/>
                  </a:lnTo>
                  <a:lnTo>
                    <a:pt x="4834090" y="61142"/>
                  </a:lnTo>
                  <a:lnTo>
                    <a:pt x="4878525" y="54942"/>
                  </a:lnTo>
                  <a:lnTo>
                    <a:pt x="4922716" y="49052"/>
                  </a:lnTo>
                  <a:lnTo>
                    <a:pt x="4966668" y="43476"/>
                  </a:lnTo>
                  <a:lnTo>
                    <a:pt x="5010386" y="38217"/>
                  </a:lnTo>
                  <a:lnTo>
                    <a:pt x="5053874" y="33280"/>
                  </a:lnTo>
                  <a:lnTo>
                    <a:pt x="5097137" y="28667"/>
                  </a:lnTo>
                  <a:lnTo>
                    <a:pt x="5140178" y="24384"/>
                  </a:lnTo>
                  <a:lnTo>
                    <a:pt x="5183004" y="20433"/>
                  </a:lnTo>
                  <a:lnTo>
                    <a:pt x="5225617" y="16818"/>
                  </a:lnTo>
                  <a:lnTo>
                    <a:pt x="5268023" y="13544"/>
                  </a:lnTo>
                  <a:lnTo>
                    <a:pt x="5310226" y="10614"/>
                  </a:lnTo>
                  <a:lnTo>
                    <a:pt x="5352230" y="8031"/>
                  </a:lnTo>
                  <a:lnTo>
                    <a:pt x="5394041" y="5799"/>
                  </a:lnTo>
                  <a:lnTo>
                    <a:pt x="5435662" y="3923"/>
                  </a:lnTo>
                  <a:lnTo>
                    <a:pt x="5477098" y="2405"/>
                  </a:lnTo>
                  <a:lnTo>
                    <a:pt x="5518354" y="1251"/>
                  </a:lnTo>
                  <a:lnTo>
                    <a:pt x="5559435" y="462"/>
                  </a:lnTo>
                  <a:lnTo>
                    <a:pt x="5600343" y="44"/>
                  </a:lnTo>
                  <a:lnTo>
                    <a:pt x="5641086" y="0"/>
                  </a:lnTo>
                  <a:lnTo>
                    <a:pt x="5692037" y="481"/>
                  </a:lnTo>
                  <a:lnTo>
                    <a:pt x="5742741" y="1566"/>
                  </a:lnTo>
                  <a:lnTo>
                    <a:pt x="5793207" y="3261"/>
                  </a:lnTo>
                  <a:lnTo>
                    <a:pt x="5843443" y="5575"/>
                  </a:lnTo>
                  <a:lnTo>
                    <a:pt x="5893459" y="8515"/>
                  </a:lnTo>
                  <a:lnTo>
                    <a:pt x="5943264" y="12088"/>
                  </a:lnTo>
                  <a:lnTo>
                    <a:pt x="5992866" y="16302"/>
                  </a:lnTo>
                  <a:lnTo>
                    <a:pt x="6042274" y="21164"/>
                  </a:lnTo>
                  <a:lnTo>
                    <a:pt x="6091498" y="26682"/>
                  </a:lnTo>
                  <a:lnTo>
                    <a:pt x="6140546" y="32862"/>
                  </a:lnTo>
                  <a:lnTo>
                    <a:pt x="6189427" y="39713"/>
                  </a:lnTo>
                  <a:lnTo>
                    <a:pt x="6238150" y="47242"/>
                  </a:lnTo>
                  <a:lnTo>
                    <a:pt x="6286724" y="55456"/>
                  </a:lnTo>
                  <a:lnTo>
                    <a:pt x="6335159" y="64364"/>
                  </a:lnTo>
                  <a:lnTo>
                    <a:pt x="6383462" y="73971"/>
                  </a:lnTo>
                  <a:lnTo>
                    <a:pt x="6431643" y="84286"/>
                  </a:lnTo>
                  <a:lnTo>
                    <a:pt x="6479711" y="95317"/>
                  </a:lnTo>
                  <a:lnTo>
                    <a:pt x="6527674" y="107070"/>
                  </a:lnTo>
                  <a:lnTo>
                    <a:pt x="6575543" y="119553"/>
                  </a:lnTo>
                  <a:lnTo>
                    <a:pt x="6623324" y="132774"/>
                  </a:lnTo>
                  <a:lnTo>
                    <a:pt x="6671029" y="146739"/>
                  </a:lnTo>
                  <a:lnTo>
                    <a:pt x="6718664" y="161457"/>
                  </a:lnTo>
                  <a:lnTo>
                    <a:pt x="6766241" y="176935"/>
                  </a:lnTo>
                  <a:lnTo>
                    <a:pt x="6813766" y="193181"/>
                  </a:lnTo>
                  <a:lnTo>
                    <a:pt x="6861250" y="210201"/>
                  </a:lnTo>
                  <a:lnTo>
                    <a:pt x="6908700" y="228003"/>
                  </a:lnTo>
                  <a:lnTo>
                    <a:pt x="6956127" y="246596"/>
                  </a:lnTo>
                  <a:lnTo>
                    <a:pt x="7003539" y="265985"/>
                  </a:lnTo>
                  <a:lnTo>
                    <a:pt x="7050945" y="286179"/>
                  </a:lnTo>
                  <a:lnTo>
                    <a:pt x="7098354" y="307185"/>
                  </a:lnTo>
                  <a:lnTo>
                    <a:pt x="7145775" y="329010"/>
                  </a:lnTo>
                  <a:lnTo>
                    <a:pt x="7193216" y="351663"/>
                  </a:lnTo>
                  <a:lnTo>
                    <a:pt x="7250170" y="379947"/>
                  </a:lnTo>
                  <a:lnTo>
                    <a:pt x="7305987" y="408840"/>
                  </a:lnTo>
                  <a:lnTo>
                    <a:pt x="7360671" y="438303"/>
                  </a:lnTo>
                  <a:lnTo>
                    <a:pt x="7414230" y="468296"/>
                  </a:lnTo>
                  <a:lnTo>
                    <a:pt x="7466669" y="498779"/>
                  </a:lnTo>
                  <a:lnTo>
                    <a:pt x="7517995" y="529713"/>
                  </a:lnTo>
                  <a:lnTo>
                    <a:pt x="7568214" y="561058"/>
                  </a:lnTo>
                  <a:lnTo>
                    <a:pt x="7617332" y="592774"/>
                  </a:lnTo>
                  <a:lnTo>
                    <a:pt x="7665356" y="624823"/>
                  </a:lnTo>
                  <a:lnTo>
                    <a:pt x="7712292" y="657163"/>
                  </a:lnTo>
                  <a:lnTo>
                    <a:pt x="7758146" y="689757"/>
                  </a:lnTo>
                  <a:lnTo>
                    <a:pt x="7802925" y="722563"/>
                  </a:lnTo>
                  <a:lnTo>
                    <a:pt x="7846635" y="755543"/>
                  </a:lnTo>
                  <a:lnTo>
                    <a:pt x="7889281" y="788657"/>
                  </a:lnTo>
                  <a:lnTo>
                    <a:pt x="7930871" y="821865"/>
                  </a:lnTo>
                  <a:lnTo>
                    <a:pt x="7971410" y="855127"/>
                  </a:lnTo>
                  <a:lnTo>
                    <a:pt x="8010905" y="888405"/>
                  </a:lnTo>
                  <a:lnTo>
                    <a:pt x="8049363" y="921658"/>
                  </a:lnTo>
                  <a:lnTo>
                    <a:pt x="8086788" y="954846"/>
                  </a:lnTo>
                  <a:lnTo>
                    <a:pt x="8123189" y="987931"/>
                  </a:lnTo>
                  <a:lnTo>
                    <a:pt x="8158570" y="1020873"/>
                  </a:lnTo>
                  <a:lnTo>
                    <a:pt x="8192939" y="1053631"/>
                  </a:lnTo>
                  <a:lnTo>
                    <a:pt x="8226301" y="1086167"/>
                  </a:lnTo>
                  <a:lnTo>
                    <a:pt x="8258662" y="1118441"/>
                  </a:lnTo>
                  <a:lnTo>
                    <a:pt x="8290030" y="1150412"/>
                  </a:lnTo>
                  <a:lnTo>
                    <a:pt x="8320410" y="1182042"/>
                  </a:lnTo>
                  <a:lnTo>
                    <a:pt x="8349809" y="1213292"/>
                  </a:lnTo>
                  <a:lnTo>
                    <a:pt x="8378232" y="1244120"/>
                  </a:lnTo>
                  <a:lnTo>
                    <a:pt x="8405687" y="1274488"/>
                  </a:lnTo>
                  <a:lnTo>
                    <a:pt x="8432179" y="1304357"/>
                  </a:lnTo>
                  <a:lnTo>
                    <a:pt x="8457715" y="1333685"/>
                  </a:lnTo>
                  <a:lnTo>
                    <a:pt x="8505942" y="1390566"/>
                  </a:lnTo>
                  <a:lnTo>
                    <a:pt x="8550419" y="1444813"/>
                  </a:lnTo>
                  <a:lnTo>
                    <a:pt x="8571268" y="1470850"/>
                  </a:lnTo>
                  <a:lnTo>
                    <a:pt x="8596970" y="1501713"/>
                  </a:lnTo>
                  <a:lnTo>
                    <a:pt x="8623299" y="1534130"/>
                  </a:lnTo>
                  <a:lnTo>
                    <a:pt x="8650149" y="1568084"/>
                  </a:lnTo>
                  <a:lnTo>
                    <a:pt x="8677413" y="1603556"/>
                  </a:lnTo>
                  <a:lnTo>
                    <a:pt x="8704985" y="1640525"/>
                  </a:lnTo>
                  <a:lnTo>
                    <a:pt x="8732761" y="1678974"/>
                  </a:lnTo>
                  <a:lnTo>
                    <a:pt x="8760633" y="1718884"/>
                  </a:lnTo>
                  <a:lnTo>
                    <a:pt x="8788496" y="1760235"/>
                  </a:lnTo>
                  <a:lnTo>
                    <a:pt x="8816245" y="1803009"/>
                  </a:lnTo>
                  <a:lnTo>
                    <a:pt x="8843772" y="1847186"/>
                  </a:lnTo>
                  <a:lnTo>
                    <a:pt x="8870973" y="1892748"/>
                  </a:lnTo>
                  <a:lnTo>
                    <a:pt x="8897741" y="1939675"/>
                  </a:lnTo>
                  <a:lnTo>
                    <a:pt x="8923971" y="1987950"/>
                  </a:lnTo>
                  <a:lnTo>
                    <a:pt x="8949556" y="2037552"/>
                  </a:lnTo>
                  <a:lnTo>
                    <a:pt x="8974391" y="2088464"/>
                  </a:lnTo>
                  <a:lnTo>
                    <a:pt x="8993187" y="2133371"/>
                  </a:lnTo>
                  <a:close/>
                </a:path>
              </a:pathLst>
            </a:custGeom>
            <a:solidFill>
              <a:srgbClr val="5D6A76">
                <a:alpha val="728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75170" y="0"/>
                  </a:lnTo>
                  <a:lnTo>
                    <a:pt x="7219797" y="111671"/>
                  </a:lnTo>
                  <a:lnTo>
                    <a:pt x="7323134" y="139904"/>
                  </a:lnTo>
                  <a:lnTo>
                    <a:pt x="7426142" y="168627"/>
                  </a:lnTo>
                  <a:lnTo>
                    <a:pt x="7528817" y="197835"/>
                  </a:lnTo>
                  <a:lnTo>
                    <a:pt x="7631152" y="227527"/>
                  </a:lnTo>
                  <a:lnTo>
                    <a:pt x="7733141" y="257700"/>
                  </a:lnTo>
                  <a:lnTo>
                    <a:pt x="7834779" y="288351"/>
                  </a:lnTo>
                  <a:lnTo>
                    <a:pt x="7936059" y="319478"/>
                  </a:lnTo>
                  <a:lnTo>
                    <a:pt x="8036977" y="351078"/>
                  </a:lnTo>
                  <a:lnTo>
                    <a:pt x="8137525" y="383147"/>
                  </a:lnTo>
                  <a:lnTo>
                    <a:pt x="8237698" y="415684"/>
                  </a:lnTo>
                  <a:lnTo>
                    <a:pt x="8337491" y="448686"/>
                  </a:lnTo>
                  <a:lnTo>
                    <a:pt x="8436897" y="482150"/>
                  </a:lnTo>
                  <a:lnTo>
                    <a:pt x="8535910" y="516074"/>
                  </a:lnTo>
                  <a:lnTo>
                    <a:pt x="8634525" y="550454"/>
                  </a:lnTo>
                  <a:lnTo>
                    <a:pt x="8732736" y="585289"/>
                  </a:lnTo>
                  <a:lnTo>
                    <a:pt x="8830536" y="620575"/>
                  </a:lnTo>
                  <a:lnTo>
                    <a:pt x="8927921" y="656309"/>
                  </a:lnTo>
                  <a:lnTo>
                    <a:pt x="9024883" y="692490"/>
                  </a:lnTo>
                  <a:lnTo>
                    <a:pt x="9121418" y="729114"/>
                  </a:lnTo>
                  <a:lnTo>
                    <a:pt x="9217519" y="766179"/>
                  </a:lnTo>
                  <a:lnTo>
                    <a:pt x="9313181" y="803682"/>
                  </a:lnTo>
                  <a:lnTo>
                    <a:pt x="9408397" y="841621"/>
                  </a:lnTo>
                  <a:lnTo>
                    <a:pt x="9503162" y="879992"/>
                  </a:lnTo>
                  <a:lnTo>
                    <a:pt x="9597470" y="918793"/>
                  </a:lnTo>
                  <a:lnTo>
                    <a:pt x="9691315" y="958021"/>
                  </a:lnTo>
                  <a:lnTo>
                    <a:pt x="9784691" y="997675"/>
                  </a:lnTo>
                  <a:lnTo>
                    <a:pt x="9877592" y="1037750"/>
                  </a:lnTo>
                  <a:lnTo>
                    <a:pt x="9970013" y="1078244"/>
                  </a:lnTo>
                  <a:lnTo>
                    <a:pt x="10061947" y="1119156"/>
                  </a:lnTo>
                  <a:lnTo>
                    <a:pt x="10153389" y="1160481"/>
                  </a:lnTo>
                  <a:lnTo>
                    <a:pt x="10244333" y="1202217"/>
                  </a:lnTo>
                  <a:lnTo>
                    <a:pt x="10334773" y="1244363"/>
                  </a:lnTo>
                  <a:lnTo>
                    <a:pt x="10424702" y="1286914"/>
                  </a:lnTo>
                  <a:lnTo>
                    <a:pt x="10514116" y="1329868"/>
                  </a:lnTo>
                  <a:lnTo>
                    <a:pt x="10603008" y="1373223"/>
                  </a:lnTo>
                  <a:lnTo>
                    <a:pt x="10691373" y="1416976"/>
                  </a:lnTo>
                  <a:lnTo>
                    <a:pt x="10779204" y="1461125"/>
                  </a:lnTo>
                  <a:lnTo>
                    <a:pt x="10866496" y="1505666"/>
                  </a:lnTo>
                  <a:lnTo>
                    <a:pt x="10953243" y="1550596"/>
                  </a:lnTo>
                  <a:lnTo>
                    <a:pt x="11039438" y="1595915"/>
                  </a:lnTo>
                  <a:lnTo>
                    <a:pt x="11125077" y="1641617"/>
                  </a:lnTo>
                  <a:lnTo>
                    <a:pt x="11210153" y="1687702"/>
                  </a:lnTo>
                  <a:lnTo>
                    <a:pt x="11294660" y="1734166"/>
                  </a:lnTo>
                  <a:lnTo>
                    <a:pt x="11378593" y="1781006"/>
                  </a:lnTo>
                  <a:lnTo>
                    <a:pt x="11461946" y="1828220"/>
                  </a:lnTo>
                  <a:lnTo>
                    <a:pt x="11544712" y="1875806"/>
                  </a:lnTo>
                  <a:lnTo>
                    <a:pt x="11626886" y="1923760"/>
                  </a:lnTo>
                  <a:lnTo>
                    <a:pt x="11708462" y="1972080"/>
                  </a:lnTo>
                  <a:lnTo>
                    <a:pt x="11749024" y="1996376"/>
                  </a:lnTo>
                  <a:lnTo>
                    <a:pt x="12192000" y="2276881"/>
                  </a:lnTo>
                  <a:lnTo>
                    <a:pt x="12192000" y="6858000"/>
                  </a:lnTo>
                  <a:close/>
                </a:path>
              </a:pathLst>
            </a:custGeom>
            <a:solidFill>
              <a:srgbClr val="4E5645">
                <a:alpha val="61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316662"/>
              <a:ext cx="12192000" cy="15875"/>
            </a:xfrm>
            <a:custGeom>
              <a:avLst/>
              <a:gdLst/>
              <a:ahLst/>
              <a:cxnLst/>
              <a:rect l="l" t="t" r="r" b="b"/>
              <a:pathLst>
                <a:path w="12192000" h="15875">
                  <a:moveTo>
                    <a:pt x="12192000" y="15875"/>
                  </a:moveTo>
                  <a:lnTo>
                    <a:pt x="0" y="15875"/>
                  </a:lnTo>
                  <a:lnTo>
                    <a:pt x="0" y="0"/>
                  </a:lnTo>
                  <a:lnTo>
                    <a:pt x="12192000" y="0"/>
                  </a:lnTo>
                  <a:lnTo>
                    <a:pt x="12192000" y="15875"/>
                  </a:lnTo>
                  <a:close/>
                </a:path>
              </a:pathLst>
            </a:custGeom>
            <a:solidFill>
              <a:srgbClr val="FDF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54812" y="1829384"/>
            <a:ext cx="10280650" cy="34118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275" marR="448945" indent="-283210">
              <a:lnSpc>
                <a:spcPct val="100000"/>
              </a:lnSpc>
              <a:spcBef>
                <a:spcPts val="105"/>
              </a:spcBef>
              <a:buFont typeface="Courier New"/>
              <a:buChar char="o"/>
              <a:tabLst>
                <a:tab pos="295910" algn="l"/>
              </a:tabLst>
            </a:pP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Dermal</a:t>
            </a:r>
            <a:r>
              <a:rPr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Decontamination:</a:t>
            </a:r>
            <a:r>
              <a:rPr sz="2000" spc="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by</a:t>
            </a:r>
            <a:r>
              <a:rPr sz="2000" spc="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removal</a:t>
            </a:r>
            <a:r>
              <a:rPr sz="2000" spc="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of</a:t>
            </a:r>
            <a:r>
              <a:rPr sz="2000" spc="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contaminated</a:t>
            </a:r>
            <a:r>
              <a:rPr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clothes</a:t>
            </a:r>
            <a:r>
              <a:rPr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by</a:t>
            </a:r>
            <a:r>
              <a:rPr sz="2000" spc="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hospital </a:t>
            </a:r>
            <a:r>
              <a:rPr sz="2000" spc="-78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personnel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wearing</a:t>
            </a:r>
            <a:r>
              <a:rPr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protective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gloves</a:t>
            </a:r>
            <a:r>
              <a:rPr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and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masks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 .</a:t>
            </a:r>
            <a:r>
              <a:rPr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Then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the</a:t>
            </a:r>
            <a:r>
              <a:rPr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skin</a:t>
            </a:r>
            <a:r>
              <a:rPr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is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washed 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first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 with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soap and 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water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and</a:t>
            </a:r>
            <a:r>
              <a:rPr sz="2000" spc="-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finally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 with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ethyl alcohol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and 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water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to </a:t>
            </a:r>
            <a:r>
              <a:rPr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prevent further absorption.</a:t>
            </a:r>
            <a:endParaRPr lang="en-GB" sz="2000" spc="-5" dirty="0">
              <a:solidFill>
                <a:srgbClr val="FDF3EC"/>
              </a:solidFill>
              <a:latin typeface="Segoe Print"/>
              <a:cs typeface="Segoe Print"/>
            </a:endParaRPr>
          </a:p>
          <a:p>
            <a:pPr marL="295275" marR="448945" indent="-283210">
              <a:lnSpc>
                <a:spcPct val="100000"/>
              </a:lnSpc>
              <a:spcBef>
                <a:spcPts val="105"/>
              </a:spcBef>
              <a:buFont typeface="Courier New"/>
              <a:buChar char="o"/>
              <a:tabLst>
                <a:tab pos="295910" algn="l"/>
              </a:tabLst>
            </a:pPr>
            <a:endParaRPr sz="2000" dirty="0">
              <a:latin typeface="Segoe Print"/>
              <a:cs typeface="Segoe Print"/>
            </a:endParaRPr>
          </a:p>
          <a:p>
            <a:pPr marL="295275" marR="5080" indent="-283210">
              <a:lnSpc>
                <a:spcPct val="100000"/>
              </a:lnSpc>
              <a:buFont typeface="Courier New"/>
              <a:buChar char="o"/>
              <a:tabLst>
                <a:tab pos="295910" algn="l"/>
              </a:tabLst>
            </a:pP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Eye</a:t>
            </a:r>
            <a:r>
              <a:rPr sz="2000" spc="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Irrigation:</a:t>
            </a:r>
            <a:r>
              <a:rPr sz="2000" spc="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in</a:t>
            </a:r>
            <a:r>
              <a:rPr sz="2000" spc="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case</a:t>
            </a:r>
            <a:r>
              <a:rPr sz="2000" spc="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of</a:t>
            </a:r>
            <a:r>
              <a:rPr sz="2000" spc="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eye</a:t>
            </a:r>
            <a:r>
              <a:rPr sz="2000" spc="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exposure,</a:t>
            </a:r>
            <a:r>
              <a:rPr sz="2000" spc="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using</a:t>
            </a:r>
            <a:r>
              <a:rPr sz="2000" spc="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isotonic</a:t>
            </a:r>
            <a:r>
              <a:rPr sz="2000" spc="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sodium</a:t>
            </a:r>
            <a:r>
              <a:rPr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chloride</a:t>
            </a:r>
            <a:r>
              <a:rPr sz="2000" spc="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solution </a:t>
            </a:r>
            <a:r>
              <a:rPr sz="2000" spc="-78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or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 lactated</a:t>
            </a:r>
            <a:r>
              <a:rPr sz="2000" spc="-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Ringer's solution.</a:t>
            </a:r>
            <a:endParaRPr lang="en-GB" sz="2000" spc="-5" dirty="0">
              <a:solidFill>
                <a:srgbClr val="FDF3EC"/>
              </a:solidFill>
              <a:latin typeface="Segoe Print"/>
              <a:cs typeface="Segoe Print"/>
            </a:endParaRPr>
          </a:p>
          <a:p>
            <a:pPr marL="295275" marR="5080" indent="-283210">
              <a:lnSpc>
                <a:spcPct val="100000"/>
              </a:lnSpc>
              <a:buFont typeface="Courier New"/>
              <a:buChar char="o"/>
              <a:tabLst>
                <a:tab pos="295910" algn="l"/>
              </a:tabLst>
            </a:pPr>
            <a:endParaRPr sz="2000" dirty="0">
              <a:latin typeface="Segoe Print"/>
              <a:cs typeface="Segoe Print"/>
            </a:endParaRPr>
          </a:p>
          <a:p>
            <a:pPr marL="295275" marR="311785" indent="-283210">
              <a:buFont typeface="Courier New"/>
              <a:buChar char="o"/>
              <a:tabLst>
                <a:tab pos="295910" algn="l"/>
              </a:tabLst>
            </a:pP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GIT</a:t>
            </a:r>
            <a:r>
              <a:rPr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Decontamination:</a:t>
            </a:r>
            <a:r>
              <a:rPr lang="en-GB" sz="2000" spc="-5" dirty="0">
                <a:solidFill>
                  <a:srgbClr val="FDF3EC"/>
                </a:solidFill>
                <a:latin typeface="Segoe Print"/>
                <a:cs typeface="Segoe Print"/>
              </a:rPr>
              <a:t>Gastric</a:t>
            </a:r>
            <a:r>
              <a:rPr lang="en-GB"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lang="en-GB" sz="2000" spc="-5" dirty="0">
                <a:solidFill>
                  <a:srgbClr val="FDF3EC"/>
                </a:solidFill>
                <a:latin typeface="Segoe Print"/>
                <a:cs typeface="Segoe Print"/>
              </a:rPr>
              <a:t>lavage</a:t>
            </a:r>
            <a:r>
              <a:rPr lang="en-GB"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lang="en-GB" sz="2000" dirty="0">
                <a:solidFill>
                  <a:srgbClr val="FDF3EC"/>
                </a:solidFill>
                <a:latin typeface="Segoe Print"/>
                <a:cs typeface="Segoe Print"/>
              </a:rPr>
              <a:t>or</a:t>
            </a:r>
            <a:r>
              <a:rPr lang="en-GB"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lang="en-GB" sz="2000" spc="-5" dirty="0">
                <a:solidFill>
                  <a:srgbClr val="FDF3EC"/>
                </a:solidFill>
                <a:latin typeface="Segoe Print"/>
                <a:cs typeface="Segoe Print"/>
              </a:rPr>
              <a:t>activated</a:t>
            </a:r>
            <a:r>
              <a:rPr lang="en-GB" sz="200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lang="en-GB" sz="2000" spc="-5" dirty="0">
                <a:solidFill>
                  <a:srgbClr val="FDF3EC"/>
                </a:solidFill>
                <a:latin typeface="Segoe Print"/>
                <a:cs typeface="Segoe Print"/>
              </a:rPr>
              <a:t>charcoal</a:t>
            </a:r>
            <a:r>
              <a:rPr lang="en-GB"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lang="en-GB" sz="2000" spc="-5" dirty="0">
                <a:solidFill>
                  <a:srgbClr val="FDF3EC"/>
                </a:solidFill>
                <a:latin typeface="Segoe Print"/>
                <a:cs typeface="Segoe Print"/>
              </a:rPr>
              <a:t>may</a:t>
            </a:r>
            <a:r>
              <a:rPr lang="en-GB"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lang="en-GB" sz="2000" dirty="0">
                <a:solidFill>
                  <a:srgbClr val="FDF3EC"/>
                </a:solidFill>
                <a:latin typeface="Segoe Print"/>
                <a:cs typeface="Segoe Print"/>
              </a:rPr>
              <a:t>be</a:t>
            </a:r>
            <a:r>
              <a:rPr lang="en-GB"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lang="en-GB" sz="2000" spc="-5" dirty="0">
                <a:solidFill>
                  <a:srgbClr val="FDF3EC"/>
                </a:solidFill>
                <a:latin typeface="Segoe Print"/>
                <a:cs typeface="Segoe Print"/>
              </a:rPr>
              <a:t>considered</a:t>
            </a:r>
            <a:r>
              <a:rPr lang="en-GB" sz="2000" dirty="0">
                <a:solidFill>
                  <a:srgbClr val="FDF3EC"/>
                </a:solidFill>
                <a:latin typeface="Segoe Print"/>
                <a:cs typeface="Segoe Print"/>
              </a:rPr>
              <a:t> if</a:t>
            </a:r>
            <a:r>
              <a:rPr lang="en-GB"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lang="en-GB" sz="2000" spc="-5" dirty="0">
                <a:solidFill>
                  <a:srgbClr val="FDF3EC"/>
                </a:solidFill>
                <a:latin typeface="Segoe Print"/>
                <a:cs typeface="Segoe Print"/>
              </a:rPr>
              <a:t>the</a:t>
            </a:r>
            <a:r>
              <a:rPr lang="en-GB"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lang="en-GB" sz="2000" spc="-5" dirty="0">
                <a:solidFill>
                  <a:srgbClr val="FDF3EC"/>
                </a:solidFill>
                <a:latin typeface="Segoe Print"/>
                <a:cs typeface="Segoe Print"/>
              </a:rPr>
              <a:t>patient </a:t>
            </a:r>
            <a:r>
              <a:rPr lang="en-GB" sz="2000" spc="-78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lang="en-GB" sz="2000" spc="-5" dirty="0">
                <a:solidFill>
                  <a:srgbClr val="FDF3EC"/>
                </a:solidFill>
                <a:latin typeface="Segoe Print"/>
                <a:cs typeface="Segoe Print"/>
              </a:rPr>
              <a:t>presents</a:t>
            </a:r>
            <a:r>
              <a:rPr lang="en-GB" sz="2000" spc="-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lang="en-GB" sz="2000" dirty="0">
                <a:solidFill>
                  <a:srgbClr val="FDF3EC"/>
                </a:solidFill>
                <a:latin typeface="Segoe Print"/>
                <a:cs typeface="Segoe Print"/>
              </a:rPr>
              <a:t>sufficiently</a:t>
            </a:r>
            <a:r>
              <a:rPr lang="en-GB" sz="2000" spc="-5" dirty="0">
                <a:solidFill>
                  <a:srgbClr val="FDF3EC"/>
                </a:solidFill>
                <a:latin typeface="Segoe Print"/>
                <a:cs typeface="Segoe Print"/>
              </a:rPr>
              <a:t> early.</a:t>
            </a:r>
            <a:endParaRPr lang="en-GB" sz="2000" dirty="0">
              <a:latin typeface="Segoe Print"/>
              <a:cs typeface="Segoe Print"/>
            </a:endParaRPr>
          </a:p>
          <a:p>
            <a:pPr marL="295275" marR="311785" indent="-283210">
              <a:lnSpc>
                <a:spcPct val="100000"/>
              </a:lnSpc>
              <a:buFont typeface="Courier New"/>
              <a:buChar char="o"/>
              <a:tabLst>
                <a:tab pos="295910" algn="l"/>
              </a:tabLst>
            </a:pPr>
            <a:endParaRPr sz="2000" dirty="0">
              <a:latin typeface="Segoe Print"/>
              <a:cs typeface="Segoe Prin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54812" y="512953"/>
            <a:ext cx="93021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STEP</a:t>
            </a:r>
            <a:r>
              <a:rPr spc="-25" dirty="0"/>
              <a:t> </a:t>
            </a:r>
            <a:r>
              <a:rPr spc="-5" dirty="0"/>
              <a:t>1:</a:t>
            </a:r>
            <a:r>
              <a:rPr spc="-15" dirty="0"/>
              <a:t> </a:t>
            </a:r>
            <a:r>
              <a:rPr spc="-5" dirty="0"/>
              <a:t>DECONTAMINATION</a:t>
            </a:r>
          </a:p>
        </p:txBody>
      </p:sp>
      <p:sp>
        <p:nvSpPr>
          <p:cNvPr id="9" name="object 9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0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E4DAC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621728" y="4724628"/>
              <a:ext cx="8993505" cy="2133600"/>
            </a:xfrm>
            <a:custGeom>
              <a:avLst/>
              <a:gdLst/>
              <a:ahLst/>
              <a:cxnLst/>
              <a:rect l="l" t="t" r="r" b="b"/>
              <a:pathLst>
                <a:path w="8993505" h="2133600">
                  <a:moveTo>
                    <a:pt x="8993187" y="2133371"/>
                  </a:moveTo>
                  <a:lnTo>
                    <a:pt x="0" y="2133371"/>
                  </a:lnTo>
                  <a:lnTo>
                    <a:pt x="11201" y="2060816"/>
                  </a:lnTo>
                  <a:lnTo>
                    <a:pt x="22805" y="2014742"/>
                  </a:lnTo>
                  <a:lnTo>
                    <a:pt x="36414" y="1968542"/>
                  </a:lnTo>
                  <a:lnTo>
                    <a:pt x="52113" y="1922265"/>
                  </a:lnTo>
                  <a:lnTo>
                    <a:pt x="69989" y="1875955"/>
                  </a:lnTo>
                  <a:lnTo>
                    <a:pt x="88294" y="1833732"/>
                  </a:lnTo>
                  <a:lnTo>
                    <a:pt x="108825" y="1791476"/>
                  </a:lnTo>
                  <a:lnTo>
                    <a:pt x="131918" y="1749162"/>
                  </a:lnTo>
                  <a:lnTo>
                    <a:pt x="157909" y="1706765"/>
                  </a:lnTo>
                  <a:lnTo>
                    <a:pt x="187131" y="1664257"/>
                  </a:lnTo>
                  <a:lnTo>
                    <a:pt x="219922" y="1621615"/>
                  </a:lnTo>
                  <a:lnTo>
                    <a:pt x="256616" y="1578813"/>
                  </a:lnTo>
                  <a:lnTo>
                    <a:pt x="297549" y="1535824"/>
                  </a:lnTo>
                  <a:lnTo>
                    <a:pt x="343055" y="1492624"/>
                  </a:lnTo>
                  <a:lnTo>
                    <a:pt x="393471" y="1449187"/>
                  </a:lnTo>
                  <a:lnTo>
                    <a:pt x="449131" y="1405488"/>
                  </a:lnTo>
                  <a:lnTo>
                    <a:pt x="510370" y="1361500"/>
                  </a:lnTo>
                  <a:lnTo>
                    <a:pt x="543187" y="1339391"/>
                  </a:lnTo>
                  <a:lnTo>
                    <a:pt x="577525" y="1317199"/>
                  </a:lnTo>
                  <a:lnTo>
                    <a:pt x="613425" y="1294923"/>
                  </a:lnTo>
                  <a:lnTo>
                    <a:pt x="650930" y="1272559"/>
                  </a:lnTo>
                  <a:lnTo>
                    <a:pt x="690081" y="1250104"/>
                  </a:lnTo>
                  <a:lnTo>
                    <a:pt x="730921" y="1227554"/>
                  </a:lnTo>
                  <a:lnTo>
                    <a:pt x="773491" y="1204907"/>
                  </a:lnTo>
                  <a:lnTo>
                    <a:pt x="817833" y="1182160"/>
                  </a:lnTo>
                  <a:lnTo>
                    <a:pt x="863989" y="1159308"/>
                  </a:lnTo>
                  <a:lnTo>
                    <a:pt x="912001" y="1136349"/>
                  </a:lnTo>
                  <a:lnTo>
                    <a:pt x="961911" y="1113280"/>
                  </a:lnTo>
                  <a:lnTo>
                    <a:pt x="1013761" y="1090097"/>
                  </a:lnTo>
                  <a:lnTo>
                    <a:pt x="1067593" y="1066798"/>
                  </a:lnTo>
                  <a:lnTo>
                    <a:pt x="1123448" y="1043379"/>
                  </a:lnTo>
                  <a:lnTo>
                    <a:pt x="1181369" y="1019837"/>
                  </a:lnTo>
                  <a:lnTo>
                    <a:pt x="1241397" y="996169"/>
                  </a:lnTo>
                  <a:lnTo>
                    <a:pt x="1303575" y="972371"/>
                  </a:lnTo>
                  <a:lnTo>
                    <a:pt x="1367944" y="948440"/>
                  </a:lnTo>
                  <a:lnTo>
                    <a:pt x="1434546" y="924374"/>
                  </a:lnTo>
                  <a:lnTo>
                    <a:pt x="1503423" y="900169"/>
                  </a:lnTo>
                  <a:lnTo>
                    <a:pt x="1574618" y="875821"/>
                  </a:lnTo>
                  <a:lnTo>
                    <a:pt x="1648171" y="851329"/>
                  </a:lnTo>
                  <a:lnTo>
                    <a:pt x="1724125" y="826687"/>
                  </a:lnTo>
                  <a:lnTo>
                    <a:pt x="1802522" y="801894"/>
                  </a:lnTo>
                  <a:lnTo>
                    <a:pt x="1883404" y="776946"/>
                  </a:lnTo>
                  <a:lnTo>
                    <a:pt x="1966812" y="751840"/>
                  </a:lnTo>
                  <a:lnTo>
                    <a:pt x="2052789" y="726572"/>
                  </a:lnTo>
                  <a:lnTo>
                    <a:pt x="2141377" y="701140"/>
                  </a:lnTo>
                  <a:lnTo>
                    <a:pt x="2232617" y="675540"/>
                  </a:lnTo>
                  <a:lnTo>
                    <a:pt x="2805306" y="520284"/>
                  </a:lnTo>
                  <a:lnTo>
                    <a:pt x="3090463" y="444305"/>
                  </a:lnTo>
                  <a:lnTo>
                    <a:pt x="3311258" y="386647"/>
                  </a:lnTo>
                  <a:lnTo>
                    <a:pt x="3472767" y="345384"/>
                  </a:lnTo>
                  <a:lnTo>
                    <a:pt x="3630908" y="305931"/>
                  </a:lnTo>
                  <a:lnTo>
                    <a:pt x="3734525" y="280685"/>
                  </a:lnTo>
                  <a:lnTo>
                    <a:pt x="3836735" y="256319"/>
                  </a:lnTo>
                  <a:lnTo>
                    <a:pt x="3937575" y="232862"/>
                  </a:lnTo>
                  <a:lnTo>
                    <a:pt x="4037080" y="210346"/>
                  </a:lnTo>
                  <a:lnTo>
                    <a:pt x="4135287" y="188799"/>
                  </a:lnTo>
                  <a:lnTo>
                    <a:pt x="4232231" y="168251"/>
                  </a:lnTo>
                  <a:lnTo>
                    <a:pt x="4327949" y="148734"/>
                  </a:lnTo>
                  <a:lnTo>
                    <a:pt x="4422477" y="130277"/>
                  </a:lnTo>
                  <a:lnTo>
                    <a:pt x="4515851" y="112910"/>
                  </a:lnTo>
                  <a:lnTo>
                    <a:pt x="4608106" y="96663"/>
                  </a:lnTo>
                  <a:lnTo>
                    <a:pt x="4699280" y="81566"/>
                  </a:lnTo>
                  <a:lnTo>
                    <a:pt x="4744472" y="74458"/>
                  </a:lnTo>
                  <a:lnTo>
                    <a:pt x="4789407" y="67649"/>
                  </a:lnTo>
                  <a:lnTo>
                    <a:pt x="4834090" y="61142"/>
                  </a:lnTo>
                  <a:lnTo>
                    <a:pt x="4878525" y="54942"/>
                  </a:lnTo>
                  <a:lnTo>
                    <a:pt x="4922716" y="49052"/>
                  </a:lnTo>
                  <a:lnTo>
                    <a:pt x="4966668" y="43476"/>
                  </a:lnTo>
                  <a:lnTo>
                    <a:pt x="5010386" y="38217"/>
                  </a:lnTo>
                  <a:lnTo>
                    <a:pt x="5053874" y="33280"/>
                  </a:lnTo>
                  <a:lnTo>
                    <a:pt x="5097137" y="28667"/>
                  </a:lnTo>
                  <a:lnTo>
                    <a:pt x="5140178" y="24384"/>
                  </a:lnTo>
                  <a:lnTo>
                    <a:pt x="5183004" y="20433"/>
                  </a:lnTo>
                  <a:lnTo>
                    <a:pt x="5225617" y="16818"/>
                  </a:lnTo>
                  <a:lnTo>
                    <a:pt x="5268023" y="13544"/>
                  </a:lnTo>
                  <a:lnTo>
                    <a:pt x="5310226" y="10614"/>
                  </a:lnTo>
                  <a:lnTo>
                    <a:pt x="5352230" y="8031"/>
                  </a:lnTo>
                  <a:lnTo>
                    <a:pt x="5394041" y="5799"/>
                  </a:lnTo>
                  <a:lnTo>
                    <a:pt x="5435662" y="3923"/>
                  </a:lnTo>
                  <a:lnTo>
                    <a:pt x="5477098" y="2405"/>
                  </a:lnTo>
                  <a:lnTo>
                    <a:pt x="5518354" y="1251"/>
                  </a:lnTo>
                  <a:lnTo>
                    <a:pt x="5559435" y="462"/>
                  </a:lnTo>
                  <a:lnTo>
                    <a:pt x="5600343" y="44"/>
                  </a:lnTo>
                  <a:lnTo>
                    <a:pt x="5641086" y="0"/>
                  </a:lnTo>
                  <a:lnTo>
                    <a:pt x="5692037" y="481"/>
                  </a:lnTo>
                  <a:lnTo>
                    <a:pt x="5742741" y="1566"/>
                  </a:lnTo>
                  <a:lnTo>
                    <a:pt x="5793207" y="3261"/>
                  </a:lnTo>
                  <a:lnTo>
                    <a:pt x="5843443" y="5575"/>
                  </a:lnTo>
                  <a:lnTo>
                    <a:pt x="5893459" y="8515"/>
                  </a:lnTo>
                  <a:lnTo>
                    <a:pt x="5943264" y="12088"/>
                  </a:lnTo>
                  <a:lnTo>
                    <a:pt x="5992866" y="16302"/>
                  </a:lnTo>
                  <a:lnTo>
                    <a:pt x="6042274" y="21164"/>
                  </a:lnTo>
                  <a:lnTo>
                    <a:pt x="6091498" y="26682"/>
                  </a:lnTo>
                  <a:lnTo>
                    <a:pt x="6140546" y="32862"/>
                  </a:lnTo>
                  <a:lnTo>
                    <a:pt x="6189427" y="39713"/>
                  </a:lnTo>
                  <a:lnTo>
                    <a:pt x="6238150" y="47242"/>
                  </a:lnTo>
                  <a:lnTo>
                    <a:pt x="6286724" y="55456"/>
                  </a:lnTo>
                  <a:lnTo>
                    <a:pt x="6335159" y="64364"/>
                  </a:lnTo>
                  <a:lnTo>
                    <a:pt x="6383462" y="73971"/>
                  </a:lnTo>
                  <a:lnTo>
                    <a:pt x="6431643" y="84286"/>
                  </a:lnTo>
                  <a:lnTo>
                    <a:pt x="6479711" y="95317"/>
                  </a:lnTo>
                  <a:lnTo>
                    <a:pt x="6527674" y="107070"/>
                  </a:lnTo>
                  <a:lnTo>
                    <a:pt x="6575543" y="119553"/>
                  </a:lnTo>
                  <a:lnTo>
                    <a:pt x="6623324" y="132774"/>
                  </a:lnTo>
                  <a:lnTo>
                    <a:pt x="6671029" y="146739"/>
                  </a:lnTo>
                  <a:lnTo>
                    <a:pt x="6718664" y="161457"/>
                  </a:lnTo>
                  <a:lnTo>
                    <a:pt x="6766241" y="176935"/>
                  </a:lnTo>
                  <a:lnTo>
                    <a:pt x="6813766" y="193181"/>
                  </a:lnTo>
                  <a:lnTo>
                    <a:pt x="6861250" y="210201"/>
                  </a:lnTo>
                  <a:lnTo>
                    <a:pt x="6908700" y="228003"/>
                  </a:lnTo>
                  <a:lnTo>
                    <a:pt x="6956127" y="246596"/>
                  </a:lnTo>
                  <a:lnTo>
                    <a:pt x="7003539" y="265985"/>
                  </a:lnTo>
                  <a:lnTo>
                    <a:pt x="7050945" y="286179"/>
                  </a:lnTo>
                  <a:lnTo>
                    <a:pt x="7098354" y="307185"/>
                  </a:lnTo>
                  <a:lnTo>
                    <a:pt x="7145775" y="329010"/>
                  </a:lnTo>
                  <a:lnTo>
                    <a:pt x="7193216" y="351663"/>
                  </a:lnTo>
                  <a:lnTo>
                    <a:pt x="7250170" y="379947"/>
                  </a:lnTo>
                  <a:lnTo>
                    <a:pt x="7305987" y="408840"/>
                  </a:lnTo>
                  <a:lnTo>
                    <a:pt x="7360671" y="438303"/>
                  </a:lnTo>
                  <a:lnTo>
                    <a:pt x="7414230" y="468296"/>
                  </a:lnTo>
                  <a:lnTo>
                    <a:pt x="7466669" y="498779"/>
                  </a:lnTo>
                  <a:lnTo>
                    <a:pt x="7517995" y="529713"/>
                  </a:lnTo>
                  <a:lnTo>
                    <a:pt x="7568214" y="561058"/>
                  </a:lnTo>
                  <a:lnTo>
                    <a:pt x="7617332" y="592774"/>
                  </a:lnTo>
                  <a:lnTo>
                    <a:pt x="7665356" y="624823"/>
                  </a:lnTo>
                  <a:lnTo>
                    <a:pt x="7712292" y="657163"/>
                  </a:lnTo>
                  <a:lnTo>
                    <a:pt x="7758146" y="689757"/>
                  </a:lnTo>
                  <a:lnTo>
                    <a:pt x="7802925" y="722563"/>
                  </a:lnTo>
                  <a:lnTo>
                    <a:pt x="7846635" y="755543"/>
                  </a:lnTo>
                  <a:lnTo>
                    <a:pt x="7889281" y="788657"/>
                  </a:lnTo>
                  <a:lnTo>
                    <a:pt x="7930871" y="821865"/>
                  </a:lnTo>
                  <a:lnTo>
                    <a:pt x="7971410" y="855127"/>
                  </a:lnTo>
                  <a:lnTo>
                    <a:pt x="8010905" y="888405"/>
                  </a:lnTo>
                  <a:lnTo>
                    <a:pt x="8049363" y="921658"/>
                  </a:lnTo>
                  <a:lnTo>
                    <a:pt x="8086788" y="954846"/>
                  </a:lnTo>
                  <a:lnTo>
                    <a:pt x="8123189" y="987931"/>
                  </a:lnTo>
                  <a:lnTo>
                    <a:pt x="8158570" y="1020873"/>
                  </a:lnTo>
                  <a:lnTo>
                    <a:pt x="8192939" y="1053631"/>
                  </a:lnTo>
                  <a:lnTo>
                    <a:pt x="8226301" y="1086167"/>
                  </a:lnTo>
                  <a:lnTo>
                    <a:pt x="8258662" y="1118441"/>
                  </a:lnTo>
                  <a:lnTo>
                    <a:pt x="8290030" y="1150412"/>
                  </a:lnTo>
                  <a:lnTo>
                    <a:pt x="8320410" y="1182042"/>
                  </a:lnTo>
                  <a:lnTo>
                    <a:pt x="8349809" y="1213292"/>
                  </a:lnTo>
                  <a:lnTo>
                    <a:pt x="8378232" y="1244120"/>
                  </a:lnTo>
                  <a:lnTo>
                    <a:pt x="8405687" y="1274488"/>
                  </a:lnTo>
                  <a:lnTo>
                    <a:pt x="8432179" y="1304357"/>
                  </a:lnTo>
                  <a:lnTo>
                    <a:pt x="8457715" y="1333685"/>
                  </a:lnTo>
                  <a:lnTo>
                    <a:pt x="8505942" y="1390566"/>
                  </a:lnTo>
                  <a:lnTo>
                    <a:pt x="8550419" y="1444813"/>
                  </a:lnTo>
                  <a:lnTo>
                    <a:pt x="8571268" y="1470850"/>
                  </a:lnTo>
                  <a:lnTo>
                    <a:pt x="8596970" y="1501713"/>
                  </a:lnTo>
                  <a:lnTo>
                    <a:pt x="8623299" y="1534130"/>
                  </a:lnTo>
                  <a:lnTo>
                    <a:pt x="8650149" y="1568084"/>
                  </a:lnTo>
                  <a:lnTo>
                    <a:pt x="8677413" y="1603556"/>
                  </a:lnTo>
                  <a:lnTo>
                    <a:pt x="8704985" y="1640525"/>
                  </a:lnTo>
                  <a:lnTo>
                    <a:pt x="8732761" y="1678974"/>
                  </a:lnTo>
                  <a:lnTo>
                    <a:pt x="8760633" y="1718884"/>
                  </a:lnTo>
                  <a:lnTo>
                    <a:pt x="8788496" y="1760235"/>
                  </a:lnTo>
                  <a:lnTo>
                    <a:pt x="8816245" y="1803009"/>
                  </a:lnTo>
                  <a:lnTo>
                    <a:pt x="8843772" y="1847186"/>
                  </a:lnTo>
                  <a:lnTo>
                    <a:pt x="8870973" y="1892748"/>
                  </a:lnTo>
                  <a:lnTo>
                    <a:pt x="8897741" y="1939675"/>
                  </a:lnTo>
                  <a:lnTo>
                    <a:pt x="8923971" y="1987950"/>
                  </a:lnTo>
                  <a:lnTo>
                    <a:pt x="8949556" y="2037552"/>
                  </a:lnTo>
                  <a:lnTo>
                    <a:pt x="8974391" y="2088464"/>
                  </a:lnTo>
                  <a:lnTo>
                    <a:pt x="8993187" y="2133371"/>
                  </a:lnTo>
                  <a:close/>
                </a:path>
              </a:pathLst>
            </a:custGeom>
            <a:solidFill>
              <a:srgbClr val="5D6A76">
                <a:alpha val="728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75170" y="0"/>
                  </a:lnTo>
                  <a:lnTo>
                    <a:pt x="7219797" y="111671"/>
                  </a:lnTo>
                  <a:lnTo>
                    <a:pt x="7323134" y="139904"/>
                  </a:lnTo>
                  <a:lnTo>
                    <a:pt x="7426142" y="168627"/>
                  </a:lnTo>
                  <a:lnTo>
                    <a:pt x="7528817" y="197835"/>
                  </a:lnTo>
                  <a:lnTo>
                    <a:pt x="7631152" y="227527"/>
                  </a:lnTo>
                  <a:lnTo>
                    <a:pt x="7733141" y="257700"/>
                  </a:lnTo>
                  <a:lnTo>
                    <a:pt x="7834779" y="288351"/>
                  </a:lnTo>
                  <a:lnTo>
                    <a:pt x="7936059" y="319478"/>
                  </a:lnTo>
                  <a:lnTo>
                    <a:pt x="8036977" y="351078"/>
                  </a:lnTo>
                  <a:lnTo>
                    <a:pt x="8137525" y="383147"/>
                  </a:lnTo>
                  <a:lnTo>
                    <a:pt x="8237698" y="415684"/>
                  </a:lnTo>
                  <a:lnTo>
                    <a:pt x="8337491" y="448686"/>
                  </a:lnTo>
                  <a:lnTo>
                    <a:pt x="8436897" y="482150"/>
                  </a:lnTo>
                  <a:lnTo>
                    <a:pt x="8535910" y="516074"/>
                  </a:lnTo>
                  <a:lnTo>
                    <a:pt x="8634525" y="550454"/>
                  </a:lnTo>
                  <a:lnTo>
                    <a:pt x="8732736" y="585289"/>
                  </a:lnTo>
                  <a:lnTo>
                    <a:pt x="8830536" y="620575"/>
                  </a:lnTo>
                  <a:lnTo>
                    <a:pt x="8927921" y="656309"/>
                  </a:lnTo>
                  <a:lnTo>
                    <a:pt x="9024883" y="692490"/>
                  </a:lnTo>
                  <a:lnTo>
                    <a:pt x="9121418" y="729114"/>
                  </a:lnTo>
                  <a:lnTo>
                    <a:pt x="9217519" y="766179"/>
                  </a:lnTo>
                  <a:lnTo>
                    <a:pt x="9313181" y="803682"/>
                  </a:lnTo>
                  <a:lnTo>
                    <a:pt x="9408397" y="841621"/>
                  </a:lnTo>
                  <a:lnTo>
                    <a:pt x="9503162" y="879992"/>
                  </a:lnTo>
                  <a:lnTo>
                    <a:pt x="9597470" y="918793"/>
                  </a:lnTo>
                  <a:lnTo>
                    <a:pt x="9691315" y="958021"/>
                  </a:lnTo>
                  <a:lnTo>
                    <a:pt x="9784691" y="997675"/>
                  </a:lnTo>
                  <a:lnTo>
                    <a:pt x="9877592" y="1037750"/>
                  </a:lnTo>
                  <a:lnTo>
                    <a:pt x="9970013" y="1078244"/>
                  </a:lnTo>
                  <a:lnTo>
                    <a:pt x="10061947" y="1119156"/>
                  </a:lnTo>
                  <a:lnTo>
                    <a:pt x="10153389" y="1160481"/>
                  </a:lnTo>
                  <a:lnTo>
                    <a:pt x="10244333" y="1202217"/>
                  </a:lnTo>
                  <a:lnTo>
                    <a:pt x="10334773" y="1244363"/>
                  </a:lnTo>
                  <a:lnTo>
                    <a:pt x="10424702" y="1286914"/>
                  </a:lnTo>
                  <a:lnTo>
                    <a:pt x="10514116" y="1329868"/>
                  </a:lnTo>
                  <a:lnTo>
                    <a:pt x="10603008" y="1373223"/>
                  </a:lnTo>
                  <a:lnTo>
                    <a:pt x="10691373" y="1416976"/>
                  </a:lnTo>
                  <a:lnTo>
                    <a:pt x="10779204" y="1461125"/>
                  </a:lnTo>
                  <a:lnTo>
                    <a:pt x="10866496" y="1505666"/>
                  </a:lnTo>
                  <a:lnTo>
                    <a:pt x="10953243" y="1550596"/>
                  </a:lnTo>
                  <a:lnTo>
                    <a:pt x="11039438" y="1595915"/>
                  </a:lnTo>
                  <a:lnTo>
                    <a:pt x="11125077" y="1641617"/>
                  </a:lnTo>
                  <a:lnTo>
                    <a:pt x="11210153" y="1687702"/>
                  </a:lnTo>
                  <a:lnTo>
                    <a:pt x="11294660" y="1734166"/>
                  </a:lnTo>
                  <a:lnTo>
                    <a:pt x="11378593" y="1781006"/>
                  </a:lnTo>
                  <a:lnTo>
                    <a:pt x="11461946" y="1828220"/>
                  </a:lnTo>
                  <a:lnTo>
                    <a:pt x="11544712" y="1875806"/>
                  </a:lnTo>
                  <a:lnTo>
                    <a:pt x="11626886" y="1923760"/>
                  </a:lnTo>
                  <a:lnTo>
                    <a:pt x="11708462" y="1972080"/>
                  </a:lnTo>
                  <a:lnTo>
                    <a:pt x="11749024" y="1996376"/>
                  </a:lnTo>
                  <a:lnTo>
                    <a:pt x="12192000" y="2276881"/>
                  </a:lnTo>
                  <a:lnTo>
                    <a:pt x="12192000" y="6858000"/>
                  </a:lnTo>
                  <a:close/>
                </a:path>
              </a:pathLst>
            </a:custGeom>
            <a:solidFill>
              <a:srgbClr val="4E5645">
                <a:alpha val="61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316662"/>
              <a:ext cx="12192000" cy="15875"/>
            </a:xfrm>
            <a:custGeom>
              <a:avLst/>
              <a:gdLst/>
              <a:ahLst/>
              <a:cxnLst/>
              <a:rect l="l" t="t" r="r" b="b"/>
              <a:pathLst>
                <a:path w="12192000" h="15875">
                  <a:moveTo>
                    <a:pt x="12192000" y="15875"/>
                  </a:moveTo>
                  <a:lnTo>
                    <a:pt x="0" y="15875"/>
                  </a:lnTo>
                  <a:lnTo>
                    <a:pt x="0" y="0"/>
                  </a:lnTo>
                  <a:lnTo>
                    <a:pt x="12192000" y="0"/>
                  </a:lnTo>
                  <a:lnTo>
                    <a:pt x="12192000" y="15875"/>
                  </a:lnTo>
                  <a:close/>
                </a:path>
              </a:pathLst>
            </a:custGeom>
            <a:solidFill>
              <a:srgbClr val="FDF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08558" y="2240190"/>
            <a:ext cx="9457690" cy="37067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197485" indent="-283210">
              <a:lnSpc>
                <a:spcPct val="100000"/>
              </a:lnSpc>
              <a:spcBef>
                <a:spcPts val="105"/>
              </a:spcBef>
              <a:buFont typeface="Courier New"/>
              <a:buChar char="o"/>
              <a:tabLst>
                <a:tab pos="295910" algn="l"/>
              </a:tabLst>
            </a:pP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-Patent</a:t>
            </a:r>
            <a:r>
              <a:rPr sz="2000" spc="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airway</a:t>
            </a:r>
            <a:r>
              <a:rPr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is</a:t>
            </a:r>
            <a:r>
              <a:rPr sz="2000" spc="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mandatory</a:t>
            </a:r>
            <a:r>
              <a:rPr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with</a:t>
            </a:r>
            <a:r>
              <a:rPr sz="2000" spc="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frequent</a:t>
            </a:r>
            <a:r>
              <a:rPr sz="2000" spc="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suction</a:t>
            </a:r>
            <a:r>
              <a:rPr sz="2000" spc="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of</a:t>
            </a:r>
            <a:r>
              <a:rPr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secretions</a:t>
            </a:r>
            <a:r>
              <a:rPr sz="2000" spc="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and </a:t>
            </a:r>
            <a:r>
              <a:rPr sz="2000" spc="-78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adequate ventilation and</a:t>
            </a:r>
            <a:r>
              <a:rPr sz="2000" spc="-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oxygenation.</a:t>
            </a:r>
            <a:endParaRPr sz="2000" dirty="0">
              <a:latin typeface="Segoe Print"/>
              <a:cs typeface="Segoe Print"/>
            </a:endParaRPr>
          </a:p>
          <a:p>
            <a:pPr marL="295910" marR="5080" indent="-283210">
              <a:lnSpc>
                <a:spcPct val="100000"/>
              </a:lnSpc>
              <a:buFont typeface="Courier New"/>
              <a:buChar char="o"/>
              <a:tabLst>
                <a:tab pos="295910" algn="l"/>
              </a:tabLst>
            </a:pPr>
            <a:endParaRPr lang="en-GB" sz="2000" spc="-5" dirty="0">
              <a:solidFill>
                <a:srgbClr val="FDF3EC"/>
              </a:solidFill>
              <a:latin typeface="Segoe Print"/>
              <a:cs typeface="Segoe Print"/>
            </a:endParaRPr>
          </a:p>
          <a:p>
            <a:pPr marL="295910" marR="5080" indent="-283210">
              <a:lnSpc>
                <a:spcPct val="100000"/>
              </a:lnSpc>
              <a:buFont typeface="Courier New"/>
              <a:buChar char="o"/>
              <a:tabLst>
                <a:tab pos="295910" algn="l"/>
              </a:tabLst>
            </a:pP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-Watch</a:t>
            </a:r>
            <a:r>
              <a:rPr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out</a:t>
            </a:r>
            <a:r>
              <a:rPr sz="2000" spc="1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for</a:t>
            </a:r>
            <a:r>
              <a:rPr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convulsions</a:t>
            </a:r>
            <a:r>
              <a:rPr sz="2000" spc="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and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treat</a:t>
            </a:r>
            <a:r>
              <a:rPr sz="2000" spc="1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with</a:t>
            </a:r>
            <a:r>
              <a:rPr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intravascular</a:t>
            </a:r>
            <a:r>
              <a:rPr sz="2000" spc="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(IV)</a:t>
            </a:r>
            <a:r>
              <a:rPr sz="2000" spc="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diazepam </a:t>
            </a:r>
            <a:r>
              <a:rPr sz="2000" spc="-78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immediately</a:t>
            </a:r>
            <a:r>
              <a:rPr sz="2000" spc="-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if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 they do occur.</a:t>
            </a:r>
            <a:endParaRPr sz="2000" dirty="0">
              <a:latin typeface="Segoe Print"/>
              <a:cs typeface="Segoe Print"/>
            </a:endParaRPr>
          </a:p>
          <a:p>
            <a:pPr marL="295910" marR="587375" indent="-283210">
              <a:lnSpc>
                <a:spcPct val="100000"/>
              </a:lnSpc>
              <a:buFont typeface="Courier New"/>
              <a:buChar char="o"/>
              <a:tabLst>
                <a:tab pos="295910" algn="l"/>
              </a:tabLst>
            </a:pPr>
            <a:endParaRPr lang="en-GB" sz="2000" spc="-5" dirty="0">
              <a:solidFill>
                <a:srgbClr val="FDF3EC"/>
              </a:solidFill>
              <a:latin typeface="Segoe Print"/>
              <a:cs typeface="Segoe Print"/>
            </a:endParaRPr>
          </a:p>
          <a:p>
            <a:pPr marL="295910" marR="587375" indent="-283210">
              <a:lnSpc>
                <a:spcPct val="100000"/>
              </a:lnSpc>
              <a:buFont typeface="Courier New"/>
              <a:buChar char="o"/>
              <a:tabLst>
                <a:tab pos="295910" algn="l"/>
              </a:tabLst>
            </a:pP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-I.V fluids,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 by 2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large-bore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 IV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cannula,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should 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be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given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early and 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adequately</a:t>
            </a:r>
            <a:r>
              <a:rPr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to</a:t>
            </a:r>
            <a:r>
              <a:rPr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avoid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dehydration</a:t>
            </a:r>
            <a:r>
              <a:rPr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due</a:t>
            </a:r>
            <a:r>
              <a:rPr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to</a:t>
            </a:r>
            <a:r>
              <a:rPr sz="2000" spc="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excessive</a:t>
            </a:r>
            <a:r>
              <a:rPr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loss</a:t>
            </a:r>
            <a:r>
              <a:rPr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of</a:t>
            </a:r>
            <a:r>
              <a:rPr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secretions.</a:t>
            </a:r>
            <a:endParaRPr sz="2000" dirty="0">
              <a:latin typeface="Segoe Print"/>
              <a:cs typeface="Segoe Print"/>
            </a:endParaRPr>
          </a:p>
          <a:p>
            <a:pPr marL="12700" marR="74295">
              <a:lnSpc>
                <a:spcPct val="100000"/>
              </a:lnSpc>
              <a:spcBef>
                <a:spcPts val="2400"/>
              </a:spcBef>
              <a:tabLst>
                <a:tab pos="295910" algn="l"/>
              </a:tabLst>
            </a:pPr>
            <a:endParaRPr sz="2000" dirty="0">
              <a:latin typeface="Segoe Print"/>
              <a:cs typeface="Segoe Print"/>
            </a:endParaRPr>
          </a:p>
          <a:p>
            <a:pPr marL="295910" marR="635000" indent="-283210">
              <a:lnSpc>
                <a:spcPct val="100000"/>
              </a:lnSpc>
              <a:buFont typeface="Courier New"/>
              <a:buChar char="o"/>
              <a:tabLst>
                <a:tab pos="295910" algn="l"/>
              </a:tabLst>
            </a:pP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-The</a:t>
            </a:r>
            <a:r>
              <a:rPr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ECG,</a:t>
            </a:r>
            <a:r>
              <a:rPr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oxygen</a:t>
            </a:r>
            <a:r>
              <a:rPr sz="2000" spc="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saturation,</a:t>
            </a:r>
            <a:r>
              <a:rPr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blood</a:t>
            </a:r>
            <a:r>
              <a:rPr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gases,</a:t>
            </a:r>
            <a:r>
              <a:rPr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temperature,</a:t>
            </a:r>
            <a:r>
              <a:rPr sz="2000" spc="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urea</a:t>
            </a:r>
            <a:r>
              <a:rPr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and </a:t>
            </a:r>
            <a:r>
              <a:rPr sz="2000" spc="-78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electrolytes,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amylase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and glucose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should 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be</a:t>
            </a:r>
            <a:r>
              <a:rPr sz="20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monitored closely.</a:t>
            </a:r>
            <a:endParaRPr sz="2000" dirty="0">
              <a:latin typeface="Segoe Print"/>
              <a:cs typeface="Segoe Prin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54812" y="512953"/>
            <a:ext cx="41344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STEP</a:t>
            </a:r>
            <a:r>
              <a:rPr spc="-40" dirty="0"/>
              <a:t> </a:t>
            </a:r>
            <a:r>
              <a:rPr spc="-5" dirty="0"/>
              <a:t>2:</a:t>
            </a:r>
            <a:r>
              <a:rPr spc="-35" dirty="0"/>
              <a:t> </a:t>
            </a:r>
            <a:r>
              <a:rPr spc="-5" dirty="0"/>
              <a:t>ABC</a:t>
            </a:r>
          </a:p>
        </p:txBody>
      </p:sp>
      <p:sp>
        <p:nvSpPr>
          <p:cNvPr id="9" name="object 9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0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E4DAC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621728" y="4724628"/>
              <a:ext cx="8993505" cy="2133600"/>
            </a:xfrm>
            <a:custGeom>
              <a:avLst/>
              <a:gdLst/>
              <a:ahLst/>
              <a:cxnLst/>
              <a:rect l="l" t="t" r="r" b="b"/>
              <a:pathLst>
                <a:path w="8993505" h="2133600">
                  <a:moveTo>
                    <a:pt x="8993187" y="2133371"/>
                  </a:moveTo>
                  <a:lnTo>
                    <a:pt x="0" y="2133371"/>
                  </a:lnTo>
                  <a:lnTo>
                    <a:pt x="11201" y="2060816"/>
                  </a:lnTo>
                  <a:lnTo>
                    <a:pt x="22805" y="2014742"/>
                  </a:lnTo>
                  <a:lnTo>
                    <a:pt x="36414" y="1968542"/>
                  </a:lnTo>
                  <a:lnTo>
                    <a:pt x="52113" y="1922265"/>
                  </a:lnTo>
                  <a:lnTo>
                    <a:pt x="69989" y="1875955"/>
                  </a:lnTo>
                  <a:lnTo>
                    <a:pt x="88294" y="1833732"/>
                  </a:lnTo>
                  <a:lnTo>
                    <a:pt x="108825" y="1791476"/>
                  </a:lnTo>
                  <a:lnTo>
                    <a:pt x="131918" y="1749162"/>
                  </a:lnTo>
                  <a:lnTo>
                    <a:pt x="157909" y="1706765"/>
                  </a:lnTo>
                  <a:lnTo>
                    <a:pt x="187131" y="1664257"/>
                  </a:lnTo>
                  <a:lnTo>
                    <a:pt x="219922" y="1621615"/>
                  </a:lnTo>
                  <a:lnTo>
                    <a:pt x="256616" y="1578813"/>
                  </a:lnTo>
                  <a:lnTo>
                    <a:pt x="297549" y="1535824"/>
                  </a:lnTo>
                  <a:lnTo>
                    <a:pt x="343055" y="1492624"/>
                  </a:lnTo>
                  <a:lnTo>
                    <a:pt x="393471" y="1449187"/>
                  </a:lnTo>
                  <a:lnTo>
                    <a:pt x="449131" y="1405488"/>
                  </a:lnTo>
                  <a:lnTo>
                    <a:pt x="510370" y="1361500"/>
                  </a:lnTo>
                  <a:lnTo>
                    <a:pt x="543187" y="1339391"/>
                  </a:lnTo>
                  <a:lnTo>
                    <a:pt x="577525" y="1317199"/>
                  </a:lnTo>
                  <a:lnTo>
                    <a:pt x="613425" y="1294923"/>
                  </a:lnTo>
                  <a:lnTo>
                    <a:pt x="650930" y="1272559"/>
                  </a:lnTo>
                  <a:lnTo>
                    <a:pt x="690081" y="1250104"/>
                  </a:lnTo>
                  <a:lnTo>
                    <a:pt x="730921" y="1227554"/>
                  </a:lnTo>
                  <a:lnTo>
                    <a:pt x="773491" y="1204907"/>
                  </a:lnTo>
                  <a:lnTo>
                    <a:pt x="817833" y="1182160"/>
                  </a:lnTo>
                  <a:lnTo>
                    <a:pt x="863989" y="1159308"/>
                  </a:lnTo>
                  <a:lnTo>
                    <a:pt x="912001" y="1136349"/>
                  </a:lnTo>
                  <a:lnTo>
                    <a:pt x="961911" y="1113280"/>
                  </a:lnTo>
                  <a:lnTo>
                    <a:pt x="1013761" y="1090097"/>
                  </a:lnTo>
                  <a:lnTo>
                    <a:pt x="1067593" y="1066798"/>
                  </a:lnTo>
                  <a:lnTo>
                    <a:pt x="1123448" y="1043379"/>
                  </a:lnTo>
                  <a:lnTo>
                    <a:pt x="1181369" y="1019837"/>
                  </a:lnTo>
                  <a:lnTo>
                    <a:pt x="1241397" y="996169"/>
                  </a:lnTo>
                  <a:lnTo>
                    <a:pt x="1303575" y="972371"/>
                  </a:lnTo>
                  <a:lnTo>
                    <a:pt x="1367944" y="948440"/>
                  </a:lnTo>
                  <a:lnTo>
                    <a:pt x="1434546" y="924374"/>
                  </a:lnTo>
                  <a:lnTo>
                    <a:pt x="1503423" y="900169"/>
                  </a:lnTo>
                  <a:lnTo>
                    <a:pt x="1574618" y="875821"/>
                  </a:lnTo>
                  <a:lnTo>
                    <a:pt x="1648171" y="851329"/>
                  </a:lnTo>
                  <a:lnTo>
                    <a:pt x="1724125" y="826687"/>
                  </a:lnTo>
                  <a:lnTo>
                    <a:pt x="1802522" y="801894"/>
                  </a:lnTo>
                  <a:lnTo>
                    <a:pt x="1883404" y="776946"/>
                  </a:lnTo>
                  <a:lnTo>
                    <a:pt x="1966812" y="751840"/>
                  </a:lnTo>
                  <a:lnTo>
                    <a:pt x="2052789" y="726572"/>
                  </a:lnTo>
                  <a:lnTo>
                    <a:pt x="2141377" y="701140"/>
                  </a:lnTo>
                  <a:lnTo>
                    <a:pt x="2232617" y="675540"/>
                  </a:lnTo>
                  <a:lnTo>
                    <a:pt x="2805306" y="520284"/>
                  </a:lnTo>
                  <a:lnTo>
                    <a:pt x="3090463" y="444305"/>
                  </a:lnTo>
                  <a:lnTo>
                    <a:pt x="3311258" y="386647"/>
                  </a:lnTo>
                  <a:lnTo>
                    <a:pt x="3472767" y="345384"/>
                  </a:lnTo>
                  <a:lnTo>
                    <a:pt x="3630908" y="305931"/>
                  </a:lnTo>
                  <a:lnTo>
                    <a:pt x="3734525" y="280685"/>
                  </a:lnTo>
                  <a:lnTo>
                    <a:pt x="3836735" y="256319"/>
                  </a:lnTo>
                  <a:lnTo>
                    <a:pt x="3937575" y="232862"/>
                  </a:lnTo>
                  <a:lnTo>
                    <a:pt x="4037080" y="210346"/>
                  </a:lnTo>
                  <a:lnTo>
                    <a:pt x="4135287" y="188799"/>
                  </a:lnTo>
                  <a:lnTo>
                    <a:pt x="4232231" y="168251"/>
                  </a:lnTo>
                  <a:lnTo>
                    <a:pt x="4327949" y="148734"/>
                  </a:lnTo>
                  <a:lnTo>
                    <a:pt x="4422477" y="130277"/>
                  </a:lnTo>
                  <a:lnTo>
                    <a:pt x="4515851" y="112910"/>
                  </a:lnTo>
                  <a:lnTo>
                    <a:pt x="4608106" y="96663"/>
                  </a:lnTo>
                  <a:lnTo>
                    <a:pt x="4699280" y="81566"/>
                  </a:lnTo>
                  <a:lnTo>
                    <a:pt x="4744472" y="74458"/>
                  </a:lnTo>
                  <a:lnTo>
                    <a:pt x="4789407" y="67649"/>
                  </a:lnTo>
                  <a:lnTo>
                    <a:pt x="4834090" y="61142"/>
                  </a:lnTo>
                  <a:lnTo>
                    <a:pt x="4878525" y="54942"/>
                  </a:lnTo>
                  <a:lnTo>
                    <a:pt x="4922716" y="49052"/>
                  </a:lnTo>
                  <a:lnTo>
                    <a:pt x="4966668" y="43476"/>
                  </a:lnTo>
                  <a:lnTo>
                    <a:pt x="5010386" y="38217"/>
                  </a:lnTo>
                  <a:lnTo>
                    <a:pt x="5053874" y="33280"/>
                  </a:lnTo>
                  <a:lnTo>
                    <a:pt x="5097137" y="28667"/>
                  </a:lnTo>
                  <a:lnTo>
                    <a:pt x="5140178" y="24384"/>
                  </a:lnTo>
                  <a:lnTo>
                    <a:pt x="5183004" y="20433"/>
                  </a:lnTo>
                  <a:lnTo>
                    <a:pt x="5225617" y="16818"/>
                  </a:lnTo>
                  <a:lnTo>
                    <a:pt x="5268023" y="13544"/>
                  </a:lnTo>
                  <a:lnTo>
                    <a:pt x="5310226" y="10614"/>
                  </a:lnTo>
                  <a:lnTo>
                    <a:pt x="5352230" y="8031"/>
                  </a:lnTo>
                  <a:lnTo>
                    <a:pt x="5394041" y="5799"/>
                  </a:lnTo>
                  <a:lnTo>
                    <a:pt x="5435662" y="3923"/>
                  </a:lnTo>
                  <a:lnTo>
                    <a:pt x="5477098" y="2405"/>
                  </a:lnTo>
                  <a:lnTo>
                    <a:pt x="5518354" y="1251"/>
                  </a:lnTo>
                  <a:lnTo>
                    <a:pt x="5559435" y="462"/>
                  </a:lnTo>
                  <a:lnTo>
                    <a:pt x="5600343" y="44"/>
                  </a:lnTo>
                  <a:lnTo>
                    <a:pt x="5641086" y="0"/>
                  </a:lnTo>
                  <a:lnTo>
                    <a:pt x="5692037" y="481"/>
                  </a:lnTo>
                  <a:lnTo>
                    <a:pt x="5742741" y="1566"/>
                  </a:lnTo>
                  <a:lnTo>
                    <a:pt x="5793207" y="3261"/>
                  </a:lnTo>
                  <a:lnTo>
                    <a:pt x="5843443" y="5575"/>
                  </a:lnTo>
                  <a:lnTo>
                    <a:pt x="5893459" y="8515"/>
                  </a:lnTo>
                  <a:lnTo>
                    <a:pt x="5943264" y="12088"/>
                  </a:lnTo>
                  <a:lnTo>
                    <a:pt x="5992866" y="16302"/>
                  </a:lnTo>
                  <a:lnTo>
                    <a:pt x="6042274" y="21164"/>
                  </a:lnTo>
                  <a:lnTo>
                    <a:pt x="6091498" y="26682"/>
                  </a:lnTo>
                  <a:lnTo>
                    <a:pt x="6140546" y="32862"/>
                  </a:lnTo>
                  <a:lnTo>
                    <a:pt x="6189427" y="39713"/>
                  </a:lnTo>
                  <a:lnTo>
                    <a:pt x="6238150" y="47242"/>
                  </a:lnTo>
                  <a:lnTo>
                    <a:pt x="6286724" y="55456"/>
                  </a:lnTo>
                  <a:lnTo>
                    <a:pt x="6335159" y="64364"/>
                  </a:lnTo>
                  <a:lnTo>
                    <a:pt x="6383462" y="73971"/>
                  </a:lnTo>
                  <a:lnTo>
                    <a:pt x="6431643" y="84286"/>
                  </a:lnTo>
                  <a:lnTo>
                    <a:pt x="6479711" y="95317"/>
                  </a:lnTo>
                  <a:lnTo>
                    <a:pt x="6527674" y="107070"/>
                  </a:lnTo>
                  <a:lnTo>
                    <a:pt x="6575543" y="119553"/>
                  </a:lnTo>
                  <a:lnTo>
                    <a:pt x="6623324" y="132774"/>
                  </a:lnTo>
                  <a:lnTo>
                    <a:pt x="6671029" y="146739"/>
                  </a:lnTo>
                  <a:lnTo>
                    <a:pt x="6718664" y="161457"/>
                  </a:lnTo>
                  <a:lnTo>
                    <a:pt x="6766241" y="176935"/>
                  </a:lnTo>
                  <a:lnTo>
                    <a:pt x="6813766" y="193181"/>
                  </a:lnTo>
                  <a:lnTo>
                    <a:pt x="6861250" y="210201"/>
                  </a:lnTo>
                  <a:lnTo>
                    <a:pt x="6908700" y="228003"/>
                  </a:lnTo>
                  <a:lnTo>
                    <a:pt x="6956127" y="246596"/>
                  </a:lnTo>
                  <a:lnTo>
                    <a:pt x="7003539" y="265985"/>
                  </a:lnTo>
                  <a:lnTo>
                    <a:pt x="7050945" y="286179"/>
                  </a:lnTo>
                  <a:lnTo>
                    <a:pt x="7098354" y="307185"/>
                  </a:lnTo>
                  <a:lnTo>
                    <a:pt x="7145775" y="329010"/>
                  </a:lnTo>
                  <a:lnTo>
                    <a:pt x="7193216" y="351663"/>
                  </a:lnTo>
                  <a:lnTo>
                    <a:pt x="7250170" y="379947"/>
                  </a:lnTo>
                  <a:lnTo>
                    <a:pt x="7305987" y="408840"/>
                  </a:lnTo>
                  <a:lnTo>
                    <a:pt x="7360671" y="438303"/>
                  </a:lnTo>
                  <a:lnTo>
                    <a:pt x="7414230" y="468296"/>
                  </a:lnTo>
                  <a:lnTo>
                    <a:pt x="7466669" y="498779"/>
                  </a:lnTo>
                  <a:lnTo>
                    <a:pt x="7517995" y="529713"/>
                  </a:lnTo>
                  <a:lnTo>
                    <a:pt x="7568214" y="561058"/>
                  </a:lnTo>
                  <a:lnTo>
                    <a:pt x="7617332" y="592774"/>
                  </a:lnTo>
                  <a:lnTo>
                    <a:pt x="7665356" y="624823"/>
                  </a:lnTo>
                  <a:lnTo>
                    <a:pt x="7712292" y="657163"/>
                  </a:lnTo>
                  <a:lnTo>
                    <a:pt x="7758146" y="689757"/>
                  </a:lnTo>
                  <a:lnTo>
                    <a:pt x="7802925" y="722563"/>
                  </a:lnTo>
                  <a:lnTo>
                    <a:pt x="7846635" y="755543"/>
                  </a:lnTo>
                  <a:lnTo>
                    <a:pt x="7889281" y="788657"/>
                  </a:lnTo>
                  <a:lnTo>
                    <a:pt x="7930871" y="821865"/>
                  </a:lnTo>
                  <a:lnTo>
                    <a:pt x="7971410" y="855127"/>
                  </a:lnTo>
                  <a:lnTo>
                    <a:pt x="8010905" y="888405"/>
                  </a:lnTo>
                  <a:lnTo>
                    <a:pt x="8049363" y="921658"/>
                  </a:lnTo>
                  <a:lnTo>
                    <a:pt x="8086788" y="954846"/>
                  </a:lnTo>
                  <a:lnTo>
                    <a:pt x="8123189" y="987931"/>
                  </a:lnTo>
                  <a:lnTo>
                    <a:pt x="8158570" y="1020873"/>
                  </a:lnTo>
                  <a:lnTo>
                    <a:pt x="8192939" y="1053631"/>
                  </a:lnTo>
                  <a:lnTo>
                    <a:pt x="8226301" y="1086167"/>
                  </a:lnTo>
                  <a:lnTo>
                    <a:pt x="8258662" y="1118441"/>
                  </a:lnTo>
                  <a:lnTo>
                    <a:pt x="8290030" y="1150412"/>
                  </a:lnTo>
                  <a:lnTo>
                    <a:pt x="8320410" y="1182042"/>
                  </a:lnTo>
                  <a:lnTo>
                    <a:pt x="8349809" y="1213292"/>
                  </a:lnTo>
                  <a:lnTo>
                    <a:pt x="8378232" y="1244120"/>
                  </a:lnTo>
                  <a:lnTo>
                    <a:pt x="8405687" y="1274488"/>
                  </a:lnTo>
                  <a:lnTo>
                    <a:pt x="8432179" y="1304357"/>
                  </a:lnTo>
                  <a:lnTo>
                    <a:pt x="8457715" y="1333685"/>
                  </a:lnTo>
                  <a:lnTo>
                    <a:pt x="8505942" y="1390566"/>
                  </a:lnTo>
                  <a:lnTo>
                    <a:pt x="8550419" y="1444813"/>
                  </a:lnTo>
                  <a:lnTo>
                    <a:pt x="8571268" y="1470850"/>
                  </a:lnTo>
                  <a:lnTo>
                    <a:pt x="8596970" y="1501713"/>
                  </a:lnTo>
                  <a:lnTo>
                    <a:pt x="8623299" y="1534130"/>
                  </a:lnTo>
                  <a:lnTo>
                    <a:pt x="8650149" y="1568084"/>
                  </a:lnTo>
                  <a:lnTo>
                    <a:pt x="8677413" y="1603556"/>
                  </a:lnTo>
                  <a:lnTo>
                    <a:pt x="8704985" y="1640525"/>
                  </a:lnTo>
                  <a:lnTo>
                    <a:pt x="8732761" y="1678974"/>
                  </a:lnTo>
                  <a:lnTo>
                    <a:pt x="8760633" y="1718884"/>
                  </a:lnTo>
                  <a:lnTo>
                    <a:pt x="8788496" y="1760235"/>
                  </a:lnTo>
                  <a:lnTo>
                    <a:pt x="8816245" y="1803009"/>
                  </a:lnTo>
                  <a:lnTo>
                    <a:pt x="8843772" y="1847186"/>
                  </a:lnTo>
                  <a:lnTo>
                    <a:pt x="8870973" y="1892748"/>
                  </a:lnTo>
                  <a:lnTo>
                    <a:pt x="8897741" y="1939675"/>
                  </a:lnTo>
                  <a:lnTo>
                    <a:pt x="8923971" y="1987950"/>
                  </a:lnTo>
                  <a:lnTo>
                    <a:pt x="8949556" y="2037552"/>
                  </a:lnTo>
                  <a:lnTo>
                    <a:pt x="8974391" y="2088464"/>
                  </a:lnTo>
                  <a:lnTo>
                    <a:pt x="8993187" y="2133371"/>
                  </a:lnTo>
                  <a:close/>
                </a:path>
              </a:pathLst>
            </a:custGeom>
            <a:solidFill>
              <a:srgbClr val="5D6A76">
                <a:alpha val="728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75170" y="0"/>
                  </a:lnTo>
                  <a:lnTo>
                    <a:pt x="7219797" y="111671"/>
                  </a:lnTo>
                  <a:lnTo>
                    <a:pt x="7323134" y="139904"/>
                  </a:lnTo>
                  <a:lnTo>
                    <a:pt x="7426142" y="168627"/>
                  </a:lnTo>
                  <a:lnTo>
                    <a:pt x="7528817" y="197835"/>
                  </a:lnTo>
                  <a:lnTo>
                    <a:pt x="7631152" y="227527"/>
                  </a:lnTo>
                  <a:lnTo>
                    <a:pt x="7733141" y="257700"/>
                  </a:lnTo>
                  <a:lnTo>
                    <a:pt x="7834779" y="288351"/>
                  </a:lnTo>
                  <a:lnTo>
                    <a:pt x="7936059" y="319478"/>
                  </a:lnTo>
                  <a:lnTo>
                    <a:pt x="8036977" y="351078"/>
                  </a:lnTo>
                  <a:lnTo>
                    <a:pt x="8137525" y="383147"/>
                  </a:lnTo>
                  <a:lnTo>
                    <a:pt x="8237698" y="415684"/>
                  </a:lnTo>
                  <a:lnTo>
                    <a:pt x="8337491" y="448686"/>
                  </a:lnTo>
                  <a:lnTo>
                    <a:pt x="8436897" y="482150"/>
                  </a:lnTo>
                  <a:lnTo>
                    <a:pt x="8535910" y="516074"/>
                  </a:lnTo>
                  <a:lnTo>
                    <a:pt x="8634525" y="550454"/>
                  </a:lnTo>
                  <a:lnTo>
                    <a:pt x="8732736" y="585289"/>
                  </a:lnTo>
                  <a:lnTo>
                    <a:pt x="8830536" y="620575"/>
                  </a:lnTo>
                  <a:lnTo>
                    <a:pt x="8927921" y="656309"/>
                  </a:lnTo>
                  <a:lnTo>
                    <a:pt x="9024883" y="692490"/>
                  </a:lnTo>
                  <a:lnTo>
                    <a:pt x="9121418" y="729114"/>
                  </a:lnTo>
                  <a:lnTo>
                    <a:pt x="9217519" y="766179"/>
                  </a:lnTo>
                  <a:lnTo>
                    <a:pt x="9313181" y="803682"/>
                  </a:lnTo>
                  <a:lnTo>
                    <a:pt x="9408397" y="841621"/>
                  </a:lnTo>
                  <a:lnTo>
                    <a:pt x="9503162" y="879992"/>
                  </a:lnTo>
                  <a:lnTo>
                    <a:pt x="9597470" y="918793"/>
                  </a:lnTo>
                  <a:lnTo>
                    <a:pt x="9691315" y="958021"/>
                  </a:lnTo>
                  <a:lnTo>
                    <a:pt x="9784691" y="997675"/>
                  </a:lnTo>
                  <a:lnTo>
                    <a:pt x="9877592" y="1037750"/>
                  </a:lnTo>
                  <a:lnTo>
                    <a:pt x="9970013" y="1078244"/>
                  </a:lnTo>
                  <a:lnTo>
                    <a:pt x="10061947" y="1119156"/>
                  </a:lnTo>
                  <a:lnTo>
                    <a:pt x="10153389" y="1160481"/>
                  </a:lnTo>
                  <a:lnTo>
                    <a:pt x="10244333" y="1202217"/>
                  </a:lnTo>
                  <a:lnTo>
                    <a:pt x="10334773" y="1244363"/>
                  </a:lnTo>
                  <a:lnTo>
                    <a:pt x="10424702" y="1286914"/>
                  </a:lnTo>
                  <a:lnTo>
                    <a:pt x="10514116" y="1329868"/>
                  </a:lnTo>
                  <a:lnTo>
                    <a:pt x="10603008" y="1373223"/>
                  </a:lnTo>
                  <a:lnTo>
                    <a:pt x="10691373" y="1416976"/>
                  </a:lnTo>
                  <a:lnTo>
                    <a:pt x="10779204" y="1461125"/>
                  </a:lnTo>
                  <a:lnTo>
                    <a:pt x="10866496" y="1505666"/>
                  </a:lnTo>
                  <a:lnTo>
                    <a:pt x="10953243" y="1550596"/>
                  </a:lnTo>
                  <a:lnTo>
                    <a:pt x="11039438" y="1595915"/>
                  </a:lnTo>
                  <a:lnTo>
                    <a:pt x="11125077" y="1641617"/>
                  </a:lnTo>
                  <a:lnTo>
                    <a:pt x="11210153" y="1687702"/>
                  </a:lnTo>
                  <a:lnTo>
                    <a:pt x="11294660" y="1734166"/>
                  </a:lnTo>
                  <a:lnTo>
                    <a:pt x="11378593" y="1781006"/>
                  </a:lnTo>
                  <a:lnTo>
                    <a:pt x="11461946" y="1828220"/>
                  </a:lnTo>
                  <a:lnTo>
                    <a:pt x="11544712" y="1875806"/>
                  </a:lnTo>
                  <a:lnTo>
                    <a:pt x="11626886" y="1923760"/>
                  </a:lnTo>
                  <a:lnTo>
                    <a:pt x="11708462" y="1972080"/>
                  </a:lnTo>
                  <a:lnTo>
                    <a:pt x="11749024" y="1996376"/>
                  </a:lnTo>
                  <a:lnTo>
                    <a:pt x="12192000" y="2276881"/>
                  </a:lnTo>
                  <a:lnTo>
                    <a:pt x="12192000" y="6858000"/>
                  </a:lnTo>
                  <a:close/>
                </a:path>
              </a:pathLst>
            </a:custGeom>
            <a:solidFill>
              <a:srgbClr val="4E5645">
                <a:alpha val="61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316662"/>
              <a:ext cx="12192000" cy="15875"/>
            </a:xfrm>
            <a:custGeom>
              <a:avLst/>
              <a:gdLst/>
              <a:ahLst/>
              <a:cxnLst/>
              <a:rect l="l" t="t" r="r" b="b"/>
              <a:pathLst>
                <a:path w="12192000" h="15875">
                  <a:moveTo>
                    <a:pt x="12192000" y="15875"/>
                  </a:moveTo>
                  <a:lnTo>
                    <a:pt x="0" y="15875"/>
                  </a:lnTo>
                  <a:lnTo>
                    <a:pt x="0" y="0"/>
                  </a:lnTo>
                  <a:lnTo>
                    <a:pt x="12192000" y="0"/>
                  </a:lnTo>
                  <a:lnTo>
                    <a:pt x="12192000" y="15875"/>
                  </a:lnTo>
                  <a:close/>
                </a:path>
              </a:pathLst>
            </a:custGeom>
            <a:solidFill>
              <a:srgbClr val="FDF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54812" y="2531109"/>
            <a:ext cx="959675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275" marR="5080" indent="-28321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DF3EC"/>
                </a:solidFill>
                <a:latin typeface="Courier New"/>
                <a:cs typeface="Courier New"/>
              </a:rPr>
              <a:t>o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Exposure </a:t>
            </a:r>
            <a:r>
              <a:rPr sz="2400" dirty="0">
                <a:solidFill>
                  <a:srgbClr val="FDF3EC"/>
                </a:solidFill>
                <a:latin typeface="Segoe Print"/>
                <a:cs typeface="Segoe Print"/>
              </a:rPr>
              <a:t>is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confirmed by measurement of plasma or red </a:t>
            </a:r>
            <a:r>
              <a:rPr sz="240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blood cell</a:t>
            </a:r>
            <a:r>
              <a:rPr sz="240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cholinesterase</a:t>
            </a:r>
            <a:r>
              <a:rPr sz="24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activity</a:t>
            </a:r>
            <a:r>
              <a:rPr sz="24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but</a:t>
            </a:r>
            <a:r>
              <a:rPr sz="24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antidote</a:t>
            </a:r>
            <a:r>
              <a:rPr sz="24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dirty="0">
                <a:solidFill>
                  <a:srgbClr val="FDF3EC"/>
                </a:solidFill>
                <a:latin typeface="Segoe Print"/>
                <a:cs typeface="Segoe Print"/>
              </a:rPr>
              <a:t>use</a:t>
            </a:r>
            <a:r>
              <a:rPr sz="24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should</a:t>
            </a:r>
            <a:r>
              <a:rPr sz="240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not </a:t>
            </a:r>
            <a:r>
              <a:rPr sz="2400" spc="-944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be</a:t>
            </a:r>
            <a:r>
              <a:rPr sz="24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delayed</a:t>
            </a:r>
            <a:r>
              <a:rPr sz="240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pending</a:t>
            </a:r>
            <a:r>
              <a:rPr sz="2400" spc="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results.</a:t>
            </a:r>
            <a:r>
              <a:rPr sz="240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Plasma</a:t>
            </a:r>
            <a:r>
              <a:rPr sz="2400" spc="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cholinesterase</a:t>
            </a:r>
            <a:r>
              <a:rPr sz="24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dirty="0">
                <a:solidFill>
                  <a:srgbClr val="FDF3EC"/>
                </a:solidFill>
                <a:latin typeface="Segoe Print"/>
                <a:cs typeface="Segoe Print"/>
              </a:rPr>
              <a:t>is</a:t>
            </a:r>
            <a:r>
              <a:rPr sz="24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reduced </a:t>
            </a:r>
            <a:r>
              <a:rPr sz="2400" spc="-944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more</a:t>
            </a:r>
            <a:r>
              <a:rPr sz="24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rapidly</a:t>
            </a:r>
            <a:r>
              <a:rPr sz="24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but</a:t>
            </a:r>
            <a:r>
              <a:rPr sz="24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dirty="0">
                <a:solidFill>
                  <a:srgbClr val="FDF3EC"/>
                </a:solidFill>
                <a:latin typeface="Segoe Print"/>
                <a:cs typeface="Segoe Print"/>
              </a:rPr>
              <a:t>is</a:t>
            </a:r>
            <a:r>
              <a:rPr sz="24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less</a:t>
            </a:r>
            <a:r>
              <a:rPr sz="24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specific</a:t>
            </a:r>
            <a:r>
              <a:rPr sz="240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than</a:t>
            </a:r>
            <a:r>
              <a:rPr sz="240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red</a:t>
            </a:r>
            <a:r>
              <a:rPr sz="240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cell</a:t>
            </a:r>
            <a:r>
              <a:rPr sz="24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cholinesterase. </a:t>
            </a:r>
            <a:r>
              <a:rPr sz="2400" spc="-944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Values</a:t>
            </a:r>
            <a:r>
              <a:rPr sz="24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correlate</a:t>
            </a:r>
            <a:r>
              <a:rPr sz="24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poorly</a:t>
            </a:r>
            <a:r>
              <a:rPr sz="24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with</a:t>
            </a:r>
            <a:r>
              <a:rPr sz="24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the</a:t>
            </a:r>
            <a:r>
              <a:rPr sz="24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severity</a:t>
            </a:r>
            <a:r>
              <a:rPr sz="24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of</a:t>
            </a:r>
            <a:r>
              <a:rPr sz="2400" spc="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clinical</a:t>
            </a:r>
            <a:r>
              <a:rPr sz="240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features </a:t>
            </a:r>
            <a:r>
              <a:rPr sz="240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but are usually </a:t>
            </a:r>
            <a:r>
              <a:rPr sz="2400" dirty="0">
                <a:solidFill>
                  <a:srgbClr val="FDF3EC"/>
                </a:solidFill>
                <a:latin typeface="Segoe Print"/>
                <a:cs typeface="Segoe Print"/>
              </a:rPr>
              <a:t>&lt; 10% in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severe poisoning, </a:t>
            </a:r>
            <a:r>
              <a:rPr sz="2400" dirty="0">
                <a:solidFill>
                  <a:srgbClr val="FDF3EC"/>
                </a:solidFill>
                <a:latin typeface="Segoe Print"/>
                <a:cs typeface="Segoe Print"/>
              </a:rPr>
              <a:t>20-50% in </a:t>
            </a:r>
            <a:r>
              <a:rPr sz="2400" spc="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moderate</a:t>
            </a:r>
            <a:r>
              <a:rPr sz="240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poisoning</a:t>
            </a:r>
            <a:r>
              <a:rPr sz="240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and </a:t>
            </a:r>
            <a:r>
              <a:rPr sz="2400" dirty="0">
                <a:solidFill>
                  <a:srgbClr val="FDF3EC"/>
                </a:solidFill>
                <a:latin typeface="Segoe Print"/>
                <a:cs typeface="Segoe Print"/>
              </a:rPr>
              <a:t>&gt;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dirty="0">
                <a:solidFill>
                  <a:srgbClr val="FDF3EC"/>
                </a:solidFill>
                <a:latin typeface="Segoe Print"/>
                <a:cs typeface="Segoe Print"/>
              </a:rPr>
              <a:t>50%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400" dirty="0">
                <a:solidFill>
                  <a:srgbClr val="FDF3EC"/>
                </a:solidFill>
                <a:latin typeface="Segoe Print"/>
                <a:cs typeface="Segoe Print"/>
              </a:rPr>
              <a:t>in</a:t>
            </a:r>
            <a:r>
              <a:rPr sz="2400" spc="-5" dirty="0">
                <a:solidFill>
                  <a:srgbClr val="FDF3EC"/>
                </a:solidFill>
                <a:latin typeface="Segoe Print"/>
                <a:cs typeface="Segoe Print"/>
              </a:rPr>
              <a:t> subclinical poisoning.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54812" y="512953"/>
            <a:ext cx="22821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Step</a:t>
            </a:r>
            <a:r>
              <a:rPr spc="-85" dirty="0"/>
              <a:t> </a:t>
            </a:r>
            <a:r>
              <a:rPr spc="-5" dirty="0"/>
              <a:t>3:</a:t>
            </a:r>
          </a:p>
        </p:txBody>
      </p:sp>
      <p:sp>
        <p:nvSpPr>
          <p:cNvPr id="9" name="object 9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0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E6DBD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067669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65820" y="2791066"/>
            <a:ext cx="350710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solidFill>
                  <a:srgbClr val="FDF3EC"/>
                </a:solidFill>
                <a:latin typeface="Segoe Print"/>
                <a:cs typeface="Segoe Print"/>
              </a:rPr>
              <a:t>CO</a:t>
            </a:r>
            <a:r>
              <a:rPr sz="6000" dirty="0">
                <a:solidFill>
                  <a:srgbClr val="FDF3EC"/>
                </a:solidFill>
                <a:latin typeface="Segoe Print"/>
                <a:cs typeface="Segoe Print"/>
              </a:rPr>
              <a:t>NANT</a:t>
            </a:r>
            <a:endParaRPr sz="600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91450" y="1920874"/>
            <a:ext cx="4132579" cy="3307079"/>
          </a:xfrm>
          <a:custGeom>
            <a:avLst/>
            <a:gdLst/>
            <a:ahLst/>
            <a:cxnLst/>
            <a:rect l="l" t="t" r="r" b="b"/>
            <a:pathLst>
              <a:path w="4132579" h="3307079">
                <a:moveTo>
                  <a:pt x="4132580" y="3297555"/>
                </a:moveTo>
                <a:lnTo>
                  <a:pt x="0" y="3297555"/>
                </a:lnTo>
                <a:lnTo>
                  <a:pt x="0" y="3307080"/>
                </a:lnTo>
                <a:lnTo>
                  <a:pt x="4132580" y="3307080"/>
                </a:lnTo>
                <a:lnTo>
                  <a:pt x="4132580" y="3297555"/>
                </a:lnTo>
                <a:close/>
              </a:path>
              <a:path w="4132579" h="3307079">
                <a:moveTo>
                  <a:pt x="4132580" y="2264410"/>
                </a:moveTo>
                <a:lnTo>
                  <a:pt x="0" y="2264410"/>
                </a:lnTo>
                <a:lnTo>
                  <a:pt x="0" y="2273935"/>
                </a:lnTo>
                <a:lnTo>
                  <a:pt x="4132580" y="2273935"/>
                </a:lnTo>
                <a:lnTo>
                  <a:pt x="4132580" y="2264410"/>
                </a:lnTo>
                <a:close/>
              </a:path>
              <a:path w="4132579" h="3307079">
                <a:moveTo>
                  <a:pt x="4132580" y="1188720"/>
                </a:moveTo>
                <a:lnTo>
                  <a:pt x="0" y="1188720"/>
                </a:lnTo>
                <a:lnTo>
                  <a:pt x="0" y="1198245"/>
                </a:lnTo>
                <a:lnTo>
                  <a:pt x="4132580" y="1198245"/>
                </a:lnTo>
                <a:lnTo>
                  <a:pt x="4132580" y="1188720"/>
                </a:lnTo>
                <a:close/>
              </a:path>
              <a:path w="4132579" h="3307079">
                <a:moveTo>
                  <a:pt x="4132580" y="0"/>
                </a:moveTo>
                <a:lnTo>
                  <a:pt x="0" y="0"/>
                </a:lnTo>
                <a:lnTo>
                  <a:pt x="0" y="9525"/>
                </a:lnTo>
                <a:lnTo>
                  <a:pt x="4132580" y="9525"/>
                </a:lnTo>
                <a:lnTo>
                  <a:pt x="4132580" y="0"/>
                </a:lnTo>
                <a:close/>
              </a:path>
            </a:pathLst>
          </a:custGeom>
          <a:solidFill>
            <a:srgbClr val="533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319894" y="1196022"/>
            <a:ext cx="2525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33D34"/>
                </a:solidFill>
              </a:rPr>
              <a:t>INTRODUCTION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9253219" y="1951672"/>
            <a:ext cx="25927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33D34"/>
                </a:solidFill>
                <a:latin typeface="Segoe Print"/>
                <a:cs typeface="Segoe Print"/>
              </a:rPr>
              <a:t>MECHANISM</a:t>
            </a:r>
            <a:r>
              <a:rPr sz="2400" spc="-80" dirty="0">
                <a:solidFill>
                  <a:srgbClr val="533D34"/>
                </a:solidFill>
                <a:latin typeface="Segoe Print"/>
                <a:cs typeface="Segoe Print"/>
              </a:rPr>
              <a:t> </a:t>
            </a:r>
            <a:r>
              <a:rPr sz="2400" dirty="0">
                <a:solidFill>
                  <a:srgbClr val="533D34"/>
                </a:solidFill>
                <a:latin typeface="Segoe Print"/>
                <a:cs typeface="Segoe Print"/>
              </a:rPr>
              <a:t>OF</a:t>
            </a:r>
            <a:endParaRPr sz="2400">
              <a:latin typeface="Segoe Print"/>
              <a:cs typeface="Segoe Print"/>
            </a:endParaRPr>
          </a:p>
          <a:p>
            <a:pPr marR="5080" algn="r">
              <a:lnSpc>
                <a:spcPct val="100000"/>
              </a:lnSpc>
            </a:pPr>
            <a:r>
              <a:rPr sz="2400" spc="-5" dirty="0">
                <a:solidFill>
                  <a:srgbClr val="533D34"/>
                </a:solidFill>
                <a:latin typeface="Segoe Print"/>
                <a:cs typeface="Segoe Print"/>
              </a:rPr>
              <a:t>TOXICTY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18525" y="3393122"/>
            <a:ext cx="3326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33D34"/>
                </a:solidFill>
                <a:latin typeface="Segoe Print"/>
                <a:cs typeface="Segoe Print"/>
              </a:rPr>
              <a:t>CLINICAL</a:t>
            </a:r>
            <a:r>
              <a:rPr sz="2400" spc="-55" dirty="0">
                <a:solidFill>
                  <a:srgbClr val="533D34"/>
                </a:solidFill>
                <a:latin typeface="Segoe Print"/>
                <a:cs typeface="Segoe Print"/>
              </a:rPr>
              <a:t> </a:t>
            </a:r>
            <a:r>
              <a:rPr sz="2400" spc="-5" dirty="0">
                <a:solidFill>
                  <a:srgbClr val="533D34"/>
                </a:solidFill>
                <a:latin typeface="Segoe Print"/>
                <a:cs typeface="Segoe Print"/>
              </a:rPr>
              <a:t>FEATURES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18955" y="4426267"/>
            <a:ext cx="2426335" cy="1311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33D34"/>
                </a:solidFill>
                <a:latin typeface="Segoe Print"/>
                <a:cs typeface="Segoe Print"/>
              </a:rPr>
              <a:t>EXAMINATION</a:t>
            </a:r>
            <a:endParaRPr sz="2400">
              <a:latin typeface="Segoe Print"/>
              <a:cs typeface="Segoe Prin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533D34"/>
                </a:solidFill>
                <a:latin typeface="Segoe Print"/>
                <a:cs typeface="Segoe Print"/>
              </a:rPr>
              <a:t>MANAGEMENT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E4DAC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621728" y="4724628"/>
              <a:ext cx="8993505" cy="2133600"/>
            </a:xfrm>
            <a:custGeom>
              <a:avLst/>
              <a:gdLst/>
              <a:ahLst/>
              <a:cxnLst/>
              <a:rect l="l" t="t" r="r" b="b"/>
              <a:pathLst>
                <a:path w="8993505" h="2133600">
                  <a:moveTo>
                    <a:pt x="8993187" y="2133371"/>
                  </a:moveTo>
                  <a:lnTo>
                    <a:pt x="0" y="2133371"/>
                  </a:lnTo>
                  <a:lnTo>
                    <a:pt x="11201" y="2060816"/>
                  </a:lnTo>
                  <a:lnTo>
                    <a:pt x="22805" y="2014742"/>
                  </a:lnTo>
                  <a:lnTo>
                    <a:pt x="36414" y="1968542"/>
                  </a:lnTo>
                  <a:lnTo>
                    <a:pt x="52113" y="1922265"/>
                  </a:lnTo>
                  <a:lnTo>
                    <a:pt x="69989" y="1875955"/>
                  </a:lnTo>
                  <a:lnTo>
                    <a:pt x="88294" y="1833732"/>
                  </a:lnTo>
                  <a:lnTo>
                    <a:pt x="108825" y="1791476"/>
                  </a:lnTo>
                  <a:lnTo>
                    <a:pt x="131918" y="1749162"/>
                  </a:lnTo>
                  <a:lnTo>
                    <a:pt x="157909" y="1706765"/>
                  </a:lnTo>
                  <a:lnTo>
                    <a:pt x="187131" y="1664257"/>
                  </a:lnTo>
                  <a:lnTo>
                    <a:pt x="219922" y="1621615"/>
                  </a:lnTo>
                  <a:lnTo>
                    <a:pt x="256616" y="1578813"/>
                  </a:lnTo>
                  <a:lnTo>
                    <a:pt x="297549" y="1535824"/>
                  </a:lnTo>
                  <a:lnTo>
                    <a:pt x="343055" y="1492624"/>
                  </a:lnTo>
                  <a:lnTo>
                    <a:pt x="393471" y="1449187"/>
                  </a:lnTo>
                  <a:lnTo>
                    <a:pt x="449131" y="1405488"/>
                  </a:lnTo>
                  <a:lnTo>
                    <a:pt x="510370" y="1361500"/>
                  </a:lnTo>
                  <a:lnTo>
                    <a:pt x="543187" y="1339391"/>
                  </a:lnTo>
                  <a:lnTo>
                    <a:pt x="577525" y="1317199"/>
                  </a:lnTo>
                  <a:lnTo>
                    <a:pt x="613425" y="1294923"/>
                  </a:lnTo>
                  <a:lnTo>
                    <a:pt x="650930" y="1272559"/>
                  </a:lnTo>
                  <a:lnTo>
                    <a:pt x="690081" y="1250104"/>
                  </a:lnTo>
                  <a:lnTo>
                    <a:pt x="730921" y="1227554"/>
                  </a:lnTo>
                  <a:lnTo>
                    <a:pt x="773491" y="1204907"/>
                  </a:lnTo>
                  <a:lnTo>
                    <a:pt x="817833" y="1182160"/>
                  </a:lnTo>
                  <a:lnTo>
                    <a:pt x="863989" y="1159308"/>
                  </a:lnTo>
                  <a:lnTo>
                    <a:pt x="912001" y="1136349"/>
                  </a:lnTo>
                  <a:lnTo>
                    <a:pt x="961911" y="1113280"/>
                  </a:lnTo>
                  <a:lnTo>
                    <a:pt x="1013761" y="1090097"/>
                  </a:lnTo>
                  <a:lnTo>
                    <a:pt x="1067593" y="1066798"/>
                  </a:lnTo>
                  <a:lnTo>
                    <a:pt x="1123448" y="1043379"/>
                  </a:lnTo>
                  <a:lnTo>
                    <a:pt x="1181369" y="1019837"/>
                  </a:lnTo>
                  <a:lnTo>
                    <a:pt x="1241397" y="996169"/>
                  </a:lnTo>
                  <a:lnTo>
                    <a:pt x="1303575" y="972371"/>
                  </a:lnTo>
                  <a:lnTo>
                    <a:pt x="1367944" y="948440"/>
                  </a:lnTo>
                  <a:lnTo>
                    <a:pt x="1434546" y="924374"/>
                  </a:lnTo>
                  <a:lnTo>
                    <a:pt x="1503423" y="900169"/>
                  </a:lnTo>
                  <a:lnTo>
                    <a:pt x="1574618" y="875821"/>
                  </a:lnTo>
                  <a:lnTo>
                    <a:pt x="1648171" y="851329"/>
                  </a:lnTo>
                  <a:lnTo>
                    <a:pt x="1724125" y="826687"/>
                  </a:lnTo>
                  <a:lnTo>
                    <a:pt x="1802522" y="801894"/>
                  </a:lnTo>
                  <a:lnTo>
                    <a:pt x="1883404" y="776946"/>
                  </a:lnTo>
                  <a:lnTo>
                    <a:pt x="1966812" y="751840"/>
                  </a:lnTo>
                  <a:lnTo>
                    <a:pt x="2052789" y="726572"/>
                  </a:lnTo>
                  <a:lnTo>
                    <a:pt x="2141377" y="701140"/>
                  </a:lnTo>
                  <a:lnTo>
                    <a:pt x="2232617" y="675540"/>
                  </a:lnTo>
                  <a:lnTo>
                    <a:pt x="2805306" y="520284"/>
                  </a:lnTo>
                  <a:lnTo>
                    <a:pt x="3090463" y="444305"/>
                  </a:lnTo>
                  <a:lnTo>
                    <a:pt x="3311258" y="386647"/>
                  </a:lnTo>
                  <a:lnTo>
                    <a:pt x="3472767" y="345384"/>
                  </a:lnTo>
                  <a:lnTo>
                    <a:pt x="3630908" y="305931"/>
                  </a:lnTo>
                  <a:lnTo>
                    <a:pt x="3734525" y="280685"/>
                  </a:lnTo>
                  <a:lnTo>
                    <a:pt x="3836735" y="256319"/>
                  </a:lnTo>
                  <a:lnTo>
                    <a:pt x="3937575" y="232862"/>
                  </a:lnTo>
                  <a:lnTo>
                    <a:pt x="4037080" y="210346"/>
                  </a:lnTo>
                  <a:lnTo>
                    <a:pt x="4135287" y="188799"/>
                  </a:lnTo>
                  <a:lnTo>
                    <a:pt x="4232231" y="168251"/>
                  </a:lnTo>
                  <a:lnTo>
                    <a:pt x="4327949" y="148734"/>
                  </a:lnTo>
                  <a:lnTo>
                    <a:pt x="4422477" y="130277"/>
                  </a:lnTo>
                  <a:lnTo>
                    <a:pt x="4515851" y="112910"/>
                  </a:lnTo>
                  <a:lnTo>
                    <a:pt x="4608106" y="96663"/>
                  </a:lnTo>
                  <a:lnTo>
                    <a:pt x="4699280" y="81566"/>
                  </a:lnTo>
                  <a:lnTo>
                    <a:pt x="4744472" y="74458"/>
                  </a:lnTo>
                  <a:lnTo>
                    <a:pt x="4789407" y="67649"/>
                  </a:lnTo>
                  <a:lnTo>
                    <a:pt x="4834090" y="61142"/>
                  </a:lnTo>
                  <a:lnTo>
                    <a:pt x="4878525" y="54942"/>
                  </a:lnTo>
                  <a:lnTo>
                    <a:pt x="4922716" y="49052"/>
                  </a:lnTo>
                  <a:lnTo>
                    <a:pt x="4966668" y="43476"/>
                  </a:lnTo>
                  <a:lnTo>
                    <a:pt x="5010386" y="38217"/>
                  </a:lnTo>
                  <a:lnTo>
                    <a:pt x="5053874" y="33280"/>
                  </a:lnTo>
                  <a:lnTo>
                    <a:pt x="5097137" y="28667"/>
                  </a:lnTo>
                  <a:lnTo>
                    <a:pt x="5140178" y="24384"/>
                  </a:lnTo>
                  <a:lnTo>
                    <a:pt x="5183004" y="20433"/>
                  </a:lnTo>
                  <a:lnTo>
                    <a:pt x="5225617" y="16818"/>
                  </a:lnTo>
                  <a:lnTo>
                    <a:pt x="5268023" y="13544"/>
                  </a:lnTo>
                  <a:lnTo>
                    <a:pt x="5310226" y="10614"/>
                  </a:lnTo>
                  <a:lnTo>
                    <a:pt x="5352230" y="8031"/>
                  </a:lnTo>
                  <a:lnTo>
                    <a:pt x="5394041" y="5799"/>
                  </a:lnTo>
                  <a:lnTo>
                    <a:pt x="5435662" y="3923"/>
                  </a:lnTo>
                  <a:lnTo>
                    <a:pt x="5477098" y="2405"/>
                  </a:lnTo>
                  <a:lnTo>
                    <a:pt x="5518354" y="1251"/>
                  </a:lnTo>
                  <a:lnTo>
                    <a:pt x="5559435" y="462"/>
                  </a:lnTo>
                  <a:lnTo>
                    <a:pt x="5600343" y="44"/>
                  </a:lnTo>
                  <a:lnTo>
                    <a:pt x="5641086" y="0"/>
                  </a:lnTo>
                  <a:lnTo>
                    <a:pt x="5692037" y="481"/>
                  </a:lnTo>
                  <a:lnTo>
                    <a:pt x="5742741" y="1566"/>
                  </a:lnTo>
                  <a:lnTo>
                    <a:pt x="5793207" y="3261"/>
                  </a:lnTo>
                  <a:lnTo>
                    <a:pt x="5843443" y="5575"/>
                  </a:lnTo>
                  <a:lnTo>
                    <a:pt x="5893459" y="8515"/>
                  </a:lnTo>
                  <a:lnTo>
                    <a:pt x="5943264" y="12088"/>
                  </a:lnTo>
                  <a:lnTo>
                    <a:pt x="5992866" y="16302"/>
                  </a:lnTo>
                  <a:lnTo>
                    <a:pt x="6042274" y="21164"/>
                  </a:lnTo>
                  <a:lnTo>
                    <a:pt x="6091498" y="26682"/>
                  </a:lnTo>
                  <a:lnTo>
                    <a:pt x="6140546" y="32862"/>
                  </a:lnTo>
                  <a:lnTo>
                    <a:pt x="6189427" y="39713"/>
                  </a:lnTo>
                  <a:lnTo>
                    <a:pt x="6238150" y="47242"/>
                  </a:lnTo>
                  <a:lnTo>
                    <a:pt x="6286724" y="55456"/>
                  </a:lnTo>
                  <a:lnTo>
                    <a:pt x="6335159" y="64364"/>
                  </a:lnTo>
                  <a:lnTo>
                    <a:pt x="6383462" y="73971"/>
                  </a:lnTo>
                  <a:lnTo>
                    <a:pt x="6431643" y="84286"/>
                  </a:lnTo>
                  <a:lnTo>
                    <a:pt x="6479711" y="95317"/>
                  </a:lnTo>
                  <a:lnTo>
                    <a:pt x="6527674" y="107070"/>
                  </a:lnTo>
                  <a:lnTo>
                    <a:pt x="6575543" y="119553"/>
                  </a:lnTo>
                  <a:lnTo>
                    <a:pt x="6623324" y="132774"/>
                  </a:lnTo>
                  <a:lnTo>
                    <a:pt x="6671029" y="146739"/>
                  </a:lnTo>
                  <a:lnTo>
                    <a:pt x="6718664" y="161457"/>
                  </a:lnTo>
                  <a:lnTo>
                    <a:pt x="6766241" y="176935"/>
                  </a:lnTo>
                  <a:lnTo>
                    <a:pt x="6813766" y="193181"/>
                  </a:lnTo>
                  <a:lnTo>
                    <a:pt x="6861250" y="210201"/>
                  </a:lnTo>
                  <a:lnTo>
                    <a:pt x="6908700" y="228003"/>
                  </a:lnTo>
                  <a:lnTo>
                    <a:pt x="6956127" y="246596"/>
                  </a:lnTo>
                  <a:lnTo>
                    <a:pt x="7003539" y="265985"/>
                  </a:lnTo>
                  <a:lnTo>
                    <a:pt x="7050945" y="286179"/>
                  </a:lnTo>
                  <a:lnTo>
                    <a:pt x="7098354" y="307185"/>
                  </a:lnTo>
                  <a:lnTo>
                    <a:pt x="7145775" y="329010"/>
                  </a:lnTo>
                  <a:lnTo>
                    <a:pt x="7193216" y="351663"/>
                  </a:lnTo>
                  <a:lnTo>
                    <a:pt x="7250170" y="379947"/>
                  </a:lnTo>
                  <a:lnTo>
                    <a:pt x="7305987" y="408840"/>
                  </a:lnTo>
                  <a:lnTo>
                    <a:pt x="7360671" y="438303"/>
                  </a:lnTo>
                  <a:lnTo>
                    <a:pt x="7414230" y="468296"/>
                  </a:lnTo>
                  <a:lnTo>
                    <a:pt x="7466669" y="498779"/>
                  </a:lnTo>
                  <a:lnTo>
                    <a:pt x="7517995" y="529713"/>
                  </a:lnTo>
                  <a:lnTo>
                    <a:pt x="7568214" y="561058"/>
                  </a:lnTo>
                  <a:lnTo>
                    <a:pt x="7617332" y="592774"/>
                  </a:lnTo>
                  <a:lnTo>
                    <a:pt x="7665356" y="624823"/>
                  </a:lnTo>
                  <a:lnTo>
                    <a:pt x="7712292" y="657163"/>
                  </a:lnTo>
                  <a:lnTo>
                    <a:pt x="7758146" y="689757"/>
                  </a:lnTo>
                  <a:lnTo>
                    <a:pt x="7802925" y="722563"/>
                  </a:lnTo>
                  <a:lnTo>
                    <a:pt x="7846635" y="755543"/>
                  </a:lnTo>
                  <a:lnTo>
                    <a:pt x="7889281" y="788657"/>
                  </a:lnTo>
                  <a:lnTo>
                    <a:pt x="7930871" y="821865"/>
                  </a:lnTo>
                  <a:lnTo>
                    <a:pt x="7971410" y="855127"/>
                  </a:lnTo>
                  <a:lnTo>
                    <a:pt x="8010905" y="888405"/>
                  </a:lnTo>
                  <a:lnTo>
                    <a:pt x="8049363" y="921658"/>
                  </a:lnTo>
                  <a:lnTo>
                    <a:pt x="8086788" y="954846"/>
                  </a:lnTo>
                  <a:lnTo>
                    <a:pt x="8123189" y="987931"/>
                  </a:lnTo>
                  <a:lnTo>
                    <a:pt x="8158570" y="1020873"/>
                  </a:lnTo>
                  <a:lnTo>
                    <a:pt x="8192939" y="1053631"/>
                  </a:lnTo>
                  <a:lnTo>
                    <a:pt x="8226301" y="1086167"/>
                  </a:lnTo>
                  <a:lnTo>
                    <a:pt x="8258662" y="1118441"/>
                  </a:lnTo>
                  <a:lnTo>
                    <a:pt x="8290030" y="1150412"/>
                  </a:lnTo>
                  <a:lnTo>
                    <a:pt x="8320410" y="1182042"/>
                  </a:lnTo>
                  <a:lnTo>
                    <a:pt x="8349809" y="1213292"/>
                  </a:lnTo>
                  <a:lnTo>
                    <a:pt x="8378232" y="1244120"/>
                  </a:lnTo>
                  <a:lnTo>
                    <a:pt x="8405687" y="1274488"/>
                  </a:lnTo>
                  <a:lnTo>
                    <a:pt x="8432179" y="1304357"/>
                  </a:lnTo>
                  <a:lnTo>
                    <a:pt x="8457715" y="1333685"/>
                  </a:lnTo>
                  <a:lnTo>
                    <a:pt x="8505942" y="1390566"/>
                  </a:lnTo>
                  <a:lnTo>
                    <a:pt x="8550419" y="1444813"/>
                  </a:lnTo>
                  <a:lnTo>
                    <a:pt x="8571268" y="1470850"/>
                  </a:lnTo>
                  <a:lnTo>
                    <a:pt x="8596970" y="1501713"/>
                  </a:lnTo>
                  <a:lnTo>
                    <a:pt x="8623299" y="1534130"/>
                  </a:lnTo>
                  <a:lnTo>
                    <a:pt x="8650149" y="1568084"/>
                  </a:lnTo>
                  <a:lnTo>
                    <a:pt x="8677413" y="1603556"/>
                  </a:lnTo>
                  <a:lnTo>
                    <a:pt x="8704985" y="1640525"/>
                  </a:lnTo>
                  <a:lnTo>
                    <a:pt x="8732761" y="1678974"/>
                  </a:lnTo>
                  <a:lnTo>
                    <a:pt x="8760633" y="1718884"/>
                  </a:lnTo>
                  <a:lnTo>
                    <a:pt x="8788496" y="1760235"/>
                  </a:lnTo>
                  <a:lnTo>
                    <a:pt x="8816245" y="1803009"/>
                  </a:lnTo>
                  <a:lnTo>
                    <a:pt x="8843772" y="1847186"/>
                  </a:lnTo>
                  <a:lnTo>
                    <a:pt x="8870973" y="1892748"/>
                  </a:lnTo>
                  <a:lnTo>
                    <a:pt x="8897741" y="1939675"/>
                  </a:lnTo>
                  <a:lnTo>
                    <a:pt x="8923971" y="1987950"/>
                  </a:lnTo>
                  <a:lnTo>
                    <a:pt x="8949556" y="2037552"/>
                  </a:lnTo>
                  <a:lnTo>
                    <a:pt x="8974391" y="2088464"/>
                  </a:lnTo>
                  <a:lnTo>
                    <a:pt x="8993187" y="2133371"/>
                  </a:lnTo>
                  <a:close/>
                </a:path>
              </a:pathLst>
            </a:custGeom>
            <a:solidFill>
              <a:srgbClr val="5D6A76">
                <a:alpha val="728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6775170" y="0"/>
                  </a:lnTo>
                  <a:lnTo>
                    <a:pt x="7219797" y="111671"/>
                  </a:lnTo>
                  <a:lnTo>
                    <a:pt x="7323134" y="139904"/>
                  </a:lnTo>
                  <a:lnTo>
                    <a:pt x="7426142" y="168627"/>
                  </a:lnTo>
                  <a:lnTo>
                    <a:pt x="7528817" y="197835"/>
                  </a:lnTo>
                  <a:lnTo>
                    <a:pt x="7631152" y="227527"/>
                  </a:lnTo>
                  <a:lnTo>
                    <a:pt x="7733141" y="257700"/>
                  </a:lnTo>
                  <a:lnTo>
                    <a:pt x="7834779" y="288351"/>
                  </a:lnTo>
                  <a:lnTo>
                    <a:pt x="7936059" y="319478"/>
                  </a:lnTo>
                  <a:lnTo>
                    <a:pt x="8036977" y="351078"/>
                  </a:lnTo>
                  <a:lnTo>
                    <a:pt x="8137525" y="383147"/>
                  </a:lnTo>
                  <a:lnTo>
                    <a:pt x="8237698" y="415684"/>
                  </a:lnTo>
                  <a:lnTo>
                    <a:pt x="8337491" y="448686"/>
                  </a:lnTo>
                  <a:lnTo>
                    <a:pt x="8436897" y="482150"/>
                  </a:lnTo>
                  <a:lnTo>
                    <a:pt x="8535910" y="516074"/>
                  </a:lnTo>
                  <a:lnTo>
                    <a:pt x="8634525" y="550454"/>
                  </a:lnTo>
                  <a:lnTo>
                    <a:pt x="8732736" y="585289"/>
                  </a:lnTo>
                  <a:lnTo>
                    <a:pt x="8830536" y="620575"/>
                  </a:lnTo>
                  <a:lnTo>
                    <a:pt x="8927921" y="656309"/>
                  </a:lnTo>
                  <a:lnTo>
                    <a:pt x="9024883" y="692490"/>
                  </a:lnTo>
                  <a:lnTo>
                    <a:pt x="9121418" y="729114"/>
                  </a:lnTo>
                  <a:lnTo>
                    <a:pt x="9217519" y="766179"/>
                  </a:lnTo>
                  <a:lnTo>
                    <a:pt x="9313181" y="803682"/>
                  </a:lnTo>
                  <a:lnTo>
                    <a:pt x="9408397" y="841621"/>
                  </a:lnTo>
                  <a:lnTo>
                    <a:pt x="9503162" y="879992"/>
                  </a:lnTo>
                  <a:lnTo>
                    <a:pt x="9597470" y="918793"/>
                  </a:lnTo>
                  <a:lnTo>
                    <a:pt x="9691315" y="958021"/>
                  </a:lnTo>
                  <a:lnTo>
                    <a:pt x="9784691" y="997675"/>
                  </a:lnTo>
                  <a:lnTo>
                    <a:pt x="9877592" y="1037750"/>
                  </a:lnTo>
                  <a:lnTo>
                    <a:pt x="9970013" y="1078244"/>
                  </a:lnTo>
                  <a:lnTo>
                    <a:pt x="10061947" y="1119156"/>
                  </a:lnTo>
                  <a:lnTo>
                    <a:pt x="10153389" y="1160481"/>
                  </a:lnTo>
                  <a:lnTo>
                    <a:pt x="10244333" y="1202217"/>
                  </a:lnTo>
                  <a:lnTo>
                    <a:pt x="10334773" y="1244363"/>
                  </a:lnTo>
                  <a:lnTo>
                    <a:pt x="10424702" y="1286914"/>
                  </a:lnTo>
                  <a:lnTo>
                    <a:pt x="10514116" y="1329868"/>
                  </a:lnTo>
                  <a:lnTo>
                    <a:pt x="10603008" y="1373223"/>
                  </a:lnTo>
                  <a:lnTo>
                    <a:pt x="10691373" y="1416976"/>
                  </a:lnTo>
                  <a:lnTo>
                    <a:pt x="10779204" y="1461125"/>
                  </a:lnTo>
                  <a:lnTo>
                    <a:pt x="10866496" y="1505666"/>
                  </a:lnTo>
                  <a:lnTo>
                    <a:pt x="10953243" y="1550596"/>
                  </a:lnTo>
                  <a:lnTo>
                    <a:pt x="11039438" y="1595915"/>
                  </a:lnTo>
                  <a:lnTo>
                    <a:pt x="11125077" y="1641617"/>
                  </a:lnTo>
                  <a:lnTo>
                    <a:pt x="11210153" y="1687702"/>
                  </a:lnTo>
                  <a:lnTo>
                    <a:pt x="11294660" y="1734166"/>
                  </a:lnTo>
                  <a:lnTo>
                    <a:pt x="11378593" y="1781006"/>
                  </a:lnTo>
                  <a:lnTo>
                    <a:pt x="11461946" y="1828220"/>
                  </a:lnTo>
                  <a:lnTo>
                    <a:pt x="11544712" y="1875806"/>
                  </a:lnTo>
                  <a:lnTo>
                    <a:pt x="11626886" y="1923760"/>
                  </a:lnTo>
                  <a:lnTo>
                    <a:pt x="11708462" y="1972080"/>
                  </a:lnTo>
                  <a:lnTo>
                    <a:pt x="11749024" y="1996376"/>
                  </a:lnTo>
                  <a:lnTo>
                    <a:pt x="12192000" y="2276881"/>
                  </a:lnTo>
                  <a:lnTo>
                    <a:pt x="12192000" y="6858000"/>
                  </a:lnTo>
                  <a:close/>
                </a:path>
              </a:pathLst>
            </a:custGeom>
            <a:solidFill>
              <a:srgbClr val="4E5645">
                <a:alpha val="61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316662"/>
              <a:ext cx="12192000" cy="15875"/>
            </a:xfrm>
            <a:custGeom>
              <a:avLst/>
              <a:gdLst/>
              <a:ahLst/>
              <a:cxnLst/>
              <a:rect l="l" t="t" r="r" b="b"/>
              <a:pathLst>
                <a:path w="12192000" h="15875">
                  <a:moveTo>
                    <a:pt x="12192000" y="15875"/>
                  </a:moveTo>
                  <a:lnTo>
                    <a:pt x="0" y="15875"/>
                  </a:lnTo>
                  <a:lnTo>
                    <a:pt x="0" y="0"/>
                  </a:lnTo>
                  <a:lnTo>
                    <a:pt x="12192000" y="0"/>
                  </a:lnTo>
                  <a:lnTo>
                    <a:pt x="12192000" y="15875"/>
                  </a:lnTo>
                  <a:close/>
                </a:path>
              </a:pathLst>
            </a:custGeom>
            <a:solidFill>
              <a:srgbClr val="FDF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STEP</a:t>
            </a:r>
            <a:r>
              <a:rPr spc="-85" dirty="0"/>
              <a:t> </a:t>
            </a:r>
            <a:r>
              <a:rPr spc="-5" dirty="0"/>
              <a:t>4: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4812" y="841883"/>
            <a:ext cx="78060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FDF3EC"/>
                </a:solidFill>
                <a:latin typeface="Segoe Print"/>
                <a:cs typeface="Segoe Print"/>
              </a:rPr>
              <a:t>ANTAGONIST+ANTIDOT:</a:t>
            </a:r>
            <a:endParaRPr sz="4800">
              <a:latin typeface="Segoe Print"/>
              <a:cs typeface="Segoe Prin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4812" y="2533015"/>
            <a:ext cx="2477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DF3EC"/>
                </a:solidFill>
                <a:latin typeface="Courier New"/>
                <a:cs typeface="Courier New"/>
              </a:rPr>
              <a:t>o</a:t>
            </a:r>
            <a:r>
              <a:rPr sz="1800" spc="35" dirty="0">
                <a:solidFill>
                  <a:srgbClr val="FDF3EC"/>
                </a:solidFill>
                <a:latin typeface="Courier New"/>
                <a:cs typeface="Courier New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Atropine</a:t>
            </a:r>
            <a:r>
              <a:rPr sz="1800" b="1" spc="-1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should</a:t>
            </a:r>
            <a:r>
              <a:rPr sz="1800" b="1" spc="-2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dirty="0">
                <a:solidFill>
                  <a:srgbClr val="FDF3EC"/>
                </a:solidFill>
                <a:latin typeface="Segoe Print"/>
                <a:cs typeface="Segoe Print"/>
              </a:rPr>
              <a:t>be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8022" y="2807334"/>
            <a:ext cx="2362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started</a:t>
            </a:r>
            <a:r>
              <a:rPr sz="1800" b="1" spc="-5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immediately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8022" y="3081654"/>
            <a:ext cx="2214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DF3EC"/>
                </a:solidFill>
                <a:latin typeface="Segoe Print"/>
                <a:cs typeface="Segoe Print"/>
              </a:rPr>
              <a:t>at</a:t>
            </a:r>
            <a:r>
              <a:rPr sz="1800" b="1" spc="-2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dirty="0">
                <a:solidFill>
                  <a:srgbClr val="FDF3EC"/>
                </a:solidFill>
                <a:latin typeface="Segoe Print"/>
                <a:cs typeface="Segoe Print"/>
              </a:rPr>
              <a:t>a</a:t>
            </a:r>
            <a:r>
              <a:rPr sz="1800" b="1" spc="-2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dose</a:t>
            </a:r>
            <a:r>
              <a:rPr sz="1800" b="1" spc="-2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dirty="0">
                <a:solidFill>
                  <a:srgbClr val="FDF3EC"/>
                </a:solidFill>
                <a:latin typeface="Segoe Print"/>
                <a:cs typeface="Segoe Print"/>
              </a:rPr>
              <a:t>of</a:t>
            </a:r>
            <a:r>
              <a:rPr sz="1800" b="1" spc="-2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1.8–3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8022" y="3355975"/>
            <a:ext cx="19615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DF3EC"/>
                </a:solidFill>
                <a:latin typeface="Segoe Print"/>
                <a:cs typeface="Segoe Print"/>
              </a:rPr>
              <a:t>mg</a:t>
            </a:r>
            <a:r>
              <a:rPr sz="1800" b="1" spc="-2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i.v.</a:t>
            </a:r>
            <a:r>
              <a:rPr sz="1800" b="1" spc="-2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bolus</a:t>
            </a:r>
            <a:r>
              <a:rPr sz="1800" b="1" spc="-2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dirty="0">
                <a:solidFill>
                  <a:srgbClr val="FDF3EC"/>
                </a:solidFill>
                <a:latin typeface="Segoe Print"/>
                <a:cs typeface="Segoe Print"/>
              </a:rPr>
              <a:t>and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8022" y="3630295"/>
            <a:ext cx="2019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doubled</a:t>
            </a:r>
            <a:r>
              <a:rPr sz="1800" b="1" spc="-4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dirty="0">
                <a:solidFill>
                  <a:srgbClr val="FDF3EC"/>
                </a:solidFill>
                <a:latin typeface="Segoe Print"/>
                <a:cs typeface="Segoe Print"/>
              </a:rPr>
              <a:t>every</a:t>
            </a:r>
            <a:r>
              <a:rPr sz="1800" b="1" spc="-3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5-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022" y="3904615"/>
            <a:ext cx="1596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10mins,</a:t>
            </a:r>
            <a:r>
              <a:rPr sz="1800" b="1" spc="-6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until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8022" y="4178934"/>
            <a:ext cx="2372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atropinization</a:t>
            </a:r>
            <a:r>
              <a:rPr sz="1800" b="1" spc="-3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(clear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8022" y="4453254"/>
            <a:ext cx="1177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lungs,</a:t>
            </a:r>
            <a:r>
              <a:rPr sz="1800" b="1" spc="-7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dry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8022" y="4727575"/>
            <a:ext cx="2339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tongue/skin,</a:t>
            </a:r>
            <a:r>
              <a:rPr sz="1800" b="1" spc="-5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dilated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8022" y="5001895"/>
            <a:ext cx="2388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pupils,</a:t>
            </a:r>
            <a:r>
              <a:rPr sz="1800" b="1" spc="-5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dirty="0">
                <a:solidFill>
                  <a:srgbClr val="FDF3EC"/>
                </a:solidFill>
                <a:latin typeface="Segoe Print"/>
                <a:cs typeface="Segoe Print"/>
              </a:rPr>
              <a:t>normal</a:t>
            </a:r>
            <a:r>
              <a:rPr sz="1800" b="1" spc="-4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dirty="0">
                <a:solidFill>
                  <a:srgbClr val="FDF3EC"/>
                </a:solidFill>
                <a:latin typeface="Segoe Print"/>
                <a:cs typeface="Segoe Print"/>
              </a:rPr>
              <a:t>heart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38022" y="5276215"/>
            <a:ext cx="1725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rate</a:t>
            </a:r>
            <a:r>
              <a:rPr sz="1800" b="1" spc="-3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dirty="0">
                <a:solidFill>
                  <a:srgbClr val="FDF3EC"/>
                </a:solidFill>
                <a:latin typeface="Segoe Print"/>
                <a:cs typeface="Segoe Print"/>
              </a:rPr>
              <a:t>and</a:t>
            </a:r>
            <a:r>
              <a:rPr sz="1800" b="1" spc="-3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blood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8022" y="5550534"/>
            <a:ext cx="1522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pressure)</a:t>
            </a:r>
            <a:r>
              <a:rPr sz="1800" b="1" spc="-6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dirty="0">
                <a:solidFill>
                  <a:srgbClr val="FDF3EC"/>
                </a:solidFill>
                <a:latin typeface="Segoe Print"/>
                <a:cs typeface="Segoe Print"/>
              </a:rPr>
              <a:t>has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8022" y="5824854"/>
            <a:ext cx="1083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occurred.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4812" y="1883791"/>
            <a:ext cx="52946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18305" algn="l"/>
              </a:tabLst>
            </a:pP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ATROPINE:	OXIME</a:t>
            </a:r>
            <a:r>
              <a:rPr sz="2000" spc="-8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2000" dirty="0">
                <a:solidFill>
                  <a:srgbClr val="FDF3EC"/>
                </a:solidFill>
                <a:latin typeface="Segoe Print"/>
                <a:cs typeface="Segoe Print"/>
              </a:rPr>
              <a:t>:</a:t>
            </a:r>
            <a:endParaRPr sz="2000">
              <a:latin typeface="Segoe Print"/>
              <a:cs typeface="Segoe Prin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61052" y="2341371"/>
            <a:ext cx="2620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DF3EC"/>
                </a:solidFill>
                <a:latin typeface="Courier New"/>
                <a:cs typeface="Courier New"/>
              </a:rPr>
              <a:t>o</a:t>
            </a:r>
            <a:r>
              <a:rPr sz="1800" spc="45" dirty="0">
                <a:solidFill>
                  <a:srgbClr val="FDF3EC"/>
                </a:solidFill>
                <a:latin typeface="Courier New"/>
                <a:cs typeface="Courier New"/>
              </a:rPr>
              <a:t> </a:t>
            </a:r>
            <a:r>
              <a:rPr sz="1800" spc="-5" dirty="0">
                <a:solidFill>
                  <a:srgbClr val="FDF3EC"/>
                </a:solidFill>
                <a:latin typeface="Segoe Print"/>
                <a:cs typeface="Segoe Print"/>
              </a:rPr>
              <a:t>-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In</a:t>
            </a:r>
            <a:r>
              <a:rPr sz="1800" b="1" spc="-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severe</a:t>
            </a:r>
            <a:r>
              <a:rPr sz="1800" b="1" spc="-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poisoning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44261" y="2615691"/>
            <a:ext cx="2197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requiring</a:t>
            </a:r>
            <a:r>
              <a:rPr sz="1800" b="1" spc="-3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atropine,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44261" y="2890011"/>
            <a:ext cx="19742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DF3EC"/>
                </a:solidFill>
                <a:latin typeface="Segoe Print"/>
                <a:cs typeface="Segoe Print"/>
              </a:rPr>
              <a:t>an</a:t>
            </a:r>
            <a:r>
              <a:rPr sz="1800" b="1" spc="-2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oxime</a:t>
            </a:r>
            <a:r>
              <a:rPr sz="1800" b="1" spc="-2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such</a:t>
            </a:r>
            <a:r>
              <a:rPr sz="1800" b="1" spc="-2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dirty="0">
                <a:solidFill>
                  <a:srgbClr val="FDF3EC"/>
                </a:solidFill>
                <a:latin typeface="Segoe Print"/>
                <a:cs typeface="Segoe Print"/>
              </a:rPr>
              <a:t>as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44261" y="3164332"/>
            <a:ext cx="2362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pralidoxime</a:t>
            </a:r>
            <a:r>
              <a:rPr sz="1800" b="1" spc="-4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chloride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44261" y="3438652"/>
            <a:ext cx="1757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DF3EC"/>
                </a:solidFill>
                <a:latin typeface="Segoe Print"/>
                <a:cs typeface="Segoe Print"/>
              </a:rPr>
              <a:t>or</a:t>
            </a:r>
            <a:r>
              <a:rPr sz="1800" b="1" spc="-3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obidoxime</a:t>
            </a:r>
            <a:r>
              <a:rPr sz="1800" b="1" spc="-3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is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44261" y="3712971"/>
            <a:ext cx="1059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generally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44261" y="3987292"/>
            <a:ext cx="19710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recommended,</a:t>
            </a:r>
            <a:r>
              <a:rPr sz="1800" b="1" spc="-4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if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44261" y="4261611"/>
            <a:ext cx="1055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available.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61052" y="4535932"/>
            <a:ext cx="2496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DF3EC"/>
                </a:solidFill>
                <a:latin typeface="Courier New"/>
                <a:cs typeface="Courier New"/>
              </a:rPr>
              <a:t>o</a:t>
            </a:r>
            <a:r>
              <a:rPr sz="1800" spc="45" dirty="0">
                <a:solidFill>
                  <a:srgbClr val="FDF3EC"/>
                </a:solidFill>
                <a:latin typeface="Courier New"/>
                <a:cs typeface="Courier New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although</a:t>
            </a:r>
            <a:r>
              <a:rPr sz="1800" b="1" spc="-1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efficacy</a:t>
            </a:r>
            <a:r>
              <a:rPr sz="1800" b="1" spc="-1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is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144261" y="4810252"/>
            <a:ext cx="2132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debated.</a:t>
            </a:r>
            <a:r>
              <a:rPr sz="1800" b="1" spc="-3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This</a:t>
            </a:r>
            <a:r>
              <a:rPr sz="1800" b="1" spc="-3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dirty="0">
                <a:solidFill>
                  <a:srgbClr val="FDF3EC"/>
                </a:solidFill>
                <a:latin typeface="Segoe Print"/>
                <a:cs typeface="Segoe Print"/>
              </a:rPr>
              <a:t>may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44261" y="5084571"/>
            <a:ext cx="2146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reverse</a:t>
            </a:r>
            <a:r>
              <a:rPr sz="1800" b="1" spc="-2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dirty="0">
                <a:solidFill>
                  <a:srgbClr val="FDF3EC"/>
                </a:solidFill>
                <a:latin typeface="Segoe Print"/>
                <a:cs typeface="Segoe Print"/>
              </a:rPr>
              <a:t>or</a:t>
            </a:r>
            <a:r>
              <a:rPr sz="1800" b="1" spc="-2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prevent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44261" y="5358891"/>
            <a:ext cx="2009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muscle</a:t>
            </a:r>
            <a:r>
              <a:rPr sz="1800" b="1" spc="-4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weakness,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44261" y="5633211"/>
            <a:ext cx="2400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convulsions</a:t>
            </a:r>
            <a:r>
              <a:rPr sz="1800" b="1" spc="-3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dirty="0">
                <a:solidFill>
                  <a:srgbClr val="FDF3EC"/>
                </a:solidFill>
                <a:latin typeface="Segoe Print"/>
                <a:cs typeface="Segoe Print"/>
              </a:rPr>
              <a:t>or</a:t>
            </a:r>
            <a:r>
              <a:rPr sz="1800" b="1" spc="-2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dirty="0">
                <a:solidFill>
                  <a:srgbClr val="FDF3EC"/>
                </a:solidFill>
                <a:latin typeface="Segoe Print"/>
                <a:cs typeface="Segoe Print"/>
              </a:rPr>
              <a:t>coma,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44261" y="5907532"/>
            <a:ext cx="20091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especially</a:t>
            </a:r>
            <a:r>
              <a:rPr sz="1800" b="1" spc="-2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if</a:t>
            </a:r>
            <a:r>
              <a:rPr sz="1800" b="1" spc="-3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given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44261" y="6181852"/>
            <a:ext cx="1489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rapidly</a:t>
            </a:r>
            <a:r>
              <a:rPr sz="1800" b="1" spc="-6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after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44261" y="6456171"/>
            <a:ext cx="1070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exposure.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939276" y="1883791"/>
            <a:ext cx="27152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DF3EC"/>
                </a:solidFill>
                <a:latin typeface="Segoe Print"/>
                <a:cs typeface="Segoe Print"/>
              </a:rPr>
              <a:t>BENZODIAZEPINES:</a:t>
            </a:r>
            <a:endParaRPr sz="2000">
              <a:latin typeface="Segoe Print"/>
              <a:cs typeface="Segoe Prin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939276" y="2520378"/>
            <a:ext cx="2740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DF3EC"/>
                </a:solidFill>
                <a:latin typeface="Courier New"/>
                <a:cs typeface="Courier New"/>
              </a:rPr>
              <a:t>o</a:t>
            </a:r>
            <a:r>
              <a:rPr sz="1800" spc="30" dirty="0">
                <a:solidFill>
                  <a:srgbClr val="FDF3EC"/>
                </a:solidFill>
                <a:latin typeface="Courier New"/>
                <a:cs typeface="Courier New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Benzodiazepines</a:t>
            </a:r>
            <a:r>
              <a:rPr sz="1800" b="1" spc="-2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dirty="0">
                <a:solidFill>
                  <a:srgbClr val="FDF3EC"/>
                </a:solidFill>
                <a:latin typeface="Segoe Print"/>
                <a:cs typeface="Segoe Print"/>
              </a:rPr>
              <a:t>may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222485" y="2794698"/>
            <a:ext cx="1874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DF3EC"/>
                </a:solidFill>
                <a:latin typeface="Segoe Print"/>
                <a:cs typeface="Segoe Print"/>
              </a:rPr>
              <a:t>be</a:t>
            </a:r>
            <a:r>
              <a:rPr sz="1800" b="1" spc="-2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used</a:t>
            </a:r>
            <a:r>
              <a:rPr sz="1800" b="1" spc="-2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to</a:t>
            </a:r>
            <a:r>
              <a:rPr sz="1800" b="1" spc="-2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treat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222485" y="3069018"/>
            <a:ext cx="1126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agitation,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222485" y="3343338"/>
            <a:ext cx="2051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fasciculations</a:t>
            </a:r>
            <a:r>
              <a:rPr sz="1800" b="1" spc="-60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dirty="0">
                <a:solidFill>
                  <a:srgbClr val="FDF3EC"/>
                </a:solidFill>
                <a:latin typeface="Segoe Print"/>
                <a:cs typeface="Segoe Print"/>
              </a:rPr>
              <a:t>and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222485" y="3617658"/>
            <a:ext cx="1838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seizures</a:t>
            </a:r>
            <a:r>
              <a:rPr sz="1800" b="1" spc="-3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dirty="0">
                <a:solidFill>
                  <a:srgbClr val="FDF3EC"/>
                </a:solidFill>
                <a:latin typeface="Segoe Print"/>
                <a:cs typeface="Segoe Print"/>
              </a:rPr>
              <a:t>and</a:t>
            </a:r>
            <a:r>
              <a:rPr sz="1800" b="1" spc="-3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for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222485" y="3891978"/>
            <a:ext cx="1822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sedation</a:t>
            </a:r>
            <a:r>
              <a:rPr sz="1800" b="1" spc="-55" dirty="0">
                <a:solidFill>
                  <a:srgbClr val="FDF3EC"/>
                </a:solidFill>
                <a:latin typeface="Segoe Print"/>
                <a:cs typeface="Segoe Print"/>
              </a:rPr>
              <a:t> </a:t>
            </a: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during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222485" y="4166298"/>
            <a:ext cx="1296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mechanical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222485" y="4440618"/>
            <a:ext cx="1299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DF3EC"/>
                </a:solidFill>
                <a:latin typeface="Segoe Print"/>
                <a:cs typeface="Segoe Print"/>
              </a:rPr>
              <a:t>ventilation.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650598" y="6472428"/>
            <a:ext cx="2863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DF3EC"/>
                </a:solidFill>
                <a:latin typeface="Segoe Print"/>
                <a:cs typeface="Segoe Print"/>
              </a:rPr>
              <a:t>2</a:t>
            </a:r>
            <a:r>
              <a:rPr sz="1400" dirty="0">
                <a:solidFill>
                  <a:srgbClr val="FDF3EC"/>
                </a:solidFill>
                <a:latin typeface="Segoe Print"/>
                <a:cs typeface="Segoe Print"/>
              </a:rPr>
              <a:t>0</a:t>
            </a:r>
            <a:endParaRPr sz="1400">
              <a:latin typeface="Segoe Print"/>
              <a:cs typeface="Segoe Print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E4DA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16662"/>
            <a:ext cx="12192000" cy="15875"/>
          </a:xfrm>
          <a:custGeom>
            <a:avLst/>
            <a:gdLst/>
            <a:ahLst/>
            <a:cxnLst/>
            <a:rect l="l" t="t" r="r" b="b"/>
            <a:pathLst>
              <a:path w="12192000" h="15875">
                <a:moveTo>
                  <a:pt x="12192000" y="15875"/>
                </a:moveTo>
                <a:lnTo>
                  <a:pt x="0" y="15875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15875"/>
                </a:lnTo>
                <a:close/>
              </a:path>
            </a:pathLst>
          </a:custGeom>
          <a:solidFill>
            <a:srgbClr val="533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4812" y="363092"/>
            <a:ext cx="38633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533D34"/>
                </a:solidFill>
              </a:rPr>
              <a:t>REFERENCE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3998" y="0"/>
            <a:ext cx="6258001" cy="616398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4812" y="1975611"/>
            <a:ext cx="429133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4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33D34"/>
                </a:solidFill>
                <a:latin typeface="Segoe Print"/>
                <a:cs typeface="Segoe Print"/>
              </a:rPr>
              <a:t>Davidson's Principles and Practice </a:t>
            </a:r>
            <a:r>
              <a:rPr sz="1800" dirty="0">
                <a:solidFill>
                  <a:srgbClr val="533D34"/>
                </a:solidFill>
                <a:latin typeface="Segoe Print"/>
                <a:cs typeface="Segoe Print"/>
              </a:rPr>
              <a:t>of </a:t>
            </a:r>
            <a:r>
              <a:rPr sz="1800" spc="-705" dirty="0">
                <a:solidFill>
                  <a:srgbClr val="533D34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533D34"/>
                </a:solidFill>
                <a:latin typeface="Segoe Print"/>
                <a:cs typeface="Segoe Print"/>
              </a:rPr>
              <a:t>Medicine, </a:t>
            </a:r>
            <a:r>
              <a:rPr sz="1800" dirty="0">
                <a:solidFill>
                  <a:srgbClr val="533D34"/>
                </a:solidFill>
                <a:latin typeface="Segoe Print"/>
                <a:cs typeface="Segoe Print"/>
              </a:rPr>
              <a:t>24th</a:t>
            </a:r>
            <a:r>
              <a:rPr sz="1800" spc="-10" dirty="0">
                <a:solidFill>
                  <a:srgbClr val="533D34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533D34"/>
                </a:solidFill>
                <a:latin typeface="Segoe Print"/>
                <a:cs typeface="Segoe Print"/>
              </a:rPr>
              <a:t>edition.</a:t>
            </a:r>
            <a:endParaRPr sz="1800">
              <a:latin typeface="Segoe Print"/>
              <a:cs typeface="Segoe Print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solidFill>
                  <a:srgbClr val="533D34"/>
                </a:solidFill>
                <a:latin typeface="Segoe Print"/>
                <a:cs typeface="Segoe Print"/>
              </a:rPr>
              <a:t>Kumar</a:t>
            </a:r>
            <a:r>
              <a:rPr sz="1800" spc="-10" dirty="0">
                <a:solidFill>
                  <a:srgbClr val="533D34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533D34"/>
                </a:solidFill>
                <a:latin typeface="Segoe Print"/>
                <a:cs typeface="Segoe Print"/>
              </a:rPr>
              <a:t>and Clark's Clinical</a:t>
            </a:r>
            <a:r>
              <a:rPr sz="1800" dirty="0">
                <a:solidFill>
                  <a:srgbClr val="533D34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533D34"/>
                </a:solidFill>
                <a:latin typeface="Segoe Print"/>
                <a:cs typeface="Segoe Print"/>
              </a:rPr>
              <a:t>Medicine, </a:t>
            </a:r>
            <a:r>
              <a:rPr sz="1800" spc="-705" dirty="0">
                <a:solidFill>
                  <a:srgbClr val="533D34"/>
                </a:solidFill>
                <a:latin typeface="Segoe Print"/>
                <a:cs typeface="Segoe Print"/>
              </a:rPr>
              <a:t> </a:t>
            </a:r>
            <a:r>
              <a:rPr sz="1800" dirty="0">
                <a:solidFill>
                  <a:srgbClr val="533D34"/>
                </a:solidFill>
                <a:latin typeface="Segoe Print"/>
                <a:cs typeface="Segoe Print"/>
              </a:rPr>
              <a:t>10th</a:t>
            </a:r>
            <a:r>
              <a:rPr sz="1800" spc="-10" dirty="0">
                <a:solidFill>
                  <a:srgbClr val="533D34"/>
                </a:solidFill>
                <a:latin typeface="Segoe Print"/>
                <a:cs typeface="Segoe Print"/>
              </a:rPr>
              <a:t> </a:t>
            </a:r>
            <a:r>
              <a:rPr sz="1800" spc="-5" dirty="0">
                <a:solidFill>
                  <a:srgbClr val="533D34"/>
                </a:solidFill>
                <a:latin typeface="Segoe Print"/>
                <a:cs typeface="Segoe Print"/>
              </a:rPr>
              <a:t>Edition</a:t>
            </a:r>
            <a:endParaRPr sz="180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533D34"/>
                </a:solidFill>
                <a:latin typeface="Segoe Print"/>
                <a:cs typeface="Segoe Print"/>
              </a:rPr>
              <a:t>AMBOSS</a:t>
            </a:r>
            <a:endParaRPr sz="1800">
              <a:latin typeface="Segoe Print"/>
              <a:cs typeface="Segoe Prin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46357" y="0"/>
            <a:ext cx="5545642" cy="606237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650598" y="6472428"/>
            <a:ext cx="2863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533D34"/>
                </a:solidFill>
                <a:latin typeface="Segoe Print"/>
                <a:cs typeface="Segoe Print"/>
              </a:rPr>
              <a:t>2</a:t>
            </a:r>
            <a:r>
              <a:rPr sz="1400" dirty="0">
                <a:solidFill>
                  <a:srgbClr val="533D34"/>
                </a:solidFill>
                <a:latin typeface="Segoe Print"/>
                <a:cs typeface="Segoe Print"/>
              </a:rPr>
              <a:t>1</a:t>
            </a:r>
            <a:endParaRPr sz="1400">
              <a:latin typeface="Segoe Print"/>
              <a:cs typeface="Segoe Prin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1459" y="2299461"/>
            <a:ext cx="40684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solidFill>
                  <a:srgbClr val="533D34"/>
                </a:solidFill>
              </a:rPr>
              <a:t>Thank</a:t>
            </a:r>
            <a:r>
              <a:rPr sz="6000" spc="-90" dirty="0">
                <a:solidFill>
                  <a:srgbClr val="533D34"/>
                </a:solidFill>
              </a:rPr>
              <a:t> </a:t>
            </a:r>
            <a:r>
              <a:rPr sz="6000" dirty="0">
                <a:solidFill>
                  <a:srgbClr val="533D34"/>
                </a:solidFill>
              </a:rPr>
              <a:t>you</a:t>
            </a:r>
            <a:endParaRPr sz="6000"/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E6DBD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332855"/>
            <a:chOff x="0" y="0"/>
            <a:chExt cx="12192000" cy="6332855"/>
          </a:xfrm>
        </p:grpSpPr>
        <p:sp>
          <p:nvSpPr>
            <p:cNvPr id="4" name="object 4"/>
            <p:cNvSpPr/>
            <p:nvPr/>
          </p:nvSpPr>
          <p:spPr>
            <a:xfrm>
              <a:off x="0" y="6316662"/>
              <a:ext cx="12192000" cy="15875"/>
            </a:xfrm>
            <a:custGeom>
              <a:avLst/>
              <a:gdLst/>
              <a:ahLst/>
              <a:cxnLst/>
              <a:rect l="l" t="t" r="r" b="b"/>
              <a:pathLst>
                <a:path w="12192000" h="15875">
                  <a:moveTo>
                    <a:pt x="12192000" y="15875"/>
                  </a:moveTo>
                  <a:lnTo>
                    <a:pt x="0" y="15875"/>
                  </a:lnTo>
                  <a:lnTo>
                    <a:pt x="0" y="0"/>
                  </a:lnTo>
                  <a:lnTo>
                    <a:pt x="12192000" y="0"/>
                  </a:lnTo>
                  <a:lnTo>
                    <a:pt x="12192000" y="15875"/>
                  </a:lnTo>
                  <a:close/>
                </a:path>
              </a:pathLst>
            </a:custGeom>
            <a:solidFill>
              <a:srgbClr val="533D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8083" y="1316736"/>
              <a:ext cx="4727448" cy="49987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078738" y="0"/>
              <a:ext cx="5113655" cy="6163310"/>
            </a:xfrm>
            <a:custGeom>
              <a:avLst/>
              <a:gdLst/>
              <a:ahLst/>
              <a:cxnLst/>
              <a:rect l="l" t="t" r="r" b="b"/>
              <a:pathLst>
                <a:path w="5113655" h="6163310">
                  <a:moveTo>
                    <a:pt x="4572282" y="6162860"/>
                  </a:moveTo>
                  <a:lnTo>
                    <a:pt x="4521758" y="6162802"/>
                  </a:lnTo>
                  <a:lnTo>
                    <a:pt x="4470554" y="6161917"/>
                  </a:lnTo>
                  <a:lnTo>
                    <a:pt x="4419424" y="6160204"/>
                  </a:lnTo>
                  <a:lnTo>
                    <a:pt x="4368369" y="6157674"/>
                  </a:lnTo>
                  <a:lnTo>
                    <a:pt x="4317388" y="6154333"/>
                  </a:lnTo>
                  <a:lnTo>
                    <a:pt x="4266480" y="6150193"/>
                  </a:lnTo>
                  <a:lnTo>
                    <a:pt x="4215646" y="6145262"/>
                  </a:lnTo>
                  <a:lnTo>
                    <a:pt x="4164883" y="6139550"/>
                  </a:lnTo>
                  <a:lnTo>
                    <a:pt x="4114192" y="6133065"/>
                  </a:lnTo>
                  <a:lnTo>
                    <a:pt x="4063572" y="6125818"/>
                  </a:lnTo>
                  <a:lnTo>
                    <a:pt x="4013022" y="6117816"/>
                  </a:lnTo>
                  <a:lnTo>
                    <a:pt x="3962543" y="6109071"/>
                  </a:lnTo>
                  <a:lnTo>
                    <a:pt x="3912132" y="6099590"/>
                  </a:lnTo>
                  <a:lnTo>
                    <a:pt x="3861789" y="6089384"/>
                  </a:lnTo>
                  <a:lnTo>
                    <a:pt x="3811515" y="6078461"/>
                  </a:lnTo>
                  <a:lnTo>
                    <a:pt x="3761308" y="6066831"/>
                  </a:lnTo>
                  <a:lnTo>
                    <a:pt x="3711167" y="6054503"/>
                  </a:lnTo>
                  <a:lnTo>
                    <a:pt x="3661093" y="6041486"/>
                  </a:lnTo>
                  <a:lnTo>
                    <a:pt x="3611084" y="6027790"/>
                  </a:lnTo>
                  <a:lnTo>
                    <a:pt x="3561140" y="6013423"/>
                  </a:lnTo>
                  <a:lnTo>
                    <a:pt x="3511260" y="5998396"/>
                  </a:lnTo>
                  <a:lnTo>
                    <a:pt x="3461443" y="5982717"/>
                  </a:lnTo>
                  <a:lnTo>
                    <a:pt x="3411690" y="5966396"/>
                  </a:lnTo>
                  <a:lnTo>
                    <a:pt x="3362347" y="5949669"/>
                  </a:lnTo>
                  <a:lnTo>
                    <a:pt x="3313174" y="5932554"/>
                  </a:lnTo>
                  <a:lnTo>
                    <a:pt x="3264186" y="5914995"/>
                  </a:lnTo>
                  <a:lnTo>
                    <a:pt x="3215394" y="5896935"/>
                  </a:lnTo>
                  <a:lnTo>
                    <a:pt x="3166812" y="5878319"/>
                  </a:lnTo>
                  <a:lnTo>
                    <a:pt x="3118452" y="5859089"/>
                  </a:lnTo>
                  <a:lnTo>
                    <a:pt x="3070327" y="5839190"/>
                  </a:lnTo>
                  <a:lnTo>
                    <a:pt x="3022451" y="5818564"/>
                  </a:lnTo>
                  <a:lnTo>
                    <a:pt x="2974835" y="5797156"/>
                  </a:lnTo>
                  <a:lnTo>
                    <a:pt x="2927724" y="5775222"/>
                  </a:lnTo>
                  <a:lnTo>
                    <a:pt x="2880963" y="5752898"/>
                  </a:lnTo>
                  <a:lnTo>
                    <a:pt x="2834553" y="5730183"/>
                  </a:lnTo>
                  <a:lnTo>
                    <a:pt x="2788493" y="5707079"/>
                  </a:lnTo>
                  <a:lnTo>
                    <a:pt x="2742781" y="5683586"/>
                  </a:lnTo>
                  <a:lnTo>
                    <a:pt x="2697418" y="5659706"/>
                  </a:lnTo>
                  <a:lnTo>
                    <a:pt x="2652401" y="5635438"/>
                  </a:lnTo>
                  <a:lnTo>
                    <a:pt x="2607732" y="5610783"/>
                  </a:lnTo>
                  <a:lnTo>
                    <a:pt x="2563408" y="5585743"/>
                  </a:lnTo>
                  <a:lnTo>
                    <a:pt x="2519430" y="5560318"/>
                  </a:lnTo>
                  <a:lnTo>
                    <a:pt x="2475796" y="5534509"/>
                  </a:lnTo>
                  <a:lnTo>
                    <a:pt x="2432506" y="5508316"/>
                  </a:lnTo>
                  <a:lnTo>
                    <a:pt x="2389559" y="5481741"/>
                  </a:lnTo>
                  <a:lnTo>
                    <a:pt x="2346954" y="5454784"/>
                  </a:lnTo>
                  <a:lnTo>
                    <a:pt x="2304690" y="5427445"/>
                  </a:lnTo>
                  <a:lnTo>
                    <a:pt x="2262768" y="5399727"/>
                  </a:lnTo>
                  <a:lnTo>
                    <a:pt x="2221186" y="5371628"/>
                  </a:lnTo>
                  <a:lnTo>
                    <a:pt x="2179943" y="5343151"/>
                  </a:lnTo>
                  <a:lnTo>
                    <a:pt x="2139039" y="5314295"/>
                  </a:lnTo>
                  <a:lnTo>
                    <a:pt x="2098473" y="5285063"/>
                  </a:lnTo>
                  <a:lnTo>
                    <a:pt x="2058244" y="5255453"/>
                  </a:lnTo>
                  <a:lnTo>
                    <a:pt x="2018351" y="5225468"/>
                  </a:lnTo>
                  <a:lnTo>
                    <a:pt x="1978795" y="5195108"/>
                  </a:lnTo>
                  <a:lnTo>
                    <a:pt x="1939573" y="5164373"/>
                  </a:lnTo>
                  <a:lnTo>
                    <a:pt x="1900686" y="5133264"/>
                  </a:lnTo>
                  <a:lnTo>
                    <a:pt x="1862132" y="5101783"/>
                  </a:lnTo>
                  <a:lnTo>
                    <a:pt x="1823912" y="5069930"/>
                  </a:lnTo>
                  <a:lnTo>
                    <a:pt x="1786023" y="5037705"/>
                  </a:lnTo>
                  <a:lnTo>
                    <a:pt x="1748466" y="5005110"/>
                  </a:lnTo>
                  <a:lnTo>
                    <a:pt x="1711240" y="4972145"/>
                  </a:lnTo>
                  <a:lnTo>
                    <a:pt x="1674343" y="4938811"/>
                  </a:lnTo>
                  <a:lnTo>
                    <a:pt x="1637776" y="4905109"/>
                  </a:lnTo>
                  <a:lnTo>
                    <a:pt x="1601538" y="4871039"/>
                  </a:lnTo>
                  <a:lnTo>
                    <a:pt x="1565627" y="4836602"/>
                  </a:lnTo>
                  <a:lnTo>
                    <a:pt x="1530043" y="4801799"/>
                  </a:lnTo>
                  <a:lnTo>
                    <a:pt x="1494786" y="4766631"/>
                  </a:lnTo>
                  <a:lnTo>
                    <a:pt x="1459854" y="4731098"/>
                  </a:lnTo>
                  <a:lnTo>
                    <a:pt x="1425248" y="4695202"/>
                  </a:lnTo>
                  <a:lnTo>
                    <a:pt x="1390965" y="4658942"/>
                  </a:lnTo>
                  <a:lnTo>
                    <a:pt x="1357006" y="4622321"/>
                  </a:lnTo>
                  <a:lnTo>
                    <a:pt x="1323370" y="4585337"/>
                  </a:lnTo>
                  <a:lnTo>
                    <a:pt x="1290056" y="4547993"/>
                  </a:lnTo>
                  <a:lnTo>
                    <a:pt x="1257063" y="4510289"/>
                  </a:lnTo>
                  <a:lnTo>
                    <a:pt x="1224391" y="4472226"/>
                  </a:lnTo>
                  <a:lnTo>
                    <a:pt x="1192038" y="4433804"/>
                  </a:lnTo>
                  <a:lnTo>
                    <a:pt x="1160005" y="4395025"/>
                  </a:lnTo>
                  <a:lnTo>
                    <a:pt x="1126980" y="4354240"/>
                  </a:lnTo>
                  <a:lnTo>
                    <a:pt x="1094484" y="4313274"/>
                  </a:lnTo>
                  <a:lnTo>
                    <a:pt x="1062514" y="4272128"/>
                  </a:lnTo>
                  <a:lnTo>
                    <a:pt x="1031069" y="4230802"/>
                  </a:lnTo>
                  <a:lnTo>
                    <a:pt x="1000145" y="4189299"/>
                  </a:lnTo>
                  <a:lnTo>
                    <a:pt x="969740" y="4147617"/>
                  </a:lnTo>
                  <a:lnTo>
                    <a:pt x="939851" y="4105760"/>
                  </a:lnTo>
                  <a:lnTo>
                    <a:pt x="910476" y="4063726"/>
                  </a:lnTo>
                  <a:lnTo>
                    <a:pt x="881613" y="4021518"/>
                  </a:lnTo>
                  <a:lnTo>
                    <a:pt x="853258" y="3979136"/>
                  </a:lnTo>
                  <a:lnTo>
                    <a:pt x="825409" y="3936580"/>
                  </a:lnTo>
                  <a:lnTo>
                    <a:pt x="798065" y="3893853"/>
                  </a:lnTo>
                  <a:lnTo>
                    <a:pt x="771221" y="3850954"/>
                  </a:lnTo>
                  <a:lnTo>
                    <a:pt x="744876" y="3807884"/>
                  </a:lnTo>
                  <a:lnTo>
                    <a:pt x="719027" y="3764645"/>
                  </a:lnTo>
                  <a:lnTo>
                    <a:pt x="693672" y="3721237"/>
                  </a:lnTo>
                  <a:lnTo>
                    <a:pt x="668807" y="3677662"/>
                  </a:lnTo>
                  <a:lnTo>
                    <a:pt x="644431" y="3633919"/>
                  </a:lnTo>
                  <a:lnTo>
                    <a:pt x="620541" y="3590010"/>
                  </a:lnTo>
                  <a:lnTo>
                    <a:pt x="597135" y="3545936"/>
                  </a:lnTo>
                  <a:lnTo>
                    <a:pt x="574209" y="3501698"/>
                  </a:lnTo>
                  <a:lnTo>
                    <a:pt x="551762" y="3457296"/>
                  </a:lnTo>
                  <a:lnTo>
                    <a:pt x="529790" y="3412731"/>
                  </a:lnTo>
                  <a:lnTo>
                    <a:pt x="508291" y="3368005"/>
                  </a:lnTo>
                  <a:lnTo>
                    <a:pt x="487264" y="3323117"/>
                  </a:lnTo>
                  <a:lnTo>
                    <a:pt x="466704" y="3278070"/>
                  </a:lnTo>
                  <a:lnTo>
                    <a:pt x="446610" y="3232864"/>
                  </a:lnTo>
                  <a:lnTo>
                    <a:pt x="426979" y="3187499"/>
                  </a:lnTo>
                  <a:lnTo>
                    <a:pt x="407809" y="3141977"/>
                  </a:lnTo>
                  <a:lnTo>
                    <a:pt x="389097" y="3096298"/>
                  </a:lnTo>
                  <a:lnTo>
                    <a:pt x="370840" y="3050464"/>
                  </a:lnTo>
                  <a:lnTo>
                    <a:pt x="353036" y="3004475"/>
                  </a:lnTo>
                  <a:lnTo>
                    <a:pt x="335682" y="2958332"/>
                  </a:lnTo>
                  <a:lnTo>
                    <a:pt x="318777" y="2912036"/>
                  </a:lnTo>
                  <a:lnTo>
                    <a:pt x="302316" y="2865587"/>
                  </a:lnTo>
                  <a:lnTo>
                    <a:pt x="286299" y="2818988"/>
                  </a:lnTo>
                  <a:lnTo>
                    <a:pt x="270721" y="2772238"/>
                  </a:lnTo>
                  <a:lnTo>
                    <a:pt x="255582" y="2725338"/>
                  </a:lnTo>
                  <a:lnTo>
                    <a:pt x="240877" y="2678290"/>
                  </a:lnTo>
                  <a:lnTo>
                    <a:pt x="226605" y="2631094"/>
                  </a:lnTo>
                  <a:lnTo>
                    <a:pt x="212763" y="2583751"/>
                  </a:lnTo>
                  <a:lnTo>
                    <a:pt x="199349" y="2536262"/>
                  </a:lnTo>
                  <a:lnTo>
                    <a:pt x="186359" y="2488628"/>
                  </a:lnTo>
                  <a:lnTo>
                    <a:pt x="172961" y="2437593"/>
                  </a:lnTo>
                  <a:lnTo>
                    <a:pt x="160101" y="2386577"/>
                  </a:lnTo>
                  <a:lnTo>
                    <a:pt x="147774" y="2335580"/>
                  </a:lnTo>
                  <a:lnTo>
                    <a:pt x="135977" y="2284603"/>
                  </a:lnTo>
                  <a:lnTo>
                    <a:pt x="124704" y="2233644"/>
                  </a:lnTo>
                  <a:lnTo>
                    <a:pt x="113951" y="2182704"/>
                  </a:lnTo>
                  <a:lnTo>
                    <a:pt x="103714" y="2131784"/>
                  </a:lnTo>
                  <a:lnTo>
                    <a:pt x="93989" y="2080881"/>
                  </a:lnTo>
                  <a:lnTo>
                    <a:pt x="84770" y="2029998"/>
                  </a:lnTo>
                  <a:lnTo>
                    <a:pt x="76054" y="1979133"/>
                  </a:lnTo>
                  <a:lnTo>
                    <a:pt x="67836" y="1928286"/>
                  </a:lnTo>
                  <a:lnTo>
                    <a:pt x="60111" y="1877457"/>
                  </a:lnTo>
                  <a:lnTo>
                    <a:pt x="52875" y="1826647"/>
                  </a:lnTo>
                  <a:lnTo>
                    <a:pt x="46125" y="1775855"/>
                  </a:lnTo>
                  <a:lnTo>
                    <a:pt x="39854" y="1725080"/>
                  </a:lnTo>
                  <a:lnTo>
                    <a:pt x="34059" y="1674324"/>
                  </a:lnTo>
                  <a:lnTo>
                    <a:pt x="28736" y="1623585"/>
                  </a:lnTo>
                  <a:lnTo>
                    <a:pt x="23879" y="1572863"/>
                  </a:lnTo>
                  <a:lnTo>
                    <a:pt x="19485" y="1522160"/>
                  </a:lnTo>
                  <a:lnTo>
                    <a:pt x="15549" y="1471473"/>
                  </a:lnTo>
                  <a:lnTo>
                    <a:pt x="12066" y="1420804"/>
                  </a:lnTo>
                  <a:lnTo>
                    <a:pt x="9033" y="1370152"/>
                  </a:lnTo>
                  <a:lnTo>
                    <a:pt x="6444" y="1319517"/>
                  </a:lnTo>
                  <a:lnTo>
                    <a:pt x="4295" y="1268899"/>
                  </a:lnTo>
                  <a:lnTo>
                    <a:pt x="2582" y="1218298"/>
                  </a:lnTo>
                  <a:lnTo>
                    <a:pt x="1301" y="1167714"/>
                  </a:lnTo>
                  <a:lnTo>
                    <a:pt x="446" y="1117146"/>
                  </a:lnTo>
                  <a:lnTo>
                    <a:pt x="14" y="1066595"/>
                  </a:lnTo>
                  <a:lnTo>
                    <a:pt x="0" y="1016060"/>
                  </a:lnTo>
                  <a:lnTo>
                    <a:pt x="399" y="965542"/>
                  </a:lnTo>
                  <a:lnTo>
                    <a:pt x="1207" y="915039"/>
                  </a:lnTo>
                  <a:lnTo>
                    <a:pt x="2420" y="864553"/>
                  </a:lnTo>
                  <a:lnTo>
                    <a:pt x="4033" y="814083"/>
                  </a:lnTo>
                  <a:lnTo>
                    <a:pt x="6042" y="763629"/>
                  </a:lnTo>
                  <a:lnTo>
                    <a:pt x="8442" y="713190"/>
                  </a:lnTo>
                  <a:lnTo>
                    <a:pt x="11229" y="662767"/>
                  </a:lnTo>
                  <a:lnTo>
                    <a:pt x="14399" y="612360"/>
                  </a:lnTo>
                  <a:lnTo>
                    <a:pt x="17946" y="561968"/>
                  </a:lnTo>
                  <a:lnTo>
                    <a:pt x="21867" y="511591"/>
                  </a:lnTo>
                  <a:lnTo>
                    <a:pt x="26157" y="461230"/>
                  </a:lnTo>
                  <a:lnTo>
                    <a:pt x="30812" y="410884"/>
                  </a:lnTo>
                  <a:lnTo>
                    <a:pt x="35826" y="360553"/>
                  </a:lnTo>
                  <a:lnTo>
                    <a:pt x="46284" y="262839"/>
                  </a:lnTo>
                  <a:lnTo>
                    <a:pt x="51858" y="214050"/>
                  </a:lnTo>
                  <a:lnTo>
                    <a:pt x="57732" y="165325"/>
                  </a:lnTo>
                  <a:lnTo>
                    <a:pt x="63957" y="116678"/>
                  </a:lnTo>
                  <a:lnTo>
                    <a:pt x="70587" y="68122"/>
                  </a:lnTo>
                  <a:lnTo>
                    <a:pt x="77673" y="19672"/>
                  </a:lnTo>
                  <a:lnTo>
                    <a:pt x="81064" y="0"/>
                  </a:lnTo>
                  <a:lnTo>
                    <a:pt x="3634600" y="0"/>
                  </a:lnTo>
                  <a:lnTo>
                    <a:pt x="3705085" y="216941"/>
                  </a:lnTo>
                  <a:lnTo>
                    <a:pt x="3722710" y="261586"/>
                  </a:lnTo>
                  <a:lnTo>
                    <a:pt x="3741299" y="306002"/>
                  </a:lnTo>
                  <a:lnTo>
                    <a:pt x="3760882" y="350181"/>
                  </a:lnTo>
                  <a:lnTo>
                    <a:pt x="3781488" y="394117"/>
                  </a:lnTo>
                  <a:lnTo>
                    <a:pt x="3803145" y="437802"/>
                  </a:lnTo>
                  <a:lnTo>
                    <a:pt x="3825882" y="481228"/>
                  </a:lnTo>
                  <a:lnTo>
                    <a:pt x="3849729" y="524387"/>
                  </a:lnTo>
                  <a:lnTo>
                    <a:pt x="3874713" y="567274"/>
                  </a:lnTo>
                  <a:lnTo>
                    <a:pt x="3900865" y="609880"/>
                  </a:lnTo>
                  <a:lnTo>
                    <a:pt x="3928213" y="652197"/>
                  </a:lnTo>
                  <a:lnTo>
                    <a:pt x="3956786" y="694220"/>
                  </a:lnTo>
                  <a:lnTo>
                    <a:pt x="3985703" y="734629"/>
                  </a:lnTo>
                  <a:lnTo>
                    <a:pt x="4015552" y="774213"/>
                  </a:lnTo>
                  <a:lnTo>
                    <a:pt x="4046310" y="812988"/>
                  </a:lnTo>
                  <a:lnTo>
                    <a:pt x="4077958" y="850974"/>
                  </a:lnTo>
                  <a:lnTo>
                    <a:pt x="4110475" y="888190"/>
                  </a:lnTo>
                  <a:lnTo>
                    <a:pt x="4143841" y="924655"/>
                  </a:lnTo>
                  <a:lnTo>
                    <a:pt x="4178034" y="960386"/>
                  </a:lnTo>
                  <a:lnTo>
                    <a:pt x="4213034" y="995403"/>
                  </a:lnTo>
                  <a:lnTo>
                    <a:pt x="4248820" y="1029725"/>
                  </a:lnTo>
                  <a:lnTo>
                    <a:pt x="4285371" y="1063369"/>
                  </a:lnTo>
                  <a:lnTo>
                    <a:pt x="4322668" y="1096356"/>
                  </a:lnTo>
                  <a:lnTo>
                    <a:pt x="4360688" y="1128702"/>
                  </a:lnTo>
                  <a:lnTo>
                    <a:pt x="4399412" y="1160429"/>
                  </a:lnTo>
                  <a:lnTo>
                    <a:pt x="4438819" y="1191553"/>
                  </a:lnTo>
                  <a:lnTo>
                    <a:pt x="4478887" y="1222093"/>
                  </a:lnTo>
                  <a:lnTo>
                    <a:pt x="4519597" y="1252069"/>
                  </a:lnTo>
                  <a:lnTo>
                    <a:pt x="4560928" y="1281499"/>
                  </a:lnTo>
                  <a:lnTo>
                    <a:pt x="4602858" y="1310401"/>
                  </a:lnTo>
                  <a:lnTo>
                    <a:pt x="4645368" y="1338795"/>
                  </a:lnTo>
                  <a:lnTo>
                    <a:pt x="4694822" y="1371042"/>
                  </a:lnTo>
                  <a:lnTo>
                    <a:pt x="4742375" y="1401512"/>
                  </a:lnTo>
                  <a:lnTo>
                    <a:pt x="4788144" y="1430320"/>
                  </a:lnTo>
                  <a:lnTo>
                    <a:pt x="4832246" y="1457578"/>
                  </a:lnTo>
                  <a:lnTo>
                    <a:pt x="4874798" y="1483402"/>
                  </a:lnTo>
                  <a:lnTo>
                    <a:pt x="4915917" y="1507905"/>
                  </a:lnTo>
                  <a:lnTo>
                    <a:pt x="4955722" y="1531200"/>
                  </a:lnTo>
                  <a:lnTo>
                    <a:pt x="4994328" y="1553401"/>
                  </a:lnTo>
                  <a:lnTo>
                    <a:pt x="5031854" y="1574622"/>
                  </a:lnTo>
                  <a:lnTo>
                    <a:pt x="5113261" y="1618983"/>
                  </a:lnTo>
                  <a:lnTo>
                    <a:pt x="5113261" y="6102718"/>
                  </a:lnTo>
                  <a:lnTo>
                    <a:pt x="5056251" y="6116434"/>
                  </a:lnTo>
                  <a:lnTo>
                    <a:pt x="5009698" y="6125132"/>
                  </a:lnTo>
                  <a:lnTo>
                    <a:pt x="4962717" y="6132891"/>
                  </a:lnTo>
                  <a:lnTo>
                    <a:pt x="4915314" y="6139727"/>
                  </a:lnTo>
                  <a:lnTo>
                    <a:pt x="4867497" y="6145652"/>
                  </a:lnTo>
                  <a:lnTo>
                    <a:pt x="4819273" y="6150680"/>
                  </a:lnTo>
                  <a:lnTo>
                    <a:pt x="4770648" y="6154826"/>
                  </a:lnTo>
                  <a:lnTo>
                    <a:pt x="4721630" y="6158103"/>
                  </a:lnTo>
                  <a:lnTo>
                    <a:pt x="4672225" y="6160525"/>
                  </a:lnTo>
                  <a:lnTo>
                    <a:pt x="4622440" y="6162106"/>
                  </a:lnTo>
                  <a:lnTo>
                    <a:pt x="4572282" y="6162860"/>
                  </a:lnTo>
                  <a:close/>
                </a:path>
              </a:pathLst>
            </a:custGeom>
            <a:solidFill>
              <a:srgbClr val="9F9D79">
                <a:alpha val="52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4812" y="363092"/>
            <a:ext cx="38430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533D34"/>
                </a:solidFill>
              </a:rPr>
              <a:t>introduction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4812" y="1955291"/>
            <a:ext cx="4470400" cy="389509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98450" marR="81915" indent="-285750">
              <a:lnSpc>
                <a:spcPts val="1939"/>
              </a:lnSpc>
              <a:spcBef>
                <a:spcPts val="345"/>
              </a:spcBef>
              <a:buClr>
                <a:srgbClr val="83992A"/>
              </a:buClr>
              <a:buSzPct val="113888"/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b="1" spc="-35" dirty="0">
                <a:solidFill>
                  <a:srgbClr val="BEA287"/>
                </a:solidFill>
                <a:latin typeface="Tahoma"/>
                <a:cs typeface="Tahoma"/>
              </a:rPr>
              <a:t>Organophosphorus</a:t>
            </a:r>
            <a:r>
              <a:rPr sz="1800" b="1" spc="-25" dirty="0">
                <a:solidFill>
                  <a:srgbClr val="BEA287"/>
                </a:solidFill>
                <a:latin typeface="Tahoma"/>
                <a:cs typeface="Tahoma"/>
              </a:rPr>
              <a:t> </a:t>
            </a:r>
            <a:r>
              <a:rPr sz="1800" b="1" spc="-85" dirty="0">
                <a:solidFill>
                  <a:srgbClr val="BEA287"/>
                </a:solidFill>
                <a:latin typeface="Tahoma"/>
                <a:cs typeface="Tahoma"/>
              </a:rPr>
              <a:t>(OP)</a:t>
            </a:r>
            <a:r>
              <a:rPr sz="1800" b="1" spc="-25" dirty="0">
                <a:solidFill>
                  <a:srgbClr val="BEA287"/>
                </a:solidFill>
                <a:latin typeface="Tahoma"/>
                <a:cs typeface="Tahoma"/>
              </a:rPr>
              <a:t> </a:t>
            </a:r>
            <a:r>
              <a:rPr sz="1800" b="1" spc="5" dirty="0">
                <a:solidFill>
                  <a:srgbClr val="BEA287"/>
                </a:solidFill>
                <a:latin typeface="Tahoma"/>
                <a:cs typeface="Tahoma"/>
              </a:rPr>
              <a:t>compounds </a:t>
            </a:r>
            <a:r>
              <a:rPr sz="1800" b="1" spc="-515" dirty="0">
                <a:solidFill>
                  <a:srgbClr val="BEA287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252525"/>
                </a:solidFill>
                <a:latin typeface="Tahoma"/>
                <a:cs typeface="Tahoma"/>
              </a:rPr>
              <a:t>are </a:t>
            </a:r>
            <a:r>
              <a:rPr sz="1800" b="1" spc="30" dirty="0">
                <a:solidFill>
                  <a:srgbClr val="252525"/>
                </a:solidFill>
                <a:latin typeface="Tahoma"/>
                <a:cs typeface="Tahoma"/>
              </a:rPr>
              <a:t>chemical </a:t>
            </a:r>
            <a:r>
              <a:rPr sz="1800" b="1" spc="5" dirty="0">
                <a:solidFill>
                  <a:srgbClr val="252525"/>
                </a:solidFill>
                <a:latin typeface="Tahoma"/>
                <a:cs typeface="Tahoma"/>
              </a:rPr>
              <a:t>compounds </a:t>
            </a:r>
            <a:r>
              <a:rPr sz="1800" b="1" spc="-100" dirty="0">
                <a:solidFill>
                  <a:srgbClr val="252525"/>
                </a:solidFill>
                <a:latin typeface="Tahoma"/>
                <a:cs typeface="Tahoma"/>
              </a:rPr>
              <a:t>that </a:t>
            </a:r>
            <a:r>
              <a:rPr sz="1800" b="1" spc="20" dirty="0">
                <a:solidFill>
                  <a:srgbClr val="252525"/>
                </a:solidFill>
                <a:latin typeface="Tahoma"/>
                <a:cs typeface="Tahoma"/>
              </a:rPr>
              <a:t>have </a:t>
            </a:r>
            <a:r>
              <a:rPr sz="1800" b="1" spc="2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b="1" spc="30" dirty="0">
                <a:solidFill>
                  <a:srgbClr val="252525"/>
                </a:solidFill>
                <a:latin typeface="Tahoma"/>
                <a:cs typeface="Tahoma"/>
              </a:rPr>
              <a:t>been </a:t>
            </a:r>
            <a:r>
              <a:rPr sz="1800" b="1" spc="-45" dirty="0">
                <a:solidFill>
                  <a:srgbClr val="252525"/>
                </a:solidFill>
                <a:latin typeface="Tahoma"/>
                <a:cs typeface="Tahoma"/>
              </a:rPr>
              <a:t>widely </a:t>
            </a:r>
            <a:r>
              <a:rPr sz="1800" b="1" spc="-25" dirty="0">
                <a:solidFill>
                  <a:srgbClr val="252525"/>
                </a:solidFill>
                <a:latin typeface="Tahoma"/>
                <a:cs typeface="Tahoma"/>
              </a:rPr>
              <a:t>used </a:t>
            </a:r>
            <a:r>
              <a:rPr sz="1800" b="1" spc="-15" dirty="0">
                <a:solidFill>
                  <a:srgbClr val="252525"/>
                </a:solidFill>
                <a:latin typeface="Tahoma"/>
                <a:cs typeface="Tahoma"/>
              </a:rPr>
              <a:t>as </a:t>
            </a:r>
            <a:r>
              <a:rPr sz="1800" b="1" spc="-25" dirty="0">
                <a:solidFill>
                  <a:srgbClr val="FF0000"/>
                </a:solidFill>
                <a:latin typeface="Tahoma"/>
                <a:cs typeface="Tahoma"/>
              </a:rPr>
              <a:t>pesticides </a:t>
            </a:r>
            <a:r>
              <a:rPr sz="18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252525"/>
                </a:solidFill>
                <a:latin typeface="Tahoma"/>
                <a:cs typeface="Tahoma"/>
              </a:rPr>
              <a:t>especially</a:t>
            </a:r>
            <a:r>
              <a:rPr sz="1800" b="1" spc="-3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b="1" spc="-95" dirty="0">
                <a:solidFill>
                  <a:srgbClr val="252525"/>
                </a:solidFill>
                <a:latin typeface="Tahoma"/>
                <a:cs typeface="Tahoma"/>
              </a:rPr>
              <a:t>in</a:t>
            </a:r>
            <a:r>
              <a:rPr sz="1800" b="1" spc="-3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252525"/>
                </a:solidFill>
                <a:latin typeface="Tahoma"/>
                <a:cs typeface="Tahoma"/>
              </a:rPr>
              <a:t>developing</a:t>
            </a:r>
            <a:r>
              <a:rPr sz="1800" b="1" spc="-2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b="1" spc="-60" dirty="0">
                <a:solidFill>
                  <a:srgbClr val="252525"/>
                </a:solidFill>
                <a:latin typeface="Tahoma"/>
                <a:cs typeface="Tahoma"/>
              </a:rPr>
              <a:t>countries.</a:t>
            </a:r>
            <a:endParaRPr sz="1800">
              <a:latin typeface="Tahoma"/>
              <a:cs typeface="Tahoma"/>
            </a:endParaRPr>
          </a:p>
          <a:p>
            <a:pPr marL="298450" marR="137160" indent="-285750">
              <a:lnSpc>
                <a:spcPts val="1939"/>
              </a:lnSpc>
              <a:spcBef>
                <a:spcPts val="1030"/>
              </a:spcBef>
              <a:buClr>
                <a:srgbClr val="83992A"/>
              </a:buClr>
              <a:buSzPct val="113888"/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b="1" spc="-75" dirty="0">
                <a:solidFill>
                  <a:srgbClr val="252525"/>
                </a:solidFill>
                <a:latin typeface="Tahoma"/>
                <a:cs typeface="Tahoma"/>
              </a:rPr>
              <a:t>Most</a:t>
            </a:r>
            <a:r>
              <a:rPr sz="1800" b="1" spc="-3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b="1" spc="-65" dirty="0">
                <a:solidFill>
                  <a:srgbClr val="252525"/>
                </a:solidFill>
                <a:latin typeface="Tahoma"/>
                <a:cs typeface="Tahoma"/>
              </a:rPr>
              <a:t>patients</a:t>
            </a:r>
            <a:r>
              <a:rPr sz="1800" b="1" spc="-3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252525"/>
                </a:solidFill>
                <a:latin typeface="Tahoma"/>
                <a:cs typeface="Tahoma"/>
              </a:rPr>
              <a:t>are</a:t>
            </a:r>
            <a:r>
              <a:rPr sz="1800" b="1" spc="-2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b="1" spc="10" dirty="0">
                <a:solidFill>
                  <a:srgbClr val="252525"/>
                </a:solidFill>
                <a:latin typeface="Tahoma"/>
                <a:cs typeface="Tahoma"/>
              </a:rPr>
              <a:t>exposed</a:t>
            </a:r>
            <a:r>
              <a:rPr sz="1800" b="1" spc="-3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b="1" spc="-85" dirty="0">
                <a:solidFill>
                  <a:srgbClr val="252525"/>
                </a:solidFill>
                <a:latin typeface="Tahoma"/>
                <a:cs typeface="Tahoma"/>
              </a:rPr>
              <a:t>to </a:t>
            </a:r>
            <a:r>
              <a:rPr sz="1800" b="1" spc="-8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b="1" spc="-25" dirty="0">
                <a:solidFill>
                  <a:srgbClr val="252525"/>
                </a:solidFill>
                <a:latin typeface="Tahoma"/>
                <a:cs typeface="Tahoma"/>
              </a:rPr>
              <a:t>organophosphates</a:t>
            </a:r>
            <a:r>
              <a:rPr sz="1800" b="1" spc="-3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b="1" spc="-60" dirty="0">
                <a:solidFill>
                  <a:srgbClr val="252525"/>
                </a:solidFill>
                <a:latin typeface="Tahoma"/>
                <a:cs typeface="Tahoma"/>
              </a:rPr>
              <a:t>when</a:t>
            </a:r>
            <a:r>
              <a:rPr sz="1800" b="1" spc="-3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252525"/>
                </a:solidFill>
                <a:latin typeface="Tahoma"/>
                <a:cs typeface="Tahoma"/>
              </a:rPr>
              <a:t>they</a:t>
            </a:r>
            <a:r>
              <a:rPr sz="1800" b="1" spc="-3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b="1" spc="70" dirty="0">
                <a:solidFill>
                  <a:srgbClr val="252525"/>
                </a:solidFill>
                <a:latin typeface="Tahoma"/>
                <a:cs typeface="Tahoma"/>
              </a:rPr>
              <a:t>come </a:t>
            </a:r>
            <a:r>
              <a:rPr sz="1800" b="1" spc="-51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b="1" spc="-95" dirty="0">
                <a:solidFill>
                  <a:srgbClr val="252525"/>
                </a:solidFill>
                <a:latin typeface="Tahoma"/>
                <a:cs typeface="Tahoma"/>
              </a:rPr>
              <a:t>into</a:t>
            </a:r>
            <a:r>
              <a:rPr sz="1800" b="1" spc="-2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b="1" spc="5" dirty="0">
                <a:solidFill>
                  <a:srgbClr val="252525"/>
                </a:solidFill>
                <a:latin typeface="Tahoma"/>
                <a:cs typeface="Tahoma"/>
              </a:rPr>
              <a:t>contact</a:t>
            </a:r>
            <a:r>
              <a:rPr sz="1800" b="1" spc="-2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b="1" spc="-140" dirty="0">
                <a:solidFill>
                  <a:srgbClr val="252525"/>
                </a:solidFill>
                <a:latin typeface="Tahoma"/>
                <a:cs typeface="Tahoma"/>
              </a:rPr>
              <a:t>with</a:t>
            </a:r>
            <a:r>
              <a:rPr sz="1800" b="1" spc="-2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b="1" spc="-30" dirty="0">
                <a:solidFill>
                  <a:srgbClr val="FF0000"/>
                </a:solidFill>
                <a:latin typeface="Tahoma"/>
                <a:cs typeface="Tahoma"/>
              </a:rPr>
              <a:t>insecticides</a:t>
            </a:r>
            <a:r>
              <a:rPr sz="18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95" dirty="0">
                <a:solidFill>
                  <a:srgbClr val="252525"/>
                </a:solidFill>
                <a:latin typeface="Tahoma"/>
                <a:cs typeface="Tahoma"/>
              </a:rPr>
              <a:t>in</a:t>
            </a:r>
            <a:r>
              <a:rPr sz="1800" b="1" spc="-2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b="1" spc="-70" dirty="0">
                <a:solidFill>
                  <a:srgbClr val="252525"/>
                </a:solidFill>
                <a:latin typeface="Tahoma"/>
                <a:cs typeface="Tahoma"/>
              </a:rPr>
              <a:t>the </a:t>
            </a:r>
            <a:r>
              <a:rPr sz="1800" b="1" spc="-6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b="1" spc="-55" dirty="0">
                <a:solidFill>
                  <a:srgbClr val="252525"/>
                </a:solidFill>
                <a:latin typeface="Tahoma"/>
                <a:cs typeface="Tahoma"/>
              </a:rPr>
              <a:t>agriculture</a:t>
            </a:r>
            <a:r>
              <a:rPr sz="1800" b="1" spc="-3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b="1" spc="-95" dirty="0">
                <a:solidFill>
                  <a:srgbClr val="252525"/>
                </a:solidFill>
                <a:latin typeface="Tahoma"/>
                <a:cs typeface="Tahoma"/>
              </a:rPr>
              <a:t>industry.</a:t>
            </a:r>
            <a:endParaRPr sz="1800">
              <a:latin typeface="Tahoma"/>
              <a:cs typeface="Tahoma"/>
            </a:endParaRPr>
          </a:p>
          <a:p>
            <a:pPr marL="298450" marR="159385" indent="-285750">
              <a:lnSpc>
                <a:spcPts val="1939"/>
              </a:lnSpc>
              <a:spcBef>
                <a:spcPts val="1030"/>
              </a:spcBef>
              <a:buClr>
                <a:srgbClr val="83992A"/>
              </a:buClr>
              <a:buSzPct val="113888"/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b="1" spc="-20" dirty="0">
                <a:solidFill>
                  <a:srgbClr val="252525"/>
                </a:solidFill>
                <a:latin typeface="Tahoma"/>
                <a:cs typeface="Tahoma"/>
              </a:rPr>
              <a:t>Organophosphates </a:t>
            </a:r>
            <a:r>
              <a:rPr sz="1800" b="1" spc="-10" dirty="0">
                <a:solidFill>
                  <a:srgbClr val="252525"/>
                </a:solidFill>
                <a:latin typeface="Tahoma"/>
                <a:cs typeface="Tahoma"/>
              </a:rPr>
              <a:t>are </a:t>
            </a:r>
            <a:r>
              <a:rPr sz="1800" b="1" spc="-30" dirty="0">
                <a:solidFill>
                  <a:srgbClr val="252525"/>
                </a:solidFill>
                <a:latin typeface="Tahoma"/>
                <a:cs typeface="Tahoma"/>
              </a:rPr>
              <a:t>also </a:t>
            </a:r>
            <a:r>
              <a:rPr sz="1800" b="1" spc="-25" dirty="0">
                <a:solidFill>
                  <a:srgbClr val="252525"/>
                </a:solidFill>
                <a:latin typeface="Tahoma"/>
                <a:cs typeface="Tahoma"/>
              </a:rPr>
              <a:t>used </a:t>
            </a:r>
            <a:r>
              <a:rPr sz="1800" b="1" spc="-15" dirty="0">
                <a:solidFill>
                  <a:srgbClr val="252525"/>
                </a:solidFill>
                <a:latin typeface="Tahoma"/>
                <a:cs typeface="Tahoma"/>
              </a:rPr>
              <a:t>as </a:t>
            </a:r>
            <a:r>
              <a:rPr sz="1800" b="1" spc="-51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252525"/>
                </a:solidFill>
                <a:latin typeface="Tahoma"/>
                <a:cs typeface="Tahoma"/>
              </a:rPr>
              <a:t>medications </a:t>
            </a:r>
            <a:r>
              <a:rPr sz="1800" b="1" spc="25" dirty="0">
                <a:solidFill>
                  <a:srgbClr val="252525"/>
                </a:solidFill>
                <a:latin typeface="Tahoma"/>
                <a:cs typeface="Tahoma"/>
              </a:rPr>
              <a:t>and </a:t>
            </a:r>
            <a:r>
              <a:rPr sz="1800" b="1" spc="-35" dirty="0">
                <a:solidFill>
                  <a:srgbClr val="252525"/>
                </a:solidFill>
                <a:latin typeface="Tahoma"/>
                <a:cs typeface="Tahoma"/>
              </a:rPr>
              <a:t>nerve </a:t>
            </a:r>
            <a:r>
              <a:rPr sz="1800" b="1" spc="-30" dirty="0">
                <a:solidFill>
                  <a:srgbClr val="252525"/>
                </a:solidFill>
                <a:latin typeface="Tahoma"/>
                <a:cs typeface="Tahoma"/>
              </a:rPr>
              <a:t>agents </a:t>
            </a:r>
            <a:r>
              <a:rPr sz="1800" b="1" spc="-15" dirty="0">
                <a:solidFill>
                  <a:srgbClr val="252525"/>
                </a:solidFill>
                <a:latin typeface="Tahoma"/>
                <a:cs typeface="Tahoma"/>
              </a:rPr>
              <a:t>as </a:t>
            </a:r>
            <a:r>
              <a:rPr sz="1800" b="1" spc="110" dirty="0">
                <a:solidFill>
                  <a:srgbClr val="252525"/>
                </a:solidFill>
                <a:latin typeface="Tahoma"/>
                <a:cs typeface="Tahoma"/>
              </a:rPr>
              <a:t>a </a:t>
            </a:r>
            <a:r>
              <a:rPr sz="1800" b="1" spc="114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b="1" spc="-165" dirty="0">
                <a:solidFill>
                  <a:srgbClr val="252525"/>
                </a:solidFill>
                <a:latin typeface="Tahoma"/>
                <a:cs typeface="Tahoma"/>
              </a:rPr>
              <a:t>w</a:t>
            </a:r>
            <a:r>
              <a:rPr sz="1800" b="1" spc="75" dirty="0">
                <a:solidFill>
                  <a:srgbClr val="252525"/>
                </a:solidFill>
                <a:latin typeface="Tahoma"/>
                <a:cs typeface="Tahoma"/>
              </a:rPr>
              <a:t>e</a:t>
            </a:r>
            <a:r>
              <a:rPr sz="1800" b="1" spc="11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sz="1800" b="1" spc="55" dirty="0">
                <a:solidFill>
                  <a:srgbClr val="252525"/>
                </a:solidFill>
                <a:latin typeface="Tahoma"/>
                <a:cs typeface="Tahoma"/>
              </a:rPr>
              <a:t>p</a:t>
            </a:r>
            <a:r>
              <a:rPr sz="1800" b="1" spc="35" dirty="0">
                <a:solidFill>
                  <a:srgbClr val="252525"/>
                </a:solidFill>
                <a:latin typeface="Tahoma"/>
                <a:cs typeface="Tahoma"/>
              </a:rPr>
              <a:t>o</a:t>
            </a:r>
            <a:r>
              <a:rPr sz="1800" b="1" spc="-75" dirty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sz="1800" b="1" spc="-2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b="1" spc="-135" dirty="0">
                <a:solidFill>
                  <a:srgbClr val="252525"/>
                </a:solidFill>
                <a:latin typeface="Tahoma"/>
                <a:cs typeface="Tahoma"/>
              </a:rPr>
              <a:t>(</a:t>
            </a:r>
            <a:r>
              <a:rPr sz="1800" b="1" spc="55" dirty="0">
                <a:solidFill>
                  <a:srgbClr val="252525"/>
                </a:solidFill>
                <a:latin typeface="Tahoma"/>
                <a:cs typeface="Tahoma"/>
              </a:rPr>
              <a:t>d</a:t>
            </a:r>
            <a:r>
              <a:rPr sz="1800" b="1" spc="75" dirty="0">
                <a:solidFill>
                  <a:srgbClr val="252525"/>
                </a:solidFill>
                <a:latin typeface="Tahoma"/>
                <a:cs typeface="Tahoma"/>
              </a:rPr>
              <a:t>e</a:t>
            </a:r>
            <a:r>
              <a:rPr sz="1800" b="1" spc="-35" dirty="0">
                <a:solidFill>
                  <a:srgbClr val="252525"/>
                </a:solidFill>
                <a:latin typeface="Tahoma"/>
                <a:cs typeface="Tahoma"/>
              </a:rPr>
              <a:t>v</a:t>
            </a:r>
            <a:r>
              <a:rPr sz="1800" b="1" spc="75" dirty="0">
                <a:solidFill>
                  <a:srgbClr val="252525"/>
                </a:solidFill>
                <a:latin typeface="Tahoma"/>
                <a:cs typeface="Tahoma"/>
              </a:rPr>
              <a:t>e</a:t>
            </a:r>
            <a:r>
              <a:rPr sz="1800" b="1" spc="-120" dirty="0">
                <a:solidFill>
                  <a:srgbClr val="252525"/>
                </a:solidFill>
                <a:latin typeface="Tahoma"/>
                <a:cs typeface="Tahoma"/>
              </a:rPr>
              <a:t>l</a:t>
            </a:r>
            <a:r>
              <a:rPr sz="1800" b="1" spc="35" dirty="0">
                <a:solidFill>
                  <a:srgbClr val="252525"/>
                </a:solidFill>
                <a:latin typeface="Tahoma"/>
                <a:cs typeface="Tahoma"/>
              </a:rPr>
              <a:t>o</a:t>
            </a:r>
            <a:r>
              <a:rPr sz="1800" b="1" spc="55" dirty="0">
                <a:solidFill>
                  <a:srgbClr val="252525"/>
                </a:solidFill>
                <a:latin typeface="Tahoma"/>
                <a:cs typeface="Tahoma"/>
              </a:rPr>
              <a:t>p</a:t>
            </a:r>
            <a:r>
              <a:rPr sz="1800" b="1" spc="75" dirty="0">
                <a:solidFill>
                  <a:srgbClr val="252525"/>
                </a:solidFill>
                <a:latin typeface="Tahoma"/>
                <a:cs typeface="Tahoma"/>
              </a:rPr>
              <a:t>e</a:t>
            </a:r>
            <a:r>
              <a:rPr sz="1800" b="1" spc="55" dirty="0">
                <a:solidFill>
                  <a:srgbClr val="252525"/>
                </a:solidFill>
                <a:latin typeface="Tahoma"/>
                <a:cs typeface="Tahoma"/>
              </a:rPr>
              <a:t>d</a:t>
            </a:r>
            <a:r>
              <a:rPr sz="1800" b="1" spc="-2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b="1" spc="-185" dirty="0">
                <a:solidFill>
                  <a:srgbClr val="252525"/>
                </a:solidFill>
                <a:latin typeface="Tahoma"/>
                <a:cs typeface="Tahoma"/>
              </a:rPr>
              <a:t>f</a:t>
            </a:r>
            <a:r>
              <a:rPr sz="1800" b="1" spc="35" dirty="0">
                <a:solidFill>
                  <a:srgbClr val="252525"/>
                </a:solidFill>
                <a:latin typeface="Tahoma"/>
                <a:cs typeface="Tahoma"/>
              </a:rPr>
              <a:t>o</a:t>
            </a:r>
            <a:r>
              <a:rPr sz="1800" b="1" spc="-204" dirty="0">
                <a:solidFill>
                  <a:srgbClr val="252525"/>
                </a:solidFill>
                <a:latin typeface="Tahoma"/>
                <a:cs typeface="Tahoma"/>
              </a:rPr>
              <a:t>r</a:t>
            </a:r>
            <a:r>
              <a:rPr sz="1800" b="1" spc="-2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b="1" spc="195" dirty="0">
                <a:solidFill>
                  <a:srgbClr val="252525"/>
                </a:solidFill>
                <a:latin typeface="Tahoma"/>
                <a:cs typeface="Tahoma"/>
              </a:rPr>
              <a:t>c</a:t>
            </a:r>
            <a:r>
              <a:rPr sz="1800" b="1" spc="-80" dirty="0">
                <a:solidFill>
                  <a:srgbClr val="252525"/>
                </a:solidFill>
                <a:latin typeface="Tahoma"/>
                <a:cs typeface="Tahoma"/>
              </a:rPr>
              <a:t>h</a:t>
            </a:r>
            <a:r>
              <a:rPr sz="1800" b="1" spc="75" dirty="0">
                <a:solidFill>
                  <a:srgbClr val="252525"/>
                </a:solidFill>
                <a:latin typeface="Tahoma"/>
                <a:cs typeface="Tahoma"/>
              </a:rPr>
              <a:t>e</a:t>
            </a:r>
            <a:r>
              <a:rPr sz="1800" b="1" spc="-30" dirty="0">
                <a:solidFill>
                  <a:srgbClr val="252525"/>
                </a:solidFill>
                <a:latin typeface="Tahoma"/>
                <a:cs typeface="Tahoma"/>
              </a:rPr>
              <a:t>m</a:t>
            </a:r>
            <a:r>
              <a:rPr sz="1800" b="1" spc="-120" dirty="0">
                <a:solidFill>
                  <a:srgbClr val="252525"/>
                </a:solidFill>
                <a:latin typeface="Tahoma"/>
                <a:cs typeface="Tahoma"/>
              </a:rPr>
              <a:t>i</a:t>
            </a:r>
            <a:r>
              <a:rPr sz="1800" b="1" spc="195" dirty="0">
                <a:solidFill>
                  <a:srgbClr val="252525"/>
                </a:solidFill>
                <a:latin typeface="Tahoma"/>
                <a:cs typeface="Tahoma"/>
              </a:rPr>
              <a:t>c</a:t>
            </a:r>
            <a:r>
              <a:rPr sz="1800" b="1" spc="11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sz="1800" b="1" spc="-110" dirty="0">
                <a:solidFill>
                  <a:srgbClr val="252525"/>
                </a:solidFill>
                <a:latin typeface="Tahoma"/>
                <a:cs typeface="Tahoma"/>
              </a:rPr>
              <a:t>l  </a:t>
            </a:r>
            <a:r>
              <a:rPr sz="1800" b="1" spc="-75" dirty="0">
                <a:solidFill>
                  <a:srgbClr val="252525"/>
                </a:solidFill>
                <a:latin typeface="Tahoma"/>
                <a:cs typeface="Tahoma"/>
              </a:rPr>
              <a:t>warfare.)</a:t>
            </a:r>
            <a:endParaRPr sz="1800">
              <a:latin typeface="Tahoma"/>
              <a:cs typeface="Tahoma"/>
            </a:endParaRPr>
          </a:p>
          <a:p>
            <a:pPr marL="298450" marR="5080" indent="-285750">
              <a:lnSpc>
                <a:spcPts val="1939"/>
              </a:lnSpc>
              <a:spcBef>
                <a:spcPts val="1030"/>
              </a:spcBef>
              <a:buClr>
                <a:srgbClr val="83992A"/>
              </a:buClr>
              <a:buSzPct val="113888"/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b="1" spc="-50" dirty="0">
                <a:solidFill>
                  <a:srgbClr val="252525"/>
                </a:solidFill>
                <a:latin typeface="Tahoma"/>
                <a:cs typeface="Tahoma"/>
              </a:rPr>
              <a:t>Absorption </a:t>
            </a:r>
            <a:r>
              <a:rPr sz="1800" b="1" spc="-75" dirty="0">
                <a:solidFill>
                  <a:srgbClr val="252525"/>
                </a:solidFill>
                <a:latin typeface="Tahoma"/>
                <a:cs typeface="Tahoma"/>
              </a:rPr>
              <a:t>of </a:t>
            </a:r>
            <a:r>
              <a:rPr sz="1800" b="1" spc="-30" dirty="0">
                <a:solidFill>
                  <a:srgbClr val="252525"/>
                </a:solidFill>
                <a:latin typeface="Tahoma"/>
                <a:cs typeface="Tahoma"/>
              </a:rPr>
              <a:t>OP </a:t>
            </a:r>
            <a:r>
              <a:rPr sz="1800" b="1" spc="5" dirty="0">
                <a:solidFill>
                  <a:srgbClr val="252525"/>
                </a:solidFill>
                <a:latin typeface="Tahoma"/>
                <a:cs typeface="Tahoma"/>
              </a:rPr>
              <a:t>compounds </a:t>
            </a:r>
            <a:r>
              <a:rPr sz="1800" b="1" spc="10" dirty="0">
                <a:solidFill>
                  <a:srgbClr val="252525"/>
                </a:solidFill>
                <a:latin typeface="Tahoma"/>
                <a:cs typeface="Tahoma"/>
              </a:rPr>
              <a:t>Via </a:t>
            </a:r>
            <a:r>
              <a:rPr sz="1800" b="1" spc="-155" dirty="0">
                <a:solidFill>
                  <a:srgbClr val="252525"/>
                </a:solidFill>
                <a:latin typeface="Tahoma"/>
                <a:cs typeface="Tahoma"/>
              </a:rPr>
              <a:t>GIT, </a:t>
            </a:r>
            <a:r>
              <a:rPr sz="1800" b="1" spc="-51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b="1" spc="-95" dirty="0">
                <a:solidFill>
                  <a:srgbClr val="252525"/>
                </a:solidFill>
                <a:latin typeface="Tahoma"/>
                <a:cs typeface="Tahoma"/>
              </a:rPr>
              <a:t>skin</a:t>
            </a:r>
            <a:r>
              <a:rPr sz="1800" b="1" spc="-3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b="1" spc="25" dirty="0">
                <a:solidFill>
                  <a:srgbClr val="252525"/>
                </a:solidFill>
                <a:latin typeface="Tahoma"/>
                <a:cs typeface="Tahoma"/>
              </a:rPr>
              <a:t>and</a:t>
            </a:r>
            <a:r>
              <a:rPr sz="1800" b="1" spc="-2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b="1" spc="-75" dirty="0">
                <a:solidFill>
                  <a:srgbClr val="252525"/>
                </a:solidFill>
                <a:latin typeface="Tahoma"/>
                <a:cs typeface="Tahoma"/>
              </a:rPr>
              <a:t>respiratory</a:t>
            </a:r>
            <a:r>
              <a:rPr sz="1800" b="1" spc="-2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b="1" spc="-90" dirty="0">
                <a:solidFill>
                  <a:srgbClr val="252525"/>
                </a:solidFill>
                <a:latin typeface="Tahoma"/>
                <a:cs typeface="Tahoma"/>
              </a:rPr>
              <a:t>routes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61" y="0"/>
            <a:ext cx="12191365" cy="6857365"/>
            <a:chOff x="761" y="0"/>
            <a:chExt cx="12191365" cy="685736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5071" y="0"/>
              <a:ext cx="4376928" cy="60182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45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E4DAC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067669" cy="685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5680" y="978687"/>
            <a:ext cx="3838575" cy="121856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065" marR="5080" algn="ctr">
              <a:lnSpc>
                <a:spcPts val="3020"/>
              </a:lnSpc>
              <a:spcBef>
                <a:spcPts val="475"/>
              </a:spcBef>
            </a:pPr>
            <a:r>
              <a:rPr sz="2800" spc="315" dirty="0">
                <a:latin typeface="Verdana"/>
                <a:cs typeface="Verdana"/>
              </a:rPr>
              <a:t>C</a:t>
            </a:r>
            <a:r>
              <a:rPr sz="2800" spc="229" dirty="0">
                <a:latin typeface="Verdana"/>
                <a:cs typeface="Verdana"/>
              </a:rPr>
              <a:t>a</a:t>
            </a:r>
            <a:r>
              <a:rPr sz="2800" spc="-375" dirty="0">
                <a:latin typeface="Verdana"/>
                <a:cs typeface="Verdana"/>
              </a:rPr>
              <a:t>s</a:t>
            </a:r>
            <a:r>
              <a:rPr sz="2800" spc="145" dirty="0">
                <a:latin typeface="Verdana"/>
                <a:cs typeface="Verdana"/>
              </a:rPr>
              <a:t>e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110" dirty="0">
                <a:latin typeface="Verdana"/>
                <a:cs typeface="Verdana"/>
              </a:rPr>
              <a:t>f</a:t>
            </a:r>
            <a:r>
              <a:rPr sz="2800" spc="229" dirty="0">
                <a:latin typeface="Verdana"/>
                <a:cs typeface="Verdana"/>
              </a:rPr>
              <a:t>a</a:t>
            </a:r>
            <a:r>
              <a:rPr sz="2800" spc="-160" dirty="0">
                <a:latin typeface="Verdana"/>
                <a:cs typeface="Verdana"/>
              </a:rPr>
              <a:t>t</a:t>
            </a:r>
            <a:r>
              <a:rPr sz="2800" spc="229" dirty="0">
                <a:latin typeface="Verdana"/>
                <a:cs typeface="Verdana"/>
              </a:rPr>
              <a:t>a</a:t>
            </a:r>
            <a:r>
              <a:rPr sz="2800" spc="-210" dirty="0">
                <a:latin typeface="Verdana"/>
                <a:cs typeface="Verdana"/>
              </a:rPr>
              <a:t>li</a:t>
            </a:r>
            <a:r>
              <a:rPr sz="2800" spc="-160" dirty="0">
                <a:latin typeface="Verdana"/>
                <a:cs typeface="Verdana"/>
              </a:rPr>
              <a:t>ty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110" dirty="0">
                <a:latin typeface="Verdana"/>
                <a:cs typeface="Verdana"/>
              </a:rPr>
              <a:t>f</a:t>
            </a:r>
            <a:r>
              <a:rPr sz="2800" spc="130" dirty="0">
                <a:latin typeface="Verdana"/>
                <a:cs typeface="Verdana"/>
              </a:rPr>
              <a:t>o</a:t>
            </a:r>
            <a:r>
              <a:rPr sz="2800" spc="-210" dirty="0">
                <a:latin typeface="Verdana"/>
                <a:cs typeface="Verdana"/>
              </a:rPr>
              <a:t>ll</a:t>
            </a:r>
            <a:r>
              <a:rPr sz="2800" spc="130" dirty="0">
                <a:latin typeface="Verdana"/>
                <a:cs typeface="Verdana"/>
              </a:rPr>
              <a:t>o</a:t>
            </a:r>
            <a:r>
              <a:rPr sz="2800" spc="30" dirty="0">
                <a:latin typeface="Verdana"/>
                <a:cs typeface="Verdana"/>
              </a:rPr>
              <a:t>w</a:t>
            </a:r>
            <a:r>
              <a:rPr sz="2800" spc="-210" dirty="0">
                <a:latin typeface="Verdana"/>
                <a:cs typeface="Verdana"/>
              </a:rPr>
              <a:t>i</a:t>
            </a:r>
            <a:r>
              <a:rPr sz="2800" spc="-65" dirty="0">
                <a:latin typeface="Verdana"/>
                <a:cs typeface="Verdana"/>
              </a:rPr>
              <a:t>n</a:t>
            </a:r>
            <a:r>
              <a:rPr sz="2800" spc="95" dirty="0">
                <a:latin typeface="Verdana"/>
                <a:cs typeface="Verdana"/>
              </a:rPr>
              <a:t>g  </a:t>
            </a:r>
            <a:r>
              <a:rPr sz="2800" spc="5" dirty="0">
                <a:latin typeface="Verdana"/>
                <a:cs typeface="Verdana"/>
              </a:rPr>
              <a:t>deliberate</a:t>
            </a:r>
            <a:r>
              <a:rPr sz="2800" spc="-225" dirty="0">
                <a:latin typeface="Verdana"/>
                <a:cs typeface="Verdana"/>
              </a:rPr>
              <a:t> </a:t>
            </a:r>
            <a:r>
              <a:rPr sz="2800" spc="-75" dirty="0">
                <a:latin typeface="Verdana"/>
                <a:cs typeface="Verdana"/>
              </a:rPr>
              <a:t>ingestion</a:t>
            </a:r>
            <a:endParaRPr sz="2800">
              <a:latin typeface="Verdana"/>
              <a:cs typeface="Verdana"/>
            </a:endParaRPr>
          </a:p>
          <a:p>
            <a:pPr marL="98425" algn="ctr">
              <a:lnSpc>
                <a:spcPts val="2975"/>
              </a:lnSpc>
            </a:pPr>
            <a:r>
              <a:rPr sz="2800" spc="-210" dirty="0">
                <a:latin typeface="Verdana"/>
                <a:cs typeface="Verdana"/>
              </a:rPr>
              <a:t>i</a:t>
            </a:r>
            <a:r>
              <a:rPr sz="2800" spc="-375" dirty="0">
                <a:latin typeface="Verdana"/>
                <a:cs typeface="Verdana"/>
              </a:rPr>
              <a:t>s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65" dirty="0">
                <a:latin typeface="Verdana"/>
                <a:cs typeface="Verdana"/>
              </a:rPr>
              <a:t>h</a:t>
            </a:r>
            <a:r>
              <a:rPr sz="2800" spc="-210" dirty="0">
                <a:latin typeface="Verdana"/>
                <a:cs typeface="Verdana"/>
              </a:rPr>
              <a:t>i</a:t>
            </a:r>
            <a:r>
              <a:rPr sz="2800" spc="135" dirty="0">
                <a:latin typeface="Verdana"/>
                <a:cs typeface="Verdana"/>
              </a:rPr>
              <a:t>g</a:t>
            </a:r>
            <a:r>
              <a:rPr sz="2800" spc="-70" dirty="0">
                <a:latin typeface="Verdana"/>
                <a:cs typeface="Verdana"/>
              </a:rPr>
              <a:t>h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240" dirty="0">
                <a:latin typeface="Verdana"/>
                <a:cs typeface="Verdana"/>
              </a:rPr>
              <a:t>(</a:t>
            </a:r>
            <a:r>
              <a:rPr sz="2800" spc="-235" dirty="0">
                <a:latin typeface="Verdana"/>
                <a:cs typeface="Verdana"/>
              </a:rPr>
              <a:t>5</a:t>
            </a:r>
            <a:r>
              <a:rPr sz="2800" spc="-345" dirty="0">
                <a:latin typeface="Verdana"/>
                <a:cs typeface="Verdana"/>
              </a:rPr>
              <a:t>-</a:t>
            </a:r>
            <a:r>
              <a:rPr sz="2800" spc="-235" dirty="0">
                <a:latin typeface="Verdana"/>
                <a:cs typeface="Verdana"/>
              </a:rPr>
              <a:t>20</a:t>
            </a:r>
            <a:r>
              <a:rPr sz="2800" spc="-850" dirty="0">
                <a:latin typeface="Verdana"/>
                <a:cs typeface="Verdana"/>
              </a:rPr>
              <a:t>%</a:t>
            </a:r>
            <a:r>
              <a:rPr sz="2800" spc="-240" dirty="0">
                <a:latin typeface="Verdana"/>
                <a:cs typeface="Verdana"/>
              </a:rPr>
              <a:t>)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010" y="3126892"/>
            <a:ext cx="5671185" cy="11544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-1270" algn="ctr">
              <a:lnSpc>
                <a:spcPts val="2160"/>
              </a:lnSpc>
              <a:spcBef>
                <a:spcPts val="375"/>
              </a:spcBef>
            </a:pPr>
            <a:r>
              <a:rPr sz="2000" spc="110" dirty="0">
                <a:solidFill>
                  <a:srgbClr val="FDF3EC"/>
                </a:solidFill>
                <a:latin typeface="Verdana"/>
                <a:cs typeface="Verdana"/>
              </a:rPr>
              <a:t>A</a:t>
            </a:r>
            <a:r>
              <a:rPr sz="2000" spc="-45" dirty="0">
                <a:solidFill>
                  <a:srgbClr val="FDF3EC"/>
                </a:solidFill>
                <a:latin typeface="Verdana"/>
                <a:cs typeface="Verdana"/>
              </a:rPr>
              <a:t>n</a:t>
            </a:r>
            <a:r>
              <a:rPr sz="2000" spc="-155" dirty="0">
                <a:solidFill>
                  <a:srgbClr val="FDF3EC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FDF3EC"/>
                </a:solidFill>
                <a:latin typeface="Verdana"/>
                <a:cs typeface="Verdana"/>
              </a:rPr>
              <a:t>e</a:t>
            </a:r>
            <a:r>
              <a:rPr sz="2000" spc="-270" dirty="0">
                <a:solidFill>
                  <a:srgbClr val="FDF3EC"/>
                </a:solidFill>
                <a:latin typeface="Verdana"/>
                <a:cs typeface="Verdana"/>
              </a:rPr>
              <a:t>s</a:t>
            </a:r>
            <a:r>
              <a:rPr sz="2000" spc="-110" dirty="0">
                <a:solidFill>
                  <a:srgbClr val="FDF3EC"/>
                </a:solidFill>
                <a:latin typeface="Verdana"/>
                <a:cs typeface="Verdana"/>
              </a:rPr>
              <a:t>t</a:t>
            </a:r>
            <a:r>
              <a:rPr sz="2000" spc="-155" dirty="0">
                <a:solidFill>
                  <a:srgbClr val="FDF3EC"/>
                </a:solidFill>
                <a:latin typeface="Verdana"/>
                <a:cs typeface="Verdana"/>
              </a:rPr>
              <a:t>i</a:t>
            </a:r>
            <a:r>
              <a:rPr sz="2000" spc="-75" dirty="0">
                <a:solidFill>
                  <a:srgbClr val="FDF3EC"/>
                </a:solidFill>
                <a:latin typeface="Verdana"/>
                <a:cs typeface="Verdana"/>
              </a:rPr>
              <a:t>m</a:t>
            </a:r>
            <a:r>
              <a:rPr sz="2000" spc="160" dirty="0">
                <a:solidFill>
                  <a:srgbClr val="FDF3EC"/>
                </a:solidFill>
                <a:latin typeface="Verdana"/>
                <a:cs typeface="Verdana"/>
              </a:rPr>
              <a:t>a</a:t>
            </a:r>
            <a:r>
              <a:rPr sz="2000" spc="-110" dirty="0">
                <a:solidFill>
                  <a:srgbClr val="FDF3EC"/>
                </a:solidFill>
                <a:latin typeface="Verdana"/>
                <a:cs typeface="Verdana"/>
              </a:rPr>
              <a:t>t</a:t>
            </a:r>
            <a:r>
              <a:rPr sz="2000" spc="105" dirty="0">
                <a:solidFill>
                  <a:srgbClr val="FDF3EC"/>
                </a:solidFill>
                <a:latin typeface="Verdana"/>
                <a:cs typeface="Verdana"/>
              </a:rPr>
              <a:t>e</a:t>
            </a:r>
            <a:r>
              <a:rPr sz="2000" spc="125" dirty="0">
                <a:solidFill>
                  <a:srgbClr val="FDF3EC"/>
                </a:solidFill>
                <a:latin typeface="Verdana"/>
                <a:cs typeface="Verdana"/>
              </a:rPr>
              <a:t>d</a:t>
            </a:r>
            <a:r>
              <a:rPr sz="2000" spc="-155" dirty="0">
                <a:solidFill>
                  <a:srgbClr val="FDF3EC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FDF3EC"/>
                </a:solidFill>
                <a:latin typeface="Verdana"/>
                <a:cs typeface="Verdana"/>
              </a:rPr>
              <a:t>3</a:t>
            </a:r>
            <a:r>
              <a:rPr sz="2000" spc="-150" dirty="0">
                <a:solidFill>
                  <a:srgbClr val="FDF3EC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FDF3EC"/>
                </a:solidFill>
                <a:latin typeface="Verdana"/>
                <a:cs typeface="Verdana"/>
              </a:rPr>
              <a:t>m</a:t>
            </a:r>
            <a:r>
              <a:rPr sz="2000" spc="-155" dirty="0">
                <a:solidFill>
                  <a:srgbClr val="FDF3EC"/>
                </a:solidFill>
                <a:latin typeface="Verdana"/>
                <a:cs typeface="Verdana"/>
              </a:rPr>
              <a:t>illi</a:t>
            </a:r>
            <a:r>
              <a:rPr sz="2000" spc="90" dirty="0">
                <a:solidFill>
                  <a:srgbClr val="FDF3EC"/>
                </a:solidFill>
                <a:latin typeface="Verdana"/>
                <a:cs typeface="Verdana"/>
              </a:rPr>
              <a:t>o</a:t>
            </a:r>
            <a:r>
              <a:rPr sz="2000" spc="-45" dirty="0">
                <a:solidFill>
                  <a:srgbClr val="FDF3EC"/>
                </a:solidFill>
                <a:latin typeface="Verdana"/>
                <a:cs typeface="Verdana"/>
              </a:rPr>
              <a:t>n</a:t>
            </a:r>
            <a:r>
              <a:rPr sz="2000" spc="-155" dirty="0">
                <a:solidFill>
                  <a:srgbClr val="FDF3EC"/>
                </a:solidFill>
                <a:latin typeface="Verdana"/>
                <a:cs typeface="Verdana"/>
              </a:rPr>
              <a:t> </a:t>
            </a:r>
            <a:r>
              <a:rPr sz="2000" spc="90" dirty="0">
                <a:solidFill>
                  <a:srgbClr val="FDF3EC"/>
                </a:solidFill>
                <a:latin typeface="Verdana"/>
                <a:cs typeface="Verdana"/>
              </a:rPr>
              <a:t>o</a:t>
            </a:r>
            <a:r>
              <a:rPr sz="2000" spc="-254" dirty="0">
                <a:solidFill>
                  <a:srgbClr val="FDF3EC"/>
                </a:solidFill>
                <a:latin typeface="Verdana"/>
                <a:cs typeface="Verdana"/>
              </a:rPr>
              <a:t>r</a:t>
            </a:r>
            <a:r>
              <a:rPr sz="2000" spc="-155" dirty="0">
                <a:solidFill>
                  <a:srgbClr val="FDF3EC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FDF3EC"/>
                </a:solidFill>
                <a:latin typeface="Verdana"/>
                <a:cs typeface="Verdana"/>
              </a:rPr>
              <a:t>m</a:t>
            </a:r>
            <a:r>
              <a:rPr sz="2000" spc="90" dirty="0">
                <a:solidFill>
                  <a:srgbClr val="FDF3EC"/>
                </a:solidFill>
                <a:latin typeface="Verdana"/>
                <a:cs typeface="Verdana"/>
              </a:rPr>
              <a:t>o</a:t>
            </a:r>
            <a:r>
              <a:rPr sz="2000" spc="-260" dirty="0">
                <a:solidFill>
                  <a:srgbClr val="FDF3EC"/>
                </a:solidFill>
                <a:latin typeface="Verdana"/>
                <a:cs typeface="Verdana"/>
              </a:rPr>
              <a:t>r</a:t>
            </a:r>
            <a:r>
              <a:rPr sz="2000" spc="110" dirty="0">
                <a:solidFill>
                  <a:srgbClr val="FDF3EC"/>
                </a:solidFill>
                <a:latin typeface="Verdana"/>
                <a:cs typeface="Verdana"/>
              </a:rPr>
              <a:t>e</a:t>
            </a:r>
            <a:r>
              <a:rPr sz="2000" spc="-155" dirty="0">
                <a:solidFill>
                  <a:srgbClr val="FDF3EC"/>
                </a:solidFill>
                <a:latin typeface="Verdana"/>
                <a:cs typeface="Verdana"/>
              </a:rPr>
              <a:t> </a:t>
            </a:r>
            <a:r>
              <a:rPr sz="2000" spc="114" dirty="0">
                <a:solidFill>
                  <a:srgbClr val="FDF3EC"/>
                </a:solidFill>
                <a:latin typeface="Verdana"/>
                <a:cs typeface="Verdana"/>
              </a:rPr>
              <a:t>p</a:t>
            </a:r>
            <a:r>
              <a:rPr sz="2000" spc="105" dirty="0">
                <a:solidFill>
                  <a:srgbClr val="FDF3EC"/>
                </a:solidFill>
                <a:latin typeface="Verdana"/>
                <a:cs typeface="Verdana"/>
              </a:rPr>
              <a:t>e</a:t>
            </a:r>
            <a:r>
              <a:rPr sz="2000" spc="90" dirty="0">
                <a:solidFill>
                  <a:srgbClr val="FDF3EC"/>
                </a:solidFill>
                <a:latin typeface="Verdana"/>
                <a:cs typeface="Verdana"/>
              </a:rPr>
              <a:t>o</a:t>
            </a:r>
            <a:r>
              <a:rPr sz="2000" spc="114" dirty="0">
                <a:solidFill>
                  <a:srgbClr val="FDF3EC"/>
                </a:solidFill>
                <a:latin typeface="Verdana"/>
                <a:cs typeface="Verdana"/>
              </a:rPr>
              <a:t>p</a:t>
            </a:r>
            <a:r>
              <a:rPr sz="2000" spc="-155" dirty="0">
                <a:solidFill>
                  <a:srgbClr val="FDF3EC"/>
                </a:solidFill>
                <a:latin typeface="Verdana"/>
                <a:cs typeface="Verdana"/>
              </a:rPr>
              <a:t>l</a:t>
            </a:r>
            <a:r>
              <a:rPr sz="2000" spc="80" dirty="0">
                <a:solidFill>
                  <a:srgbClr val="FDF3EC"/>
                </a:solidFill>
                <a:latin typeface="Verdana"/>
                <a:cs typeface="Verdana"/>
              </a:rPr>
              <a:t>e  </a:t>
            </a:r>
            <a:r>
              <a:rPr sz="2000" spc="15" dirty="0">
                <a:solidFill>
                  <a:srgbClr val="FDF3EC"/>
                </a:solidFill>
                <a:latin typeface="Verdana"/>
                <a:cs typeface="Verdana"/>
              </a:rPr>
              <a:t>w</a:t>
            </a:r>
            <a:r>
              <a:rPr sz="2000" spc="90" dirty="0">
                <a:solidFill>
                  <a:srgbClr val="FDF3EC"/>
                </a:solidFill>
                <a:latin typeface="Verdana"/>
                <a:cs typeface="Verdana"/>
              </a:rPr>
              <a:t>o</a:t>
            </a:r>
            <a:r>
              <a:rPr sz="2000" spc="-260" dirty="0">
                <a:solidFill>
                  <a:srgbClr val="FDF3EC"/>
                </a:solidFill>
                <a:latin typeface="Verdana"/>
                <a:cs typeface="Verdana"/>
              </a:rPr>
              <a:t>r</a:t>
            </a:r>
            <a:r>
              <a:rPr sz="2000" spc="-155" dirty="0">
                <a:solidFill>
                  <a:srgbClr val="FDF3EC"/>
                </a:solidFill>
                <a:latin typeface="Verdana"/>
                <a:cs typeface="Verdana"/>
              </a:rPr>
              <a:t>l</a:t>
            </a:r>
            <a:r>
              <a:rPr sz="2000" spc="120" dirty="0">
                <a:solidFill>
                  <a:srgbClr val="FDF3EC"/>
                </a:solidFill>
                <a:latin typeface="Verdana"/>
                <a:cs typeface="Verdana"/>
              </a:rPr>
              <a:t>d</a:t>
            </a:r>
            <a:r>
              <a:rPr sz="2000" spc="15" dirty="0">
                <a:solidFill>
                  <a:srgbClr val="FDF3EC"/>
                </a:solidFill>
                <a:latin typeface="Verdana"/>
                <a:cs typeface="Verdana"/>
              </a:rPr>
              <a:t>w</a:t>
            </a:r>
            <a:r>
              <a:rPr sz="2000" spc="-155" dirty="0">
                <a:solidFill>
                  <a:srgbClr val="FDF3EC"/>
                </a:solidFill>
                <a:latin typeface="Verdana"/>
                <a:cs typeface="Verdana"/>
              </a:rPr>
              <a:t>i</a:t>
            </a:r>
            <a:r>
              <a:rPr sz="2000" spc="120" dirty="0">
                <a:solidFill>
                  <a:srgbClr val="FDF3EC"/>
                </a:solidFill>
                <a:latin typeface="Verdana"/>
                <a:cs typeface="Verdana"/>
              </a:rPr>
              <a:t>d</a:t>
            </a:r>
            <a:r>
              <a:rPr sz="2000" spc="110" dirty="0">
                <a:solidFill>
                  <a:srgbClr val="FDF3EC"/>
                </a:solidFill>
                <a:latin typeface="Verdana"/>
                <a:cs typeface="Verdana"/>
              </a:rPr>
              <a:t>e</a:t>
            </a:r>
            <a:r>
              <a:rPr sz="2000" spc="-155" dirty="0">
                <a:solidFill>
                  <a:srgbClr val="FDF3EC"/>
                </a:solidFill>
                <a:latin typeface="Verdana"/>
                <a:cs typeface="Verdana"/>
              </a:rPr>
              <a:t> </a:t>
            </a:r>
            <a:r>
              <a:rPr sz="2000" spc="160" dirty="0">
                <a:solidFill>
                  <a:srgbClr val="FDF3EC"/>
                </a:solidFill>
                <a:latin typeface="Verdana"/>
                <a:cs typeface="Verdana"/>
              </a:rPr>
              <a:t>a</a:t>
            </a:r>
            <a:r>
              <a:rPr sz="2000" spc="-260" dirty="0">
                <a:solidFill>
                  <a:srgbClr val="FDF3EC"/>
                </a:solidFill>
                <a:latin typeface="Verdana"/>
                <a:cs typeface="Verdana"/>
              </a:rPr>
              <a:t>r</a:t>
            </a:r>
            <a:r>
              <a:rPr sz="2000" spc="110" dirty="0">
                <a:solidFill>
                  <a:srgbClr val="FDF3EC"/>
                </a:solidFill>
                <a:latin typeface="Verdana"/>
                <a:cs typeface="Verdana"/>
              </a:rPr>
              <a:t>e</a:t>
            </a:r>
            <a:r>
              <a:rPr sz="2000" spc="-155" dirty="0">
                <a:solidFill>
                  <a:srgbClr val="FDF3EC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FDF3EC"/>
                </a:solidFill>
                <a:latin typeface="Verdana"/>
                <a:cs typeface="Verdana"/>
              </a:rPr>
              <a:t>e</a:t>
            </a:r>
            <a:r>
              <a:rPr sz="2000" spc="-229" dirty="0">
                <a:solidFill>
                  <a:srgbClr val="FDF3EC"/>
                </a:solidFill>
                <a:latin typeface="Verdana"/>
                <a:cs typeface="Verdana"/>
              </a:rPr>
              <a:t>x</a:t>
            </a:r>
            <a:r>
              <a:rPr sz="2000" spc="114" dirty="0">
                <a:solidFill>
                  <a:srgbClr val="FDF3EC"/>
                </a:solidFill>
                <a:latin typeface="Verdana"/>
                <a:cs typeface="Verdana"/>
              </a:rPr>
              <a:t>p</a:t>
            </a:r>
            <a:r>
              <a:rPr sz="2000" spc="90" dirty="0">
                <a:solidFill>
                  <a:srgbClr val="FDF3EC"/>
                </a:solidFill>
                <a:latin typeface="Verdana"/>
                <a:cs typeface="Verdana"/>
              </a:rPr>
              <a:t>o</a:t>
            </a:r>
            <a:r>
              <a:rPr sz="2000" spc="-270" dirty="0">
                <a:solidFill>
                  <a:srgbClr val="FDF3EC"/>
                </a:solidFill>
                <a:latin typeface="Verdana"/>
                <a:cs typeface="Verdana"/>
              </a:rPr>
              <a:t>s</a:t>
            </a:r>
            <a:r>
              <a:rPr sz="2000" spc="105" dirty="0">
                <a:solidFill>
                  <a:srgbClr val="FDF3EC"/>
                </a:solidFill>
                <a:latin typeface="Verdana"/>
                <a:cs typeface="Verdana"/>
              </a:rPr>
              <a:t>e</a:t>
            </a:r>
            <a:r>
              <a:rPr sz="2000" spc="125" dirty="0">
                <a:solidFill>
                  <a:srgbClr val="FDF3EC"/>
                </a:solidFill>
                <a:latin typeface="Verdana"/>
                <a:cs typeface="Verdana"/>
              </a:rPr>
              <a:t>d</a:t>
            </a:r>
            <a:r>
              <a:rPr sz="2000" spc="-155" dirty="0">
                <a:solidFill>
                  <a:srgbClr val="FDF3EC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FDF3EC"/>
                </a:solidFill>
                <a:latin typeface="Verdana"/>
                <a:cs typeface="Verdana"/>
              </a:rPr>
              <a:t>t</a:t>
            </a:r>
            <a:r>
              <a:rPr sz="2000" spc="95" dirty="0">
                <a:solidFill>
                  <a:srgbClr val="FDF3EC"/>
                </a:solidFill>
                <a:latin typeface="Verdana"/>
                <a:cs typeface="Verdana"/>
              </a:rPr>
              <a:t>o</a:t>
            </a:r>
            <a:r>
              <a:rPr sz="2000" spc="-155" dirty="0">
                <a:solidFill>
                  <a:srgbClr val="FDF3EC"/>
                </a:solidFill>
                <a:latin typeface="Verdana"/>
                <a:cs typeface="Verdana"/>
              </a:rPr>
              <a:t> </a:t>
            </a:r>
            <a:r>
              <a:rPr sz="2000" spc="90" dirty="0">
                <a:solidFill>
                  <a:srgbClr val="FDF3EC"/>
                </a:solidFill>
                <a:latin typeface="Verdana"/>
                <a:cs typeface="Verdana"/>
              </a:rPr>
              <a:t>o</a:t>
            </a:r>
            <a:r>
              <a:rPr sz="2000" spc="-260" dirty="0">
                <a:solidFill>
                  <a:srgbClr val="FDF3EC"/>
                </a:solidFill>
                <a:latin typeface="Verdana"/>
                <a:cs typeface="Verdana"/>
              </a:rPr>
              <a:t>r</a:t>
            </a:r>
            <a:r>
              <a:rPr sz="2000" spc="95" dirty="0">
                <a:solidFill>
                  <a:srgbClr val="FDF3EC"/>
                </a:solidFill>
                <a:latin typeface="Verdana"/>
                <a:cs typeface="Verdana"/>
              </a:rPr>
              <a:t>g</a:t>
            </a:r>
            <a:r>
              <a:rPr sz="2000" spc="160" dirty="0">
                <a:solidFill>
                  <a:srgbClr val="FDF3EC"/>
                </a:solidFill>
                <a:latin typeface="Verdana"/>
                <a:cs typeface="Verdana"/>
              </a:rPr>
              <a:t>a</a:t>
            </a:r>
            <a:r>
              <a:rPr sz="2000" spc="-50" dirty="0">
                <a:solidFill>
                  <a:srgbClr val="FDF3EC"/>
                </a:solidFill>
                <a:latin typeface="Verdana"/>
                <a:cs typeface="Verdana"/>
              </a:rPr>
              <a:t>n</a:t>
            </a:r>
            <a:r>
              <a:rPr sz="2000" spc="90" dirty="0">
                <a:solidFill>
                  <a:srgbClr val="FDF3EC"/>
                </a:solidFill>
                <a:latin typeface="Verdana"/>
                <a:cs typeface="Verdana"/>
              </a:rPr>
              <a:t>o</a:t>
            </a:r>
            <a:r>
              <a:rPr sz="2000" spc="114" dirty="0">
                <a:solidFill>
                  <a:srgbClr val="FDF3EC"/>
                </a:solidFill>
                <a:latin typeface="Verdana"/>
                <a:cs typeface="Verdana"/>
              </a:rPr>
              <a:t>p</a:t>
            </a:r>
            <a:r>
              <a:rPr sz="2000" spc="-50" dirty="0">
                <a:solidFill>
                  <a:srgbClr val="FDF3EC"/>
                </a:solidFill>
                <a:latin typeface="Verdana"/>
                <a:cs typeface="Verdana"/>
              </a:rPr>
              <a:t>h</a:t>
            </a:r>
            <a:r>
              <a:rPr sz="2000" spc="90" dirty="0">
                <a:solidFill>
                  <a:srgbClr val="FDF3EC"/>
                </a:solidFill>
                <a:latin typeface="Verdana"/>
                <a:cs typeface="Verdana"/>
              </a:rPr>
              <a:t>o</a:t>
            </a:r>
            <a:r>
              <a:rPr sz="2000" spc="-270" dirty="0">
                <a:solidFill>
                  <a:srgbClr val="FDF3EC"/>
                </a:solidFill>
                <a:latin typeface="Verdana"/>
                <a:cs typeface="Verdana"/>
              </a:rPr>
              <a:t>s</a:t>
            </a:r>
            <a:r>
              <a:rPr sz="2000" spc="114" dirty="0">
                <a:solidFill>
                  <a:srgbClr val="FDF3EC"/>
                </a:solidFill>
                <a:latin typeface="Verdana"/>
                <a:cs typeface="Verdana"/>
              </a:rPr>
              <a:t>p</a:t>
            </a:r>
            <a:r>
              <a:rPr sz="2000" spc="-50" dirty="0">
                <a:solidFill>
                  <a:srgbClr val="FDF3EC"/>
                </a:solidFill>
                <a:latin typeface="Verdana"/>
                <a:cs typeface="Verdana"/>
              </a:rPr>
              <a:t>h</a:t>
            </a:r>
            <a:r>
              <a:rPr sz="2000" spc="160" dirty="0">
                <a:solidFill>
                  <a:srgbClr val="FDF3EC"/>
                </a:solidFill>
                <a:latin typeface="Verdana"/>
                <a:cs typeface="Verdana"/>
              </a:rPr>
              <a:t>a</a:t>
            </a:r>
            <a:r>
              <a:rPr sz="2000" spc="-110" dirty="0">
                <a:solidFill>
                  <a:srgbClr val="FDF3EC"/>
                </a:solidFill>
                <a:latin typeface="Verdana"/>
                <a:cs typeface="Verdana"/>
              </a:rPr>
              <a:t>t</a:t>
            </a:r>
            <a:r>
              <a:rPr sz="2000" spc="105" dirty="0">
                <a:solidFill>
                  <a:srgbClr val="FDF3EC"/>
                </a:solidFill>
                <a:latin typeface="Verdana"/>
                <a:cs typeface="Verdana"/>
              </a:rPr>
              <a:t>e</a:t>
            </a:r>
            <a:r>
              <a:rPr sz="2000" spc="-210" dirty="0">
                <a:solidFill>
                  <a:srgbClr val="FDF3EC"/>
                </a:solidFill>
                <a:latin typeface="Verdana"/>
                <a:cs typeface="Verdana"/>
              </a:rPr>
              <a:t>s  </a:t>
            </a:r>
            <a:r>
              <a:rPr sz="2000" spc="105" dirty="0">
                <a:solidFill>
                  <a:srgbClr val="FDF3EC"/>
                </a:solidFill>
                <a:latin typeface="Verdana"/>
                <a:cs typeface="Verdana"/>
              </a:rPr>
              <a:t>e</a:t>
            </a:r>
            <a:r>
              <a:rPr sz="2000" spc="160" dirty="0">
                <a:solidFill>
                  <a:srgbClr val="FDF3EC"/>
                </a:solidFill>
                <a:latin typeface="Verdana"/>
                <a:cs typeface="Verdana"/>
              </a:rPr>
              <a:t>a</a:t>
            </a:r>
            <a:r>
              <a:rPr sz="2000" spc="250" dirty="0">
                <a:solidFill>
                  <a:srgbClr val="FDF3EC"/>
                </a:solidFill>
                <a:latin typeface="Verdana"/>
                <a:cs typeface="Verdana"/>
              </a:rPr>
              <a:t>c</a:t>
            </a:r>
            <a:r>
              <a:rPr sz="2000" spc="-45" dirty="0">
                <a:solidFill>
                  <a:srgbClr val="FDF3EC"/>
                </a:solidFill>
                <a:latin typeface="Verdana"/>
                <a:cs typeface="Verdana"/>
              </a:rPr>
              <a:t>h</a:t>
            </a:r>
            <a:r>
              <a:rPr sz="2000" spc="-155" dirty="0">
                <a:solidFill>
                  <a:srgbClr val="FDF3EC"/>
                </a:solidFill>
                <a:latin typeface="Verdana"/>
                <a:cs typeface="Verdana"/>
              </a:rPr>
              <a:t> </a:t>
            </a:r>
            <a:r>
              <a:rPr sz="2000" spc="-114" dirty="0">
                <a:solidFill>
                  <a:srgbClr val="FDF3EC"/>
                </a:solidFill>
                <a:latin typeface="Verdana"/>
                <a:cs typeface="Verdana"/>
              </a:rPr>
              <a:t>y</a:t>
            </a:r>
            <a:r>
              <a:rPr sz="2000" spc="105" dirty="0">
                <a:solidFill>
                  <a:srgbClr val="FDF3EC"/>
                </a:solidFill>
                <a:latin typeface="Verdana"/>
                <a:cs typeface="Verdana"/>
              </a:rPr>
              <a:t>e</a:t>
            </a:r>
            <a:r>
              <a:rPr sz="2000" spc="160" dirty="0">
                <a:solidFill>
                  <a:srgbClr val="FDF3EC"/>
                </a:solidFill>
                <a:latin typeface="Verdana"/>
                <a:cs typeface="Verdana"/>
              </a:rPr>
              <a:t>a</a:t>
            </a:r>
            <a:r>
              <a:rPr sz="2000" spc="-260" dirty="0">
                <a:solidFill>
                  <a:srgbClr val="FDF3EC"/>
                </a:solidFill>
                <a:latin typeface="Verdana"/>
                <a:cs typeface="Verdana"/>
              </a:rPr>
              <a:t>r</a:t>
            </a:r>
            <a:r>
              <a:rPr sz="2000" spc="-175" dirty="0">
                <a:solidFill>
                  <a:srgbClr val="FDF3EC"/>
                </a:solidFill>
                <a:latin typeface="Verdana"/>
                <a:cs typeface="Verdana"/>
              </a:rPr>
              <a:t>,</a:t>
            </a:r>
            <a:r>
              <a:rPr sz="2000" spc="-150" dirty="0">
                <a:solidFill>
                  <a:srgbClr val="FDF3EC"/>
                </a:solidFill>
                <a:latin typeface="Verdana"/>
                <a:cs typeface="Verdana"/>
              </a:rPr>
              <a:t> </a:t>
            </a:r>
            <a:r>
              <a:rPr sz="2000" spc="160" dirty="0">
                <a:solidFill>
                  <a:srgbClr val="FDF3EC"/>
                </a:solidFill>
                <a:latin typeface="Verdana"/>
                <a:cs typeface="Verdana"/>
              </a:rPr>
              <a:t>a</a:t>
            </a:r>
            <a:r>
              <a:rPr sz="2000" spc="250" dirty="0">
                <a:solidFill>
                  <a:srgbClr val="FDF3EC"/>
                </a:solidFill>
                <a:latin typeface="Verdana"/>
                <a:cs typeface="Verdana"/>
              </a:rPr>
              <a:t>cc</a:t>
            </a:r>
            <a:r>
              <a:rPr sz="2000" spc="90" dirty="0">
                <a:solidFill>
                  <a:srgbClr val="FDF3EC"/>
                </a:solidFill>
                <a:latin typeface="Verdana"/>
                <a:cs typeface="Verdana"/>
              </a:rPr>
              <a:t>o</a:t>
            </a:r>
            <a:r>
              <a:rPr sz="2000" spc="-55" dirty="0">
                <a:solidFill>
                  <a:srgbClr val="FDF3EC"/>
                </a:solidFill>
                <a:latin typeface="Verdana"/>
                <a:cs typeface="Verdana"/>
              </a:rPr>
              <a:t>u</a:t>
            </a:r>
            <a:r>
              <a:rPr sz="2000" spc="-50" dirty="0">
                <a:solidFill>
                  <a:srgbClr val="FDF3EC"/>
                </a:solidFill>
                <a:latin typeface="Verdana"/>
                <a:cs typeface="Verdana"/>
              </a:rPr>
              <a:t>n</a:t>
            </a:r>
            <a:r>
              <a:rPr sz="2000" spc="-110" dirty="0">
                <a:solidFill>
                  <a:srgbClr val="FDF3EC"/>
                </a:solidFill>
                <a:latin typeface="Verdana"/>
                <a:cs typeface="Verdana"/>
              </a:rPr>
              <a:t>t</a:t>
            </a:r>
            <a:r>
              <a:rPr sz="2000" spc="-155" dirty="0">
                <a:solidFill>
                  <a:srgbClr val="FDF3EC"/>
                </a:solidFill>
                <a:latin typeface="Verdana"/>
                <a:cs typeface="Verdana"/>
              </a:rPr>
              <a:t>i</a:t>
            </a:r>
            <a:r>
              <a:rPr sz="2000" spc="-50" dirty="0">
                <a:solidFill>
                  <a:srgbClr val="FDF3EC"/>
                </a:solidFill>
                <a:latin typeface="Verdana"/>
                <a:cs typeface="Verdana"/>
              </a:rPr>
              <a:t>n</a:t>
            </a:r>
            <a:r>
              <a:rPr sz="2000" spc="100" dirty="0">
                <a:solidFill>
                  <a:srgbClr val="FDF3EC"/>
                </a:solidFill>
                <a:latin typeface="Verdana"/>
                <a:cs typeface="Verdana"/>
              </a:rPr>
              <a:t>g</a:t>
            </a:r>
            <a:r>
              <a:rPr sz="2000" spc="-155" dirty="0">
                <a:solidFill>
                  <a:srgbClr val="FDF3EC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FDF3EC"/>
                </a:solidFill>
                <a:latin typeface="Verdana"/>
                <a:cs typeface="Verdana"/>
              </a:rPr>
              <a:t>f</a:t>
            </a:r>
            <a:r>
              <a:rPr sz="2000" spc="90" dirty="0">
                <a:solidFill>
                  <a:srgbClr val="FDF3EC"/>
                </a:solidFill>
                <a:latin typeface="Verdana"/>
                <a:cs typeface="Verdana"/>
              </a:rPr>
              <a:t>o</a:t>
            </a:r>
            <a:r>
              <a:rPr sz="2000" spc="-254" dirty="0">
                <a:solidFill>
                  <a:srgbClr val="FDF3EC"/>
                </a:solidFill>
                <a:latin typeface="Verdana"/>
                <a:cs typeface="Verdana"/>
              </a:rPr>
              <a:t>r</a:t>
            </a:r>
            <a:r>
              <a:rPr sz="2000" spc="-155" dirty="0">
                <a:solidFill>
                  <a:srgbClr val="FDF3EC"/>
                </a:solidFill>
                <a:latin typeface="Verdana"/>
                <a:cs typeface="Verdana"/>
              </a:rPr>
              <a:t> </a:t>
            </a:r>
            <a:r>
              <a:rPr sz="2000" spc="160" dirty="0">
                <a:solidFill>
                  <a:srgbClr val="FDF3EC"/>
                </a:solidFill>
                <a:latin typeface="Verdana"/>
                <a:cs typeface="Verdana"/>
              </a:rPr>
              <a:t>a</a:t>
            </a:r>
            <a:r>
              <a:rPr sz="2000" spc="114" dirty="0">
                <a:solidFill>
                  <a:srgbClr val="FDF3EC"/>
                </a:solidFill>
                <a:latin typeface="Verdana"/>
                <a:cs typeface="Verdana"/>
              </a:rPr>
              <a:t>b</a:t>
            </a:r>
            <a:r>
              <a:rPr sz="2000" spc="90" dirty="0">
                <a:solidFill>
                  <a:srgbClr val="FDF3EC"/>
                </a:solidFill>
                <a:latin typeface="Verdana"/>
                <a:cs typeface="Verdana"/>
              </a:rPr>
              <a:t>o</a:t>
            </a:r>
            <a:r>
              <a:rPr sz="2000" spc="-55" dirty="0">
                <a:solidFill>
                  <a:srgbClr val="FDF3EC"/>
                </a:solidFill>
                <a:latin typeface="Verdana"/>
                <a:cs typeface="Verdana"/>
              </a:rPr>
              <a:t>u</a:t>
            </a:r>
            <a:r>
              <a:rPr sz="2000" spc="-110" dirty="0">
                <a:solidFill>
                  <a:srgbClr val="FDF3EC"/>
                </a:solidFill>
                <a:latin typeface="Verdana"/>
                <a:cs typeface="Verdana"/>
              </a:rPr>
              <a:t>t</a:t>
            </a:r>
            <a:r>
              <a:rPr sz="2000" spc="-150" dirty="0">
                <a:solidFill>
                  <a:srgbClr val="FDF3EC"/>
                </a:solidFill>
                <a:latin typeface="Verdana"/>
                <a:cs typeface="Verdana"/>
              </a:rPr>
              <a:t> </a:t>
            </a:r>
            <a:r>
              <a:rPr sz="2000" spc="-170" dirty="0">
                <a:solidFill>
                  <a:srgbClr val="FDF3EC"/>
                </a:solidFill>
                <a:latin typeface="Verdana"/>
                <a:cs typeface="Verdana"/>
              </a:rPr>
              <a:t>300</a:t>
            </a:r>
            <a:r>
              <a:rPr sz="2000" spc="-180" dirty="0">
                <a:solidFill>
                  <a:srgbClr val="FDF3EC"/>
                </a:solidFill>
                <a:latin typeface="Verdana"/>
                <a:cs typeface="Verdana"/>
              </a:rPr>
              <a:t>,</a:t>
            </a:r>
            <a:r>
              <a:rPr sz="2000" spc="-170" dirty="0">
                <a:solidFill>
                  <a:srgbClr val="FDF3EC"/>
                </a:solidFill>
                <a:latin typeface="Verdana"/>
                <a:cs typeface="Verdana"/>
              </a:rPr>
              <a:t>00</a:t>
            </a:r>
            <a:r>
              <a:rPr sz="2000" spc="-114" dirty="0">
                <a:solidFill>
                  <a:srgbClr val="FDF3EC"/>
                </a:solidFill>
                <a:latin typeface="Verdana"/>
                <a:cs typeface="Verdana"/>
              </a:rPr>
              <a:t>0  </a:t>
            </a:r>
            <a:r>
              <a:rPr sz="2000" spc="-30" dirty="0">
                <a:solidFill>
                  <a:srgbClr val="FDF3EC"/>
                </a:solidFill>
                <a:latin typeface="Verdana"/>
                <a:cs typeface="Verdana"/>
              </a:rPr>
              <a:t>deaths.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61" y="0"/>
            <a:ext cx="12191365" cy="6858000"/>
            <a:chOff x="761" y="0"/>
            <a:chExt cx="12191365" cy="6858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1888" y="0"/>
              <a:ext cx="6230112" cy="6858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45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E4DAC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067669" cy="685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41894" y="1058583"/>
            <a:ext cx="4286885" cy="8801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635" algn="ctr">
              <a:lnSpc>
                <a:spcPts val="2160"/>
              </a:lnSpc>
              <a:spcBef>
                <a:spcPts val="375"/>
              </a:spcBef>
            </a:pPr>
            <a:r>
              <a:rPr sz="2000" spc="-385" dirty="0">
                <a:solidFill>
                  <a:srgbClr val="552D25"/>
                </a:solidFill>
                <a:latin typeface="Verdana"/>
                <a:cs typeface="Verdana"/>
              </a:rPr>
              <a:t>T</a:t>
            </a:r>
            <a:r>
              <a:rPr sz="2000" spc="-50" dirty="0">
                <a:solidFill>
                  <a:srgbClr val="552D25"/>
                </a:solidFill>
                <a:latin typeface="Verdana"/>
                <a:cs typeface="Verdana"/>
              </a:rPr>
              <a:t>h</a:t>
            </a:r>
            <a:r>
              <a:rPr sz="2000" spc="110" dirty="0">
                <a:solidFill>
                  <a:srgbClr val="552D25"/>
                </a:solidFill>
                <a:latin typeface="Verdana"/>
                <a:cs typeface="Verdana"/>
              </a:rPr>
              <a:t>e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160" dirty="0">
                <a:solidFill>
                  <a:srgbClr val="552D25"/>
                </a:solidFill>
                <a:latin typeface="Verdana"/>
                <a:cs typeface="Verdana"/>
              </a:rPr>
              <a:t>‘</a:t>
            </a:r>
            <a:r>
              <a:rPr sz="2000" spc="190" dirty="0">
                <a:solidFill>
                  <a:srgbClr val="552D25"/>
                </a:solidFill>
                <a:latin typeface="Verdana"/>
                <a:cs typeface="Verdana"/>
              </a:rPr>
              <a:t>G</a:t>
            </a:r>
            <a:r>
              <a:rPr sz="2000" spc="165" dirty="0">
                <a:solidFill>
                  <a:srgbClr val="552D25"/>
                </a:solidFill>
                <a:latin typeface="Verdana"/>
                <a:cs typeface="Verdana"/>
              </a:rPr>
              <a:t>’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160" dirty="0">
                <a:solidFill>
                  <a:srgbClr val="552D25"/>
                </a:solidFill>
                <a:latin typeface="Verdana"/>
                <a:cs typeface="Verdana"/>
              </a:rPr>
              <a:t>a</a:t>
            </a:r>
            <a:r>
              <a:rPr sz="2000" spc="95" dirty="0">
                <a:solidFill>
                  <a:srgbClr val="552D25"/>
                </a:solidFill>
                <a:latin typeface="Verdana"/>
                <a:cs typeface="Verdana"/>
              </a:rPr>
              <a:t>g</a:t>
            </a:r>
            <a:r>
              <a:rPr sz="2000" spc="105" dirty="0">
                <a:solidFill>
                  <a:srgbClr val="552D25"/>
                </a:solidFill>
                <a:latin typeface="Verdana"/>
                <a:cs typeface="Verdana"/>
              </a:rPr>
              <a:t>e</a:t>
            </a:r>
            <a:r>
              <a:rPr sz="2000" spc="-50" dirty="0">
                <a:solidFill>
                  <a:srgbClr val="552D25"/>
                </a:solidFill>
                <a:latin typeface="Verdana"/>
                <a:cs typeface="Verdana"/>
              </a:rPr>
              <a:t>n</a:t>
            </a:r>
            <a:r>
              <a:rPr sz="2000" spc="-110" dirty="0">
                <a:solidFill>
                  <a:srgbClr val="552D25"/>
                </a:solidFill>
                <a:latin typeface="Verdana"/>
                <a:cs typeface="Verdana"/>
              </a:rPr>
              <a:t>t</a:t>
            </a:r>
            <a:r>
              <a:rPr sz="2000" spc="-270" dirty="0">
                <a:solidFill>
                  <a:srgbClr val="552D25"/>
                </a:solidFill>
                <a:latin typeface="Verdana"/>
                <a:cs typeface="Verdana"/>
              </a:rPr>
              <a:t>s</a:t>
            </a:r>
            <a:r>
              <a:rPr sz="2000" spc="-355" dirty="0">
                <a:solidFill>
                  <a:srgbClr val="552D25"/>
                </a:solidFill>
                <a:latin typeface="Verdana"/>
                <a:cs typeface="Verdana"/>
              </a:rPr>
              <a:t>:</a:t>
            </a:r>
            <a:r>
              <a:rPr sz="2000" spc="-150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160" dirty="0">
                <a:solidFill>
                  <a:srgbClr val="552D25"/>
                </a:solidFill>
                <a:latin typeface="Verdana"/>
                <a:cs typeface="Verdana"/>
              </a:rPr>
              <a:t>a</a:t>
            </a:r>
            <a:r>
              <a:rPr sz="2000" spc="-260" dirty="0">
                <a:solidFill>
                  <a:srgbClr val="552D25"/>
                </a:solidFill>
                <a:latin typeface="Verdana"/>
                <a:cs typeface="Verdana"/>
              </a:rPr>
              <a:t>r</a:t>
            </a:r>
            <a:r>
              <a:rPr sz="2000" spc="110" dirty="0">
                <a:solidFill>
                  <a:srgbClr val="552D25"/>
                </a:solidFill>
                <a:latin typeface="Verdana"/>
                <a:cs typeface="Verdana"/>
              </a:rPr>
              <a:t>e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552D25"/>
                </a:solidFill>
                <a:latin typeface="Verdana"/>
                <a:cs typeface="Verdana"/>
              </a:rPr>
              <a:t>v</a:t>
            </a:r>
            <a:r>
              <a:rPr sz="2000" spc="90" dirty="0">
                <a:solidFill>
                  <a:srgbClr val="552D25"/>
                </a:solidFill>
                <a:latin typeface="Verdana"/>
                <a:cs typeface="Verdana"/>
              </a:rPr>
              <a:t>o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l</a:t>
            </a:r>
            <a:r>
              <a:rPr sz="2000" spc="160" dirty="0">
                <a:solidFill>
                  <a:srgbClr val="552D25"/>
                </a:solidFill>
                <a:latin typeface="Verdana"/>
                <a:cs typeface="Verdana"/>
              </a:rPr>
              <a:t>a</a:t>
            </a:r>
            <a:r>
              <a:rPr sz="2000" spc="-110" dirty="0">
                <a:solidFill>
                  <a:srgbClr val="552D25"/>
                </a:solidFill>
                <a:latin typeface="Verdana"/>
                <a:cs typeface="Verdana"/>
              </a:rPr>
              <a:t>t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il</a:t>
            </a:r>
            <a:r>
              <a:rPr sz="2000" spc="80" dirty="0">
                <a:solidFill>
                  <a:srgbClr val="552D25"/>
                </a:solidFill>
                <a:latin typeface="Verdana"/>
                <a:cs typeface="Verdana"/>
              </a:rPr>
              <a:t>e  </a:t>
            </a:r>
            <a:r>
              <a:rPr sz="2000" spc="160" dirty="0">
                <a:solidFill>
                  <a:srgbClr val="552D25"/>
                </a:solidFill>
                <a:latin typeface="Verdana"/>
                <a:cs typeface="Verdana"/>
              </a:rPr>
              <a:t>a</a:t>
            </a:r>
            <a:r>
              <a:rPr sz="2000" spc="114" dirty="0">
                <a:solidFill>
                  <a:srgbClr val="552D25"/>
                </a:solidFill>
                <a:latin typeface="Verdana"/>
                <a:cs typeface="Verdana"/>
              </a:rPr>
              <a:t>b</a:t>
            </a:r>
            <a:r>
              <a:rPr sz="2000" spc="-270" dirty="0">
                <a:solidFill>
                  <a:srgbClr val="552D25"/>
                </a:solidFill>
                <a:latin typeface="Verdana"/>
                <a:cs typeface="Verdana"/>
              </a:rPr>
              <a:t>s</a:t>
            </a:r>
            <a:r>
              <a:rPr sz="2000" spc="90" dirty="0">
                <a:solidFill>
                  <a:srgbClr val="552D25"/>
                </a:solidFill>
                <a:latin typeface="Verdana"/>
                <a:cs typeface="Verdana"/>
              </a:rPr>
              <a:t>o</a:t>
            </a:r>
            <a:r>
              <a:rPr sz="2000" spc="-260" dirty="0">
                <a:solidFill>
                  <a:srgbClr val="552D25"/>
                </a:solidFill>
                <a:latin typeface="Verdana"/>
                <a:cs typeface="Verdana"/>
              </a:rPr>
              <a:t>r</a:t>
            </a:r>
            <a:r>
              <a:rPr sz="2000" spc="114" dirty="0">
                <a:solidFill>
                  <a:srgbClr val="552D25"/>
                </a:solidFill>
                <a:latin typeface="Verdana"/>
                <a:cs typeface="Verdana"/>
              </a:rPr>
              <a:t>b</a:t>
            </a:r>
            <a:r>
              <a:rPr sz="2000" spc="105" dirty="0">
                <a:solidFill>
                  <a:srgbClr val="552D25"/>
                </a:solidFill>
                <a:latin typeface="Verdana"/>
                <a:cs typeface="Verdana"/>
              </a:rPr>
              <a:t>e</a:t>
            </a:r>
            <a:r>
              <a:rPr sz="2000" spc="125" dirty="0">
                <a:solidFill>
                  <a:srgbClr val="552D25"/>
                </a:solidFill>
                <a:latin typeface="Verdana"/>
                <a:cs typeface="Verdana"/>
              </a:rPr>
              <a:t>d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114" dirty="0">
                <a:solidFill>
                  <a:srgbClr val="552D25"/>
                </a:solidFill>
                <a:latin typeface="Verdana"/>
                <a:cs typeface="Verdana"/>
              </a:rPr>
              <a:t>b</a:t>
            </a:r>
            <a:r>
              <a:rPr sz="2000" spc="-110" dirty="0">
                <a:solidFill>
                  <a:srgbClr val="552D25"/>
                </a:solidFill>
                <a:latin typeface="Verdana"/>
                <a:cs typeface="Verdana"/>
              </a:rPr>
              <a:t>y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 i</a:t>
            </a:r>
            <a:r>
              <a:rPr sz="2000" spc="-50" dirty="0">
                <a:solidFill>
                  <a:srgbClr val="552D25"/>
                </a:solidFill>
                <a:latin typeface="Verdana"/>
                <a:cs typeface="Verdana"/>
              </a:rPr>
              <a:t>nh</a:t>
            </a:r>
            <a:r>
              <a:rPr sz="2000" spc="160" dirty="0">
                <a:solidFill>
                  <a:srgbClr val="552D25"/>
                </a:solidFill>
                <a:latin typeface="Verdana"/>
                <a:cs typeface="Verdana"/>
              </a:rPr>
              <a:t>a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l</a:t>
            </a:r>
            <a:r>
              <a:rPr sz="2000" spc="160" dirty="0">
                <a:solidFill>
                  <a:srgbClr val="552D25"/>
                </a:solidFill>
                <a:latin typeface="Verdana"/>
                <a:cs typeface="Verdana"/>
              </a:rPr>
              <a:t>a</a:t>
            </a:r>
            <a:r>
              <a:rPr sz="2000" spc="-110" dirty="0">
                <a:solidFill>
                  <a:srgbClr val="552D25"/>
                </a:solidFill>
                <a:latin typeface="Verdana"/>
                <a:cs typeface="Verdana"/>
              </a:rPr>
              <a:t>t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i</a:t>
            </a:r>
            <a:r>
              <a:rPr sz="2000" spc="90" dirty="0">
                <a:solidFill>
                  <a:srgbClr val="552D25"/>
                </a:solidFill>
                <a:latin typeface="Verdana"/>
                <a:cs typeface="Verdana"/>
              </a:rPr>
              <a:t>o</a:t>
            </a:r>
            <a:r>
              <a:rPr sz="2000" spc="-45" dirty="0">
                <a:solidFill>
                  <a:srgbClr val="552D25"/>
                </a:solidFill>
                <a:latin typeface="Verdana"/>
                <a:cs typeface="Verdana"/>
              </a:rPr>
              <a:t>n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90" dirty="0">
                <a:solidFill>
                  <a:srgbClr val="552D25"/>
                </a:solidFill>
                <a:latin typeface="Verdana"/>
                <a:cs typeface="Verdana"/>
              </a:rPr>
              <a:t>o</a:t>
            </a:r>
            <a:r>
              <a:rPr sz="2000" spc="-254" dirty="0">
                <a:solidFill>
                  <a:srgbClr val="552D25"/>
                </a:solidFill>
                <a:latin typeface="Verdana"/>
                <a:cs typeface="Verdana"/>
              </a:rPr>
              <a:t>r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552D25"/>
                </a:solidFill>
                <a:latin typeface="Verdana"/>
                <a:cs typeface="Verdana"/>
              </a:rPr>
              <a:t>v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i</a:t>
            </a:r>
            <a:r>
              <a:rPr sz="2000" spc="165" dirty="0">
                <a:solidFill>
                  <a:srgbClr val="552D25"/>
                </a:solidFill>
                <a:latin typeface="Verdana"/>
                <a:cs typeface="Verdana"/>
              </a:rPr>
              <a:t>a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552D25"/>
                </a:solidFill>
                <a:latin typeface="Verdana"/>
                <a:cs typeface="Verdana"/>
              </a:rPr>
              <a:t>t</a:t>
            </a:r>
            <a:r>
              <a:rPr sz="2000" spc="-50" dirty="0">
                <a:solidFill>
                  <a:srgbClr val="552D25"/>
                </a:solidFill>
                <a:latin typeface="Verdana"/>
                <a:cs typeface="Verdana"/>
              </a:rPr>
              <a:t>h</a:t>
            </a:r>
            <a:r>
              <a:rPr sz="2000" spc="80" dirty="0">
                <a:solidFill>
                  <a:srgbClr val="552D25"/>
                </a:solidFill>
                <a:latin typeface="Verdana"/>
                <a:cs typeface="Verdana"/>
              </a:rPr>
              <a:t>e  </a:t>
            </a:r>
            <a:r>
              <a:rPr sz="2000" spc="-270" dirty="0">
                <a:solidFill>
                  <a:srgbClr val="552D25"/>
                </a:solidFill>
                <a:latin typeface="Verdana"/>
                <a:cs typeface="Verdana"/>
              </a:rPr>
              <a:t>s</a:t>
            </a:r>
            <a:r>
              <a:rPr sz="2000" spc="-185" dirty="0">
                <a:solidFill>
                  <a:srgbClr val="552D25"/>
                </a:solidFill>
                <a:latin typeface="Verdana"/>
                <a:cs typeface="Verdana"/>
              </a:rPr>
              <a:t>k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i</a:t>
            </a:r>
            <a:r>
              <a:rPr sz="2000" spc="-45" dirty="0">
                <a:solidFill>
                  <a:srgbClr val="552D25"/>
                </a:solidFill>
                <a:latin typeface="Verdana"/>
                <a:cs typeface="Verdana"/>
              </a:rPr>
              <a:t>n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160" dirty="0">
                <a:solidFill>
                  <a:srgbClr val="552D25"/>
                </a:solidFill>
                <a:latin typeface="Verdana"/>
                <a:cs typeface="Verdana"/>
              </a:rPr>
              <a:t>a</a:t>
            </a:r>
            <a:r>
              <a:rPr sz="2000" spc="-50" dirty="0">
                <a:solidFill>
                  <a:srgbClr val="552D25"/>
                </a:solidFill>
                <a:latin typeface="Verdana"/>
                <a:cs typeface="Verdana"/>
              </a:rPr>
              <a:t>n</a:t>
            </a:r>
            <a:r>
              <a:rPr sz="2000" spc="125" dirty="0">
                <a:solidFill>
                  <a:srgbClr val="552D25"/>
                </a:solidFill>
                <a:latin typeface="Verdana"/>
                <a:cs typeface="Verdana"/>
              </a:rPr>
              <a:t>d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120" dirty="0">
                <a:solidFill>
                  <a:srgbClr val="552D25"/>
                </a:solidFill>
                <a:latin typeface="Verdana"/>
                <a:cs typeface="Verdana"/>
              </a:rPr>
              <a:t>d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i</a:t>
            </a:r>
            <a:r>
              <a:rPr sz="2000" spc="-270" dirty="0">
                <a:solidFill>
                  <a:srgbClr val="552D25"/>
                </a:solidFill>
                <a:latin typeface="Verdana"/>
                <a:cs typeface="Verdana"/>
              </a:rPr>
              <a:t>ss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i</a:t>
            </a:r>
            <a:r>
              <a:rPr sz="2000" spc="114" dirty="0">
                <a:solidFill>
                  <a:srgbClr val="552D25"/>
                </a:solidFill>
                <a:latin typeface="Verdana"/>
                <a:cs typeface="Verdana"/>
              </a:rPr>
              <a:t>p</a:t>
            </a:r>
            <a:r>
              <a:rPr sz="2000" spc="160" dirty="0">
                <a:solidFill>
                  <a:srgbClr val="552D25"/>
                </a:solidFill>
                <a:latin typeface="Verdana"/>
                <a:cs typeface="Verdana"/>
              </a:rPr>
              <a:t>a</a:t>
            </a:r>
            <a:r>
              <a:rPr sz="2000" spc="-110" dirty="0">
                <a:solidFill>
                  <a:srgbClr val="552D25"/>
                </a:solidFill>
                <a:latin typeface="Verdana"/>
                <a:cs typeface="Verdana"/>
              </a:rPr>
              <a:t>t</a:t>
            </a:r>
            <a:r>
              <a:rPr sz="2000" spc="110" dirty="0">
                <a:solidFill>
                  <a:srgbClr val="552D25"/>
                </a:solidFill>
                <a:latin typeface="Verdana"/>
                <a:cs typeface="Verdana"/>
              </a:rPr>
              <a:t>e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-260" dirty="0">
                <a:solidFill>
                  <a:srgbClr val="552D25"/>
                </a:solidFill>
                <a:latin typeface="Verdana"/>
                <a:cs typeface="Verdana"/>
              </a:rPr>
              <a:t>r</a:t>
            </a:r>
            <a:r>
              <a:rPr sz="2000" spc="160" dirty="0">
                <a:solidFill>
                  <a:srgbClr val="552D25"/>
                </a:solidFill>
                <a:latin typeface="Verdana"/>
                <a:cs typeface="Verdana"/>
              </a:rPr>
              <a:t>a</a:t>
            </a:r>
            <a:r>
              <a:rPr sz="2000" spc="114" dirty="0">
                <a:solidFill>
                  <a:srgbClr val="552D25"/>
                </a:solidFill>
                <a:latin typeface="Verdana"/>
                <a:cs typeface="Verdana"/>
              </a:rPr>
              <a:t>p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i</a:t>
            </a:r>
            <a:r>
              <a:rPr sz="2000" spc="120" dirty="0">
                <a:solidFill>
                  <a:srgbClr val="552D25"/>
                </a:solidFill>
                <a:latin typeface="Verdana"/>
                <a:cs typeface="Verdana"/>
              </a:rPr>
              <a:t>d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l</a:t>
            </a:r>
            <a:r>
              <a:rPr sz="2000" spc="-110" dirty="0">
                <a:solidFill>
                  <a:srgbClr val="552D25"/>
                </a:solidFill>
                <a:latin typeface="Verdana"/>
                <a:cs typeface="Verdana"/>
              </a:rPr>
              <a:t>y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160" dirty="0">
                <a:solidFill>
                  <a:srgbClr val="552D25"/>
                </a:solidFill>
                <a:latin typeface="Verdana"/>
                <a:cs typeface="Verdana"/>
              </a:rPr>
              <a:t>a</a:t>
            </a:r>
            <a:r>
              <a:rPr sz="2000" spc="-75" dirty="0">
                <a:solidFill>
                  <a:srgbClr val="552D25"/>
                </a:solidFill>
                <a:latin typeface="Verdana"/>
                <a:cs typeface="Verdana"/>
              </a:rPr>
              <a:t>f</a:t>
            </a:r>
            <a:r>
              <a:rPr sz="2000" spc="-110" dirty="0">
                <a:solidFill>
                  <a:srgbClr val="552D25"/>
                </a:solidFill>
                <a:latin typeface="Verdana"/>
                <a:cs typeface="Verdana"/>
              </a:rPr>
              <a:t>t</a:t>
            </a:r>
            <a:r>
              <a:rPr sz="2000" spc="105" dirty="0">
                <a:solidFill>
                  <a:srgbClr val="552D25"/>
                </a:solidFill>
                <a:latin typeface="Verdana"/>
                <a:cs typeface="Verdana"/>
              </a:rPr>
              <a:t>e</a:t>
            </a:r>
            <a:r>
              <a:rPr sz="2000" spc="-254" dirty="0">
                <a:solidFill>
                  <a:srgbClr val="552D25"/>
                </a:solidFill>
                <a:latin typeface="Verdana"/>
                <a:cs typeface="Verdana"/>
              </a:rPr>
              <a:t>r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552D25"/>
                </a:solidFill>
                <a:latin typeface="Verdana"/>
                <a:cs typeface="Verdana"/>
              </a:rPr>
              <a:t>u</a:t>
            </a:r>
            <a:r>
              <a:rPr sz="2000" spc="-270" dirty="0">
                <a:solidFill>
                  <a:srgbClr val="552D25"/>
                </a:solidFill>
                <a:latin typeface="Verdana"/>
                <a:cs typeface="Verdana"/>
              </a:rPr>
              <a:t>s</a:t>
            </a:r>
            <a:r>
              <a:rPr sz="2000" spc="105" dirty="0">
                <a:solidFill>
                  <a:srgbClr val="552D25"/>
                </a:solidFill>
                <a:latin typeface="Verdana"/>
                <a:cs typeface="Verdana"/>
              </a:rPr>
              <a:t>e</a:t>
            </a:r>
            <a:r>
              <a:rPr sz="2000" spc="-175" dirty="0">
                <a:solidFill>
                  <a:srgbClr val="552D25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09839" y="2704502"/>
            <a:ext cx="4150995" cy="11544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635" algn="ctr">
              <a:lnSpc>
                <a:spcPts val="2160"/>
              </a:lnSpc>
              <a:spcBef>
                <a:spcPts val="375"/>
              </a:spcBef>
            </a:pPr>
            <a:r>
              <a:rPr sz="2000" spc="160" dirty="0">
                <a:solidFill>
                  <a:srgbClr val="552D25"/>
                </a:solidFill>
                <a:latin typeface="Verdana"/>
                <a:cs typeface="Verdana"/>
              </a:rPr>
              <a:t>‘</a:t>
            </a:r>
            <a:r>
              <a:rPr sz="2000" spc="-80" dirty="0">
                <a:solidFill>
                  <a:srgbClr val="552D25"/>
                </a:solidFill>
                <a:latin typeface="Verdana"/>
                <a:cs typeface="Verdana"/>
              </a:rPr>
              <a:t>v</a:t>
            </a:r>
            <a:r>
              <a:rPr sz="2000" spc="165" dirty="0">
                <a:solidFill>
                  <a:srgbClr val="552D25"/>
                </a:solidFill>
                <a:latin typeface="Verdana"/>
                <a:cs typeface="Verdana"/>
              </a:rPr>
              <a:t>’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160" dirty="0">
                <a:solidFill>
                  <a:srgbClr val="552D25"/>
                </a:solidFill>
                <a:latin typeface="Verdana"/>
                <a:cs typeface="Verdana"/>
              </a:rPr>
              <a:t>a</a:t>
            </a:r>
            <a:r>
              <a:rPr sz="2000" spc="95" dirty="0">
                <a:solidFill>
                  <a:srgbClr val="552D25"/>
                </a:solidFill>
                <a:latin typeface="Verdana"/>
                <a:cs typeface="Verdana"/>
              </a:rPr>
              <a:t>g</a:t>
            </a:r>
            <a:r>
              <a:rPr sz="2000" spc="105" dirty="0">
                <a:solidFill>
                  <a:srgbClr val="552D25"/>
                </a:solidFill>
                <a:latin typeface="Verdana"/>
                <a:cs typeface="Verdana"/>
              </a:rPr>
              <a:t>e</a:t>
            </a:r>
            <a:r>
              <a:rPr sz="2000" spc="-50" dirty="0">
                <a:solidFill>
                  <a:srgbClr val="552D25"/>
                </a:solidFill>
                <a:latin typeface="Verdana"/>
                <a:cs typeface="Verdana"/>
              </a:rPr>
              <a:t>n</a:t>
            </a:r>
            <a:r>
              <a:rPr sz="2000" spc="-110" dirty="0">
                <a:solidFill>
                  <a:srgbClr val="552D25"/>
                </a:solidFill>
                <a:latin typeface="Verdana"/>
                <a:cs typeface="Verdana"/>
              </a:rPr>
              <a:t>t</a:t>
            </a:r>
            <a:r>
              <a:rPr sz="2000" spc="-270" dirty="0">
                <a:solidFill>
                  <a:srgbClr val="552D25"/>
                </a:solidFill>
                <a:latin typeface="Verdana"/>
                <a:cs typeface="Verdana"/>
              </a:rPr>
              <a:t>s</a:t>
            </a:r>
            <a:r>
              <a:rPr sz="2000" spc="-355" dirty="0">
                <a:solidFill>
                  <a:srgbClr val="552D25"/>
                </a:solidFill>
                <a:latin typeface="Verdana"/>
                <a:cs typeface="Verdana"/>
              </a:rPr>
              <a:t>:</a:t>
            </a:r>
            <a:r>
              <a:rPr sz="2000" spc="-150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160" dirty="0">
                <a:solidFill>
                  <a:srgbClr val="552D25"/>
                </a:solidFill>
                <a:latin typeface="Verdana"/>
                <a:cs typeface="Verdana"/>
              </a:rPr>
              <a:t>a</a:t>
            </a:r>
            <a:r>
              <a:rPr sz="2000" spc="-260" dirty="0">
                <a:solidFill>
                  <a:srgbClr val="552D25"/>
                </a:solidFill>
                <a:latin typeface="Verdana"/>
                <a:cs typeface="Verdana"/>
              </a:rPr>
              <a:t>r</a:t>
            </a:r>
            <a:r>
              <a:rPr sz="2000" spc="110" dirty="0">
                <a:solidFill>
                  <a:srgbClr val="552D25"/>
                </a:solidFill>
                <a:latin typeface="Verdana"/>
                <a:cs typeface="Verdana"/>
              </a:rPr>
              <a:t>e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250" dirty="0">
                <a:solidFill>
                  <a:srgbClr val="552D25"/>
                </a:solidFill>
                <a:latin typeface="Verdana"/>
                <a:cs typeface="Verdana"/>
              </a:rPr>
              <a:t>c</a:t>
            </a:r>
            <a:r>
              <a:rPr sz="2000" spc="90" dirty="0">
                <a:solidFill>
                  <a:srgbClr val="552D25"/>
                </a:solidFill>
                <a:latin typeface="Verdana"/>
                <a:cs typeface="Verdana"/>
              </a:rPr>
              <a:t>o</a:t>
            </a:r>
            <a:r>
              <a:rPr sz="2000" spc="-50" dirty="0">
                <a:solidFill>
                  <a:srgbClr val="552D25"/>
                </a:solidFill>
                <a:latin typeface="Verdana"/>
                <a:cs typeface="Verdana"/>
              </a:rPr>
              <a:t>n</a:t>
            </a:r>
            <a:r>
              <a:rPr sz="2000" spc="-110" dirty="0">
                <a:solidFill>
                  <a:srgbClr val="552D25"/>
                </a:solidFill>
                <a:latin typeface="Verdana"/>
                <a:cs typeface="Verdana"/>
              </a:rPr>
              <a:t>t</a:t>
            </a:r>
            <a:r>
              <a:rPr sz="2000" spc="160" dirty="0">
                <a:solidFill>
                  <a:srgbClr val="552D25"/>
                </a:solidFill>
                <a:latin typeface="Verdana"/>
                <a:cs typeface="Verdana"/>
              </a:rPr>
              <a:t>a</a:t>
            </a:r>
            <a:r>
              <a:rPr sz="2000" spc="250" dirty="0">
                <a:solidFill>
                  <a:srgbClr val="552D25"/>
                </a:solidFill>
                <a:latin typeface="Verdana"/>
                <a:cs typeface="Verdana"/>
              </a:rPr>
              <a:t>c</a:t>
            </a:r>
            <a:r>
              <a:rPr sz="2000" spc="-110" dirty="0">
                <a:solidFill>
                  <a:srgbClr val="552D25"/>
                </a:solidFill>
                <a:latin typeface="Verdana"/>
                <a:cs typeface="Verdana"/>
              </a:rPr>
              <a:t>t</a:t>
            </a:r>
            <a:r>
              <a:rPr sz="2000" spc="-150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114" dirty="0">
                <a:solidFill>
                  <a:srgbClr val="552D25"/>
                </a:solidFill>
                <a:latin typeface="Verdana"/>
                <a:cs typeface="Verdana"/>
              </a:rPr>
              <a:t>p</a:t>
            </a:r>
            <a:r>
              <a:rPr sz="2000" spc="90" dirty="0">
                <a:solidFill>
                  <a:srgbClr val="552D25"/>
                </a:solidFill>
                <a:latin typeface="Verdana"/>
                <a:cs typeface="Verdana"/>
              </a:rPr>
              <a:t>o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i</a:t>
            </a:r>
            <a:r>
              <a:rPr sz="2000" spc="-270" dirty="0">
                <a:solidFill>
                  <a:srgbClr val="552D25"/>
                </a:solidFill>
                <a:latin typeface="Verdana"/>
                <a:cs typeface="Verdana"/>
              </a:rPr>
              <a:t>s</a:t>
            </a:r>
            <a:r>
              <a:rPr sz="2000" spc="90" dirty="0">
                <a:solidFill>
                  <a:srgbClr val="552D25"/>
                </a:solidFill>
                <a:latin typeface="Verdana"/>
                <a:cs typeface="Verdana"/>
              </a:rPr>
              <a:t>o</a:t>
            </a:r>
            <a:r>
              <a:rPr sz="2000" spc="-50" dirty="0">
                <a:solidFill>
                  <a:srgbClr val="552D25"/>
                </a:solidFill>
                <a:latin typeface="Verdana"/>
                <a:cs typeface="Verdana"/>
              </a:rPr>
              <a:t>n</a:t>
            </a:r>
            <a:r>
              <a:rPr sz="2000" spc="-210" dirty="0">
                <a:solidFill>
                  <a:srgbClr val="552D25"/>
                </a:solidFill>
                <a:latin typeface="Verdana"/>
                <a:cs typeface="Verdana"/>
              </a:rPr>
              <a:t>s  </a:t>
            </a:r>
            <a:r>
              <a:rPr sz="2000" spc="-55" dirty="0">
                <a:solidFill>
                  <a:srgbClr val="552D25"/>
                </a:solidFill>
                <a:latin typeface="Verdana"/>
                <a:cs typeface="Verdana"/>
              </a:rPr>
              <a:t>u</a:t>
            </a:r>
            <a:r>
              <a:rPr sz="2000" spc="-50" dirty="0">
                <a:solidFill>
                  <a:srgbClr val="552D25"/>
                </a:solidFill>
                <a:latin typeface="Verdana"/>
                <a:cs typeface="Verdana"/>
              </a:rPr>
              <a:t>n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l</a:t>
            </a:r>
            <a:r>
              <a:rPr sz="2000" spc="105" dirty="0">
                <a:solidFill>
                  <a:srgbClr val="552D25"/>
                </a:solidFill>
                <a:latin typeface="Verdana"/>
                <a:cs typeface="Verdana"/>
              </a:rPr>
              <a:t>e</a:t>
            </a:r>
            <a:r>
              <a:rPr sz="2000" spc="-270" dirty="0">
                <a:solidFill>
                  <a:srgbClr val="552D25"/>
                </a:solidFill>
                <a:latin typeface="Verdana"/>
                <a:cs typeface="Verdana"/>
              </a:rPr>
              <a:t>s</a:t>
            </a:r>
            <a:r>
              <a:rPr sz="2000" spc="-265" dirty="0">
                <a:solidFill>
                  <a:srgbClr val="552D25"/>
                </a:solidFill>
                <a:latin typeface="Verdana"/>
                <a:cs typeface="Verdana"/>
              </a:rPr>
              <a:t>s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160" dirty="0">
                <a:solidFill>
                  <a:srgbClr val="552D25"/>
                </a:solidFill>
                <a:latin typeface="Verdana"/>
                <a:cs typeface="Verdana"/>
              </a:rPr>
              <a:t>a</a:t>
            </a:r>
            <a:r>
              <a:rPr sz="2000" spc="105" dirty="0">
                <a:solidFill>
                  <a:srgbClr val="552D25"/>
                </a:solidFill>
                <a:latin typeface="Verdana"/>
                <a:cs typeface="Verdana"/>
              </a:rPr>
              <a:t>e</a:t>
            </a:r>
            <a:r>
              <a:rPr sz="2000" spc="-260" dirty="0">
                <a:solidFill>
                  <a:srgbClr val="552D25"/>
                </a:solidFill>
                <a:latin typeface="Verdana"/>
                <a:cs typeface="Verdana"/>
              </a:rPr>
              <a:t>r</a:t>
            </a:r>
            <a:r>
              <a:rPr sz="2000" spc="90" dirty="0">
                <a:solidFill>
                  <a:srgbClr val="552D25"/>
                </a:solidFill>
                <a:latin typeface="Verdana"/>
                <a:cs typeface="Verdana"/>
              </a:rPr>
              <a:t>o</a:t>
            </a:r>
            <a:r>
              <a:rPr sz="2000" spc="-270" dirty="0">
                <a:solidFill>
                  <a:srgbClr val="552D25"/>
                </a:solidFill>
                <a:latin typeface="Verdana"/>
                <a:cs typeface="Verdana"/>
              </a:rPr>
              <a:t>s</a:t>
            </a:r>
            <a:r>
              <a:rPr sz="2000" spc="90" dirty="0">
                <a:solidFill>
                  <a:srgbClr val="552D25"/>
                </a:solidFill>
                <a:latin typeface="Verdana"/>
                <a:cs typeface="Verdana"/>
              </a:rPr>
              <a:t>o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li</a:t>
            </a:r>
            <a:r>
              <a:rPr sz="2000" spc="-204" dirty="0">
                <a:solidFill>
                  <a:srgbClr val="552D25"/>
                </a:solidFill>
                <a:latin typeface="Verdana"/>
                <a:cs typeface="Verdana"/>
              </a:rPr>
              <a:t>z</a:t>
            </a:r>
            <a:r>
              <a:rPr sz="2000" spc="105" dirty="0">
                <a:solidFill>
                  <a:srgbClr val="552D25"/>
                </a:solidFill>
                <a:latin typeface="Verdana"/>
                <a:cs typeface="Verdana"/>
              </a:rPr>
              <a:t>e</a:t>
            </a:r>
            <a:r>
              <a:rPr sz="2000" spc="125" dirty="0">
                <a:solidFill>
                  <a:srgbClr val="552D25"/>
                </a:solidFill>
                <a:latin typeface="Verdana"/>
                <a:cs typeface="Verdana"/>
              </a:rPr>
              <a:t>d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160" dirty="0">
                <a:solidFill>
                  <a:srgbClr val="552D25"/>
                </a:solidFill>
                <a:latin typeface="Verdana"/>
                <a:cs typeface="Verdana"/>
              </a:rPr>
              <a:t>a</a:t>
            </a:r>
            <a:r>
              <a:rPr sz="2000" spc="-50" dirty="0">
                <a:solidFill>
                  <a:srgbClr val="552D25"/>
                </a:solidFill>
                <a:latin typeface="Verdana"/>
                <a:cs typeface="Verdana"/>
              </a:rPr>
              <a:t>n</a:t>
            </a:r>
            <a:r>
              <a:rPr sz="2000" spc="90" dirty="0">
                <a:solidFill>
                  <a:srgbClr val="552D25"/>
                </a:solidFill>
                <a:latin typeface="Verdana"/>
                <a:cs typeface="Verdana"/>
              </a:rPr>
              <a:t>d  </a:t>
            </a:r>
            <a:r>
              <a:rPr sz="2000" spc="250" dirty="0">
                <a:solidFill>
                  <a:srgbClr val="552D25"/>
                </a:solidFill>
                <a:latin typeface="Verdana"/>
                <a:cs typeface="Verdana"/>
              </a:rPr>
              <a:t>c</a:t>
            </a:r>
            <a:r>
              <a:rPr sz="2000" spc="90" dirty="0">
                <a:solidFill>
                  <a:srgbClr val="552D25"/>
                </a:solidFill>
                <a:latin typeface="Verdana"/>
                <a:cs typeface="Verdana"/>
              </a:rPr>
              <a:t>o</a:t>
            </a:r>
            <a:r>
              <a:rPr sz="2000" spc="-50" dirty="0">
                <a:solidFill>
                  <a:srgbClr val="552D25"/>
                </a:solidFill>
                <a:latin typeface="Verdana"/>
                <a:cs typeface="Verdana"/>
              </a:rPr>
              <a:t>n</a:t>
            </a:r>
            <a:r>
              <a:rPr sz="2000" spc="-110" dirty="0">
                <a:solidFill>
                  <a:srgbClr val="552D25"/>
                </a:solidFill>
                <a:latin typeface="Verdana"/>
                <a:cs typeface="Verdana"/>
              </a:rPr>
              <a:t>t</a:t>
            </a:r>
            <a:r>
              <a:rPr sz="2000" spc="160" dirty="0">
                <a:solidFill>
                  <a:srgbClr val="552D25"/>
                </a:solidFill>
                <a:latin typeface="Verdana"/>
                <a:cs typeface="Verdana"/>
              </a:rPr>
              <a:t>a</a:t>
            </a:r>
            <a:r>
              <a:rPr sz="2000" spc="-75" dirty="0">
                <a:solidFill>
                  <a:srgbClr val="552D25"/>
                </a:solidFill>
                <a:latin typeface="Verdana"/>
                <a:cs typeface="Verdana"/>
              </a:rPr>
              <a:t>m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i</a:t>
            </a:r>
            <a:r>
              <a:rPr sz="2000" spc="-50" dirty="0">
                <a:solidFill>
                  <a:srgbClr val="552D25"/>
                </a:solidFill>
                <a:latin typeface="Verdana"/>
                <a:cs typeface="Verdana"/>
              </a:rPr>
              <a:t>n</a:t>
            </a:r>
            <a:r>
              <a:rPr sz="2000" spc="160" dirty="0">
                <a:solidFill>
                  <a:srgbClr val="552D25"/>
                </a:solidFill>
                <a:latin typeface="Verdana"/>
                <a:cs typeface="Verdana"/>
              </a:rPr>
              <a:t>a</a:t>
            </a:r>
            <a:r>
              <a:rPr sz="2000" spc="-110" dirty="0">
                <a:solidFill>
                  <a:srgbClr val="552D25"/>
                </a:solidFill>
                <a:latin typeface="Verdana"/>
                <a:cs typeface="Verdana"/>
              </a:rPr>
              <a:t>t</a:t>
            </a:r>
            <a:r>
              <a:rPr sz="2000" spc="110" dirty="0">
                <a:solidFill>
                  <a:srgbClr val="552D25"/>
                </a:solidFill>
                <a:latin typeface="Verdana"/>
                <a:cs typeface="Verdana"/>
              </a:rPr>
              <a:t>e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95" dirty="0">
                <a:solidFill>
                  <a:srgbClr val="552D25"/>
                </a:solidFill>
                <a:latin typeface="Verdana"/>
                <a:cs typeface="Verdana"/>
              </a:rPr>
              <a:t>g</a:t>
            </a:r>
            <a:r>
              <a:rPr sz="2000" spc="-260" dirty="0">
                <a:solidFill>
                  <a:srgbClr val="552D25"/>
                </a:solidFill>
                <a:latin typeface="Verdana"/>
                <a:cs typeface="Verdana"/>
              </a:rPr>
              <a:t>r</a:t>
            </a:r>
            <a:r>
              <a:rPr sz="2000" spc="90" dirty="0">
                <a:solidFill>
                  <a:srgbClr val="552D25"/>
                </a:solidFill>
                <a:latin typeface="Verdana"/>
                <a:cs typeface="Verdana"/>
              </a:rPr>
              <a:t>o</a:t>
            </a:r>
            <a:r>
              <a:rPr sz="2000" spc="-55" dirty="0">
                <a:solidFill>
                  <a:srgbClr val="552D25"/>
                </a:solidFill>
                <a:latin typeface="Verdana"/>
                <a:cs typeface="Verdana"/>
              </a:rPr>
              <a:t>u</a:t>
            </a:r>
            <a:r>
              <a:rPr sz="2000" spc="-50" dirty="0">
                <a:solidFill>
                  <a:srgbClr val="552D25"/>
                </a:solidFill>
                <a:latin typeface="Verdana"/>
                <a:cs typeface="Verdana"/>
              </a:rPr>
              <a:t>n</a:t>
            </a:r>
            <a:r>
              <a:rPr sz="2000" spc="125" dirty="0">
                <a:solidFill>
                  <a:srgbClr val="552D25"/>
                </a:solidFill>
                <a:latin typeface="Verdana"/>
                <a:cs typeface="Verdana"/>
              </a:rPr>
              <a:t>d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552D25"/>
                </a:solidFill>
                <a:latin typeface="Verdana"/>
                <a:cs typeface="Verdana"/>
              </a:rPr>
              <a:t>f</a:t>
            </a:r>
            <a:r>
              <a:rPr sz="2000" spc="90" dirty="0">
                <a:solidFill>
                  <a:srgbClr val="552D25"/>
                </a:solidFill>
                <a:latin typeface="Verdana"/>
                <a:cs typeface="Verdana"/>
              </a:rPr>
              <a:t>o</a:t>
            </a:r>
            <a:r>
              <a:rPr sz="2000" spc="-254" dirty="0">
                <a:solidFill>
                  <a:srgbClr val="552D25"/>
                </a:solidFill>
                <a:latin typeface="Verdana"/>
                <a:cs typeface="Verdana"/>
              </a:rPr>
              <a:t>r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552D25"/>
                </a:solidFill>
                <a:latin typeface="Verdana"/>
                <a:cs typeface="Verdana"/>
              </a:rPr>
              <a:t>w</a:t>
            </a:r>
            <a:r>
              <a:rPr sz="2000" spc="105" dirty="0">
                <a:solidFill>
                  <a:srgbClr val="552D25"/>
                </a:solidFill>
                <a:latin typeface="Verdana"/>
                <a:cs typeface="Verdana"/>
              </a:rPr>
              <a:t>ee</a:t>
            </a:r>
            <a:r>
              <a:rPr sz="2000" spc="-185" dirty="0">
                <a:solidFill>
                  <a:srgbClr val="552D25"/>
                </a:solidFill>
                <a:latin typeface="Verdana"/>
                <a:cs typeface="Verdana"/>
              </a:rPr>
              <a:t>k</a:t>
            </a:r>
            <a:r>
              <a:rPr sz="2000" spc="-265" dirty="0">
                <a:solidFill>
                  <a:srgbClr val="552D25"/>
                </a:solidFill>
                <a:latin typeface="Verdana"/>
                <a:cs typeface="Verdana"/>
              </a:rPr>
              <a:t>s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90" dirty="0">
                <a:solidFill>
                  <a:srgbClr val="552D25"/>
                </a:solidFill>
                <a:latin typeface="Verdana"/>
                <a:cs typeface="Verdana"/>
              </a:rPr>
              <a:t>o</a:t>
            </a:r>
            <a:r>
              <a:rPr sz="2000" spc="-225" dirty="0">
                <a:solidFill>
                  <a:srgbClr val="552D25"/>
                </a:solidFill>
                <a:latin typeface="Verdana"/>
                <a:cs typeface="Verdana"/>
              </a:rPr>
              <a:t>r  </a:t>
            </a:r>
            <a:r>
              <a:rPr sz="2000" spc="-75" dirty="0">
                <a:solidFill>
                  <a:srgbClr val="552D25"/>
                </a:solidFill>
                <a:latin typeface="Verdana"/>
                <a:cs typeface="Verdana"/>
              </a:rPr>
              <a:t>months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01584" y="4624743"/>
            <a:ext cx="4167504" cy="8801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ctr">
              <a:lnSpc>
                <a:spcPts val="2160"/>
              </a:lnSpc>
              <a:spcBef>
                <a:spcPts val="375"/>
              </a:spcBef>
            </a:pPr>
            <a:r>
              <a:rPr sz="2000" spc="-385" dirty="0">
                <a:solidFill>
                  <a:srgbClr val="552D25"/>
                </a:solidFill>
                <a:latin typeface="Verdana"/>
                <a:cs typeface="Verdana"/>
              </a:rPr>
              <a:t>T</a:t>
            </a:r>
            <a:r>
              <a:rPr sz="2000" spc="-50" dirty="0">
                <a:solidFill>
                  <a:srgbClr val="552D25"/>
                </a:solidFill>
                <a:latin typeface="Verdana"/>
                <a:cs typeface="Verdana"/>
              </a:rPr>
              <a:t>h</a:t>
            </a:r>
            <a:r>
              <a:rPr sz="2000" spc="110" dirty="0">
                <a:solidFill>
                  <a:srgbClr val="552D25"/>
                </a:solidFill>
                <a:latin typeface="Verdana"/>
                <a:cs typeface="Verdana"/>
              </a:rPr>
              <a:t>e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552D25"/>
                </a:solidFill>
                <a:latin typeface="Verdana"/>
                <a:cs typeface="Verdana"/>
              </a:rPr>
              <a:t>t</a:t>
            </a:r>
            <a:r>
              <a:rPr sz="2000" spc="90" dirty="0">
                <a:solidFill>
                  <a:srgbClr val="552D25"/>
                </a:solidFill>
                <a:latin typeface="Verdana"/>
                <a:cs typeface="Verdana"/>
              </a:rPr>
              <a:t>o</a:t>
            </a:r>
            <a:r>
              <a:rPr sz="2000" spc="-229" dirty="0">
                <a:solidFill>
                  <a:srgbClr val="552D25"/>
                </a:solidFill>
                <a:latin typeface="Verdana"/>
                <a:cs typeface="Verdana"/>
              </a:rPr>
              <a:t>x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i</a:t>
            </a:r>
            <a:r>
              <a:rPr sz="2000" spc="250" dirty="0">
                <a:solidFill>
                  <a:srgbClr val="552D25"/>
                </a:solidFill>
                <a:latin typeface="Verdana"/>
                <a:cs typeface="Verdana"/>
              </a:rPr>
              <a:t>c</a:t>
            </a:r>
            <a:r>
              <a:rPr sz="2000" spc="90" dirty="0">
                <a:solidFill>
                  <a:srgbClr val="552D25"/>
                </a:solidFill>
                <a:latin typeface="Verdana"/>
                <a:cs typeface="Verdana"/>
              </a:rPr>
              <a:t>o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l</a:t>
            </a:r>
            <a:r>
              <a:rPr sz="2000" spc="90" dirty="0">
                <a:solidFill>
                  <a:srgbClr val="552D25"/>
                </a:solidFill>
                <a:latin typeface="Verdana"/>
                <a:cs typeface="Verdana"/>
              </a:rPr>
              <a:t>o</a:t>
            </a:r>
            <a:r>
              <a:rPr sz="2000" spc="95" dirty="0">
                <a:solidFill>
                  <a:srgbClr val="552D25"/>
                </a:solidFill>
                <a:latin typeface="Verdana"/>
                <a:cs typeface="Verdana"/>
              </a:rPr>
              <a:t>g</a:t>
            </a:r>
            <a:r>
              <a:rPr sz="2000" spc="-110" dirty="0">
                <a:solidFill>
                  <a:srgbClr val="552D25"/>
                </a:solidFill>
                <a:latin typeface="Verdana"/>
                <a:cs typeface="Verdana"/>
              </a:rPr>
              <a:t>y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160" dirty="0">
                <a:solidFill>
                  <a:srgbClr val="552D25"/>
                </a:solidFill>
                <a:latin typeface="Verdana"/>
                <a:cs typeface="Verdana"/>
              </a:rPr>
              <a:t>a</a:t>
            </a:r>
            <a:r>
              <a:rPr sz="2000" spc="-50" dirty="0">
                <a:solidFill>
                  <a:srgbClr val="552D25"/>
                </a:solidFill>
                <a:latin typeface="Verdana"/>
                <a:cs typeface="Verdana"/>
              </a:rPr>
              <a:t>n</a:t>
            </a:r>
            <a:r>
              <a:rPr sz="2000" spc="125" dirty="0">
                <a:solidFill>
                  <a:srgbClr val="552D25"/>
                </a:solidFill>
                <a:latin typeface="Verdana"/>
                <a:cs typeface="Verdana"/>
              </a:rPr>
              <a:t>d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552D25"/>
                </a:solidFill>
                <a:latin typeface="Verdana"/>
                <a:cs typeface="Verdana"/>
              </a:rPr>
              <a:t>m</a:t>
            </a:r>
            <a:r>
              <a:rPr sz="2000" spc="160" dirty="0">
                <a:solidFill>
                  <a:srgbClr val="552D25"/>
                </a:solidFill>
                <a:latin typeface="Verdana"/>
                <a:cs typeface="Verdana"/>
              </a:rPr>
              <a:t>a</a:t>
            </a:r>
            <a:r>
              <a:rPr sz="2000" spc="-50" dirty="0">
                <a:solidFill>
                  <a:srgbClr val="552D25"/>
                </a:solidFill>
                <a:latin typeface="Verdana"/>
                <a:cs typeface="Verdana"/>
              </a:rPr>
              <a:t>n</a:t>
            </a:r>
            <a:r>
              <a:rPr sz="2000" spc="160" dirty="0">
                <a:solidFill>
                  <a:srgbClr val="552D25"/>
                </a:solidFill>
                <a:latin typeface="Verdana"/>
                <a:cs typeface="Verdana"/>
              </a:rPr>
              <a:t>a</a:t>
            </a:r>
            <a:r>
              <a:rPr sz="2000" spc="95" dirty="0">
                <a:solidFill>
                  <a:srgbClr val="552D25"/>
                </a:solidFill>
                <a:latin typeface="Verdana"/>
                <a:cs typeface="Verdana"/>
              </a:rPr>
              <a:t>g</a:t>
            </a:r>
            <a:r>
              <a:rPr sz="2000" spc="105" dirty="0">
                <a:solidFill>
                  <a:srgbClr val="552D25"/>
                </a:solidFill>
                <a:latin typeface="Verdana"/>
                <a:cs typeface="Verdana"/>
              </a:rPr>
              <a:t>e</a:t>
            </a:r>
            <a:r>
              <a:rPr sz="2000" spc="-75" dirty="0">
                <a:solidFill>
                  <a:srgbClr val="552D25"/>
                </a:solidFill>
                <a:latin typeface="Verdana"/>
                <a:cs typeface="Verdana"/>
              </a:rPr>
              <a:t>m</a:t>
            </a:r>
            <a:r>
              <a:rPr sz="2000" spc="105" dirty="0">
                <a:solidFill>
                  <a:srgbClr val="552D25"/>
                </a:solidFill>
                <a:latin typeface="Verdana"/>
                <a:cs typeface="Verdana"/>
              </a:rPr>
              <a:t>e</a:t>
            </a:r>
            <a:r>
              <a:rPr sz="2000" spc="-50" dirty="0">
                <a:solidFill>
                  <a:srgbClr val="552D25"/>
                </a:solidFill>
                <a:latin typeface="Verdana"/>
                <a:cs typeface="Verdana"/>
              </a:rPr>
              <a:t>n</a:t>
            </a:r>
            <a:r>
              <a:rPr sz="2000" spc="-105" dirty="0">
                <a:solidFill>
                  <a:srgbClr val="552D25"/>
                </a:solidFill>
                <a:latin typeface="Verdana"/>
                <a:cs typeface="Verdana"/>
              </a:rPr>
              <a:t>t  </a:t>
            </a:r>
            <a:r>
              <a:rPr sz="2000" spc="90" dirty="0">
                <a:solidFill>
                  <a:srgbClr val="552D25"/>
                </a:solidFill>
                <a:latin typeface="Verdana"/>
                <a:cs typeface="Verdana"/>
              </a:rPr>
              <a:t>o</a:t>
            </a:r>
            <a:r>
              <a:rPr sz="2000" spc="-75" dirty="0">
                <a:solidFill>
                  <a:srgbClr val="552D25"/>
                </a:solidFill>
                <a:latin typeface="Verdana"/>
                <a:cs typeface="Verdana"/>
              </a:rPr>
              <a:t>f</a:t>
            </a:r>
            <a:r>
              <a:rPr sz="2000" spc="-150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552D25"/>
                </a:solidFill>
                <a:latin typeface="Verdana"/>
                <a:cs typeface="Verdana"/>
              </a:rPr>
              <a:t>n</a:t>
            </a:r>
            <a:r>
              <a:rPr sz="2000" spc="105" dirty="0">
                <a:solidFill>
                  <a:srgbClr val="552D25"/>
                </a:solidFill>
                <a:latin typeface="Verdana"/>
                <a:cs typeface="Verdana"/>
              </a:rPr>
              <a:t>e</a:t>
            </a:r>
            <a:r>
              <a:rPr sz="2000" spc="-260" dirty="0">
                <a:solidFill>
                  <a:srgbClr val="552D25"/>
                </a:solidFill>
                <a:latin typeface="Verdana"/>
                <a:cs typeface="Verdana"/>
              </a:rPr>
              <a:t>r</a:t>
            </a:r>
            <a:r>
              <a:rPr sz="2000" spc="-80" dirty="0">
                <a:solidFill>
                  <a:srgbClr val="552D25"/>
                </a:solidFill>
                <a:latin typeface="Verdana"/>
                <a:cs typeface="Verdana"/>
              </a:rPr>
              <a:t>v</a:t>
            </a:r>
            <a:r>
              <a:rPr sz="2000" spc="110" dirty="0">
                <a:solidFill>
                  <a:srgbClr val="552D25"/>
                </a:solidFill>
                <a:latin typeface="Verdana"/>
                <a:cs typeface="Verdana"/>
              </a:rPr>
              <a:t>e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160" dirty="0">
                <a:solidFill>
                  <a:srgbClr val="552D25"/>
                </a:solidFill>
                <a:latin typeface="Verdana"/>
                <a:cs typeface="Verdana"/>
              </a:rPr>
              <a:t>a</a:t>
            </a:r>
            <a:r>
              <a:rPr sz="2000" spc="95" dirty="0">
                <a:solidFill>
                  <a:srgbClr val="552D25"/>
                </a:solidFill>
                <a:latin typeface="Verdana"/>
                <a:cs typeface="Verdana"/>
              </a:rPr>
              <a:t>g</a:t>
            </a:r>
            <a:r>
              <a:rPr sz="2000" spc="105" dirty="0">
                <a:solidFill>
                  <a:srgbClr val="552D25"/>
                </a:solidFill>
                <a:latin typeface="Verdana"/>
                <a:cs typeface="Verdana"/>
              </a:rPr>
              <a:t>e</a:t>
            </a:r>
            <a:r>
              <a:rPr sz="2000" spc="-50" dirty="0">
                <a:solidFill>
                  <a:srgbClr val="552D25"/>
                </a:solidFill>
                <a:latin typeface="Verdana"/>
                <a:cs typeface="Verdana"/>
              </a:rPr>
              <a:t>n</a:t>
            </a:r>
            <a:r>
              <a:rPr sz="2000" spc="-110" dirty="0">
                <a:solidFill>
                  <a:srgbClr val="552D25"/>
                </a:solidFill>
                <a:latin typeface="Verdana"/>
                <a:cs typeface="Verdana"/>
              </a:rPr>
              <a:t>t</a:t>
            </a:r>
            <a:r>
              <a:rPr sz="2000" spc="-150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160" dirty="0">
                <a:solidFill>
                  <a:srgbClr val="552D25"/>
                </a:solidFill>
                <a:latin typeface="Verdana"/>
                <a:cs typeface="Verdana"/>
              </a:rPr>
              <a:t>a</a:t>
            </a:r>
            <a:r>
              <a:rPr sz="2000" spc="-50" dirty="0">
                <a:solidFill>
                  <a:srgbClr val="552D25"/>
                </a:solidFill>
                <a:latin typeface="Verdana"/>
                <a:cs typeface="Verdana"/>
              </a:rPr>
              <a:t>n</a:t>
            </a:r>
            <a:r>
              <a:rPr sz="2000" spc="125" dirty="0">
                <a:solidFill>
                  <a:srgbClr val="552D25"/>
                </a:solidFill>
                <a:latin typeface="Verdana"/>
                <a:cs typeface="Verdana"/>
              </a:rPr>
              <a:t>d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114" dirty="0">
                <a:solidFill>
                  <a:srgbClr val="552D25"/>
                </a:solidFill>
                <a:latin typeface="Verdana"/>
                <a:cs typeface="Verdana"/>
              </a:rPr>
              <a:t>p</a:t>
            </a:r>
            <a:r>
              <a:rPr sz="2000" spc="105" dirty="0">
                <a:solidFill>
                  <a:srgbClr val="552D25"/>
                </a:solidFill>
                <a:latin typeface="Verdana"/>
                <a:cs typeface="Verdana"/>
              </a:rPr>
              <a:t>e</a:t>
            </a:r>
            <a:r>
              <a:rPr sz="2000" spc="-270" dirty="0">
                <a:solidFill>
                  <a:srgbClr val="552D25"/>
                </a:solidFill>
                <a:latin typeface="Verdana"/>
                <a:cs typeface="Verdana"/>
              </a:rPr>
              <a:t>s</a:t>
            </a:r>
            <a:r>
              <a:rPr sz="2000" spc="-110" dirty="0">
                <a:solidFill>
                  <a:srgbClr val="552D25"/>
                </a:solidFill>
                <a:latin typeface="Verdana"/>
                <a:cs typeface="Verdana"/>
              </a:rPr>
              <a:t>t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i</a:t>
            </a:r>
            <a:r>
              <a:rPr sz="2000" spc="250" dirty="0">
                <a:solidFill>
                  <a:srgbClr val="552D25"/>
                </a:solidFill>
                <a:latin typeface="Verdana"/>
                <a:cs typeface="Verdana"/>
              </a:rPr>
              <a:t>c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i</a:t>
            </a:r>
            <a:r>
              <a:rPr sz="2000" spc="120" dirty="0">
                <a:solidFill>
                  <a:srgbClr val="552D25"/>
                </a:solidFill>
                <a:latin typeface="Verdana"/>
                <a:cs typeface="Verdana"/>
              </a:rPr>
              <a:t>d</a:t>
            </a:r>
            <a:r>
              <a:rPr sz="2000" spc="80" dirty="0">
                <a:solidFill>
                  <a:srgbClr val="552D25"/>
                </a:solidFill>
                <a:latin typeface="Verdana"/>
                <a:cs typeface="Verdana"/>
              </a:rPr>
              <a:t>e  </a:t>
            </a:r>
            <a:r>
              <a:rPr sz="2000" spc="114" dirty="0">
                <a:solidFill>
                  <a:srgbClr val="552D25"/>
                </a:solidFill>
                <a:latin typeface="Verdana"/>
                <a:cs typeface="Verdana"/>
              </a:rPr>
              <a:t>p</a:t>
            </a:r>
            <a:r>
              <a:rPr sz="2000" spc="90" dirty="0">
                <a:solidFill>
                  <a:srgbClr val="552D25"/>
                </a:solidFill>
                <a:latin typeface="Verdana"/>
                <a:cs typeface="Verdana"/>
              </a:rPr>
              <a:t>o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i</a:t>
            </a:r>
            <a:r>
              <a:rPr sz="2000" spc="-270" dirty="0">
                <a:solidFill>
                  <a:srgbClr val="552D25"/>
                </a:solidFill>
                <a:latin typeface="Verdana"/>
                <a:cs typeface="Verdana"/>
              </a:rPr>
              <a:t>s</a:t>
            </a:r>
            <a:r>
              <a:rPr sz="2000" spc="90" dirty="0">
                <a:solidFill>
                  <a:srgbClr val="552D25"/>
                </a:solidFill>
                <a:latin typeface="Verdana"/>
                <a:cs typeface="Verdana"/>
              </a:rPr>
              <a:t>o</a:t>
            </a:r>
            <a:r>
              <a:rPr sz="2000" spc="-50" dirty="0">
                <a:solidFill>
                  <a:srgbClr val="552D25"/>
                </a:solidFill>
                <a:latin typeface="Verdana"/>
                <a:cs typeface="Verdana"/>
              </a:rPr>
              <a:t>n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i</a:t>
            </a:r>
            <a:r>
              <a:rPr sz="2000" spc="-50" dirty="0">
                <a:solidFill>
                  <a:srgbClr val="552D25"/>
                </a:solidFill>
                <a:latin typeface="Verdana"/>
                <a:cs typeface="Verdana"/>
              </a:rPr>
              <a:t>n</a:t>
            </a:r>
            <a:r>
              <a:rPr sz="2000" spc="100" dirty="0">
                <a:solidFill>
                  <a:srgbClr val="552D25"/>
                </a:solidFill>
                <a:latin typeface="Verdana"/>
                <a:cs typeface="Verdana"/>
              </a:rPr>
              <a:t>g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160" dirty="0">
                <a:solidFill>
                  <a:srgbClr val="552D25"/>
                </a:solidFill>
                <a:latin typeface="Verdana"/>
                <a:cs typeface="Verdana"/>
              </a:rPr>
              <a:t>a</a:t>
            </a:r>
            <a:r>
              <a:rPr sz="2000" spc="-260" dirty="0">
                <a:solidFill>
                  <a:srgbClr val="552D25"/>
                </a:solidFill>
                <a:latin typeface="Verdana"/>
                <a:cs typeface="Verdana"/>
              </a:rPr>
              <a:t>r</a:t>
            </a:r>
            <a:r>
              <a:rPr sz="2000" spc="110" dirty="0">
                <a:solidFill>
                  <a:srgbClr val="552D25"/>
                </a:solidFill>
                <a:latin typeface="Verdana"/>
                <a:cs typeface="Verdana"/>
              </a:rPr>
              <a:t>e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 </a:t>
            </a:r>
            <a:r>
              <a:rPr sz="2000" spc="-270" dirty="0">
                <a:solidFill>
                  <a:srgbClr val="552D25"/>
                </a:solidFill>
                <a:latin typeface="Verdana"/>
                <a:cs typeface="Verdana"/>
              </a:rPr>
              <a:t>s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i</a:t>
            </a:r>
            <a:r>
              <a:rPr sz="2000" spc="-75" dirty="0">
                <a:solidFill>
                  <a:srgbClr val="552D25"/>
                </a:solidFill>
                <a:latin typeface="Verdana"/>
                <a:cs typeface="Verdana"/>
              </a:rPr>
              <a:t>m</a:t>
            </a:r>
            <a:r>
              <a:rPr sz="2000" spc="-155" dirty="0">
                <a:solidFill>
                  <a:srgbClr val="552D25"/>
                </a:solidFill>
                <a:latin typeface="Verdana"/>
                <a:cs typeface="Verdana"/>
              </a:rPr>
              <a:t>il</a:t>
            </a:r>
            <a:r>
              <a:rPr sz="2000" spc="160" dirty="0">
                <a:solidFill>
                  <a:srgbClr val="552D25"/>
                </a:solidFill>
                <a:latin typeface="Verdana"/>
                <a:cs typeface="Verdana"/>
              </a:rPr>
              <a:t>a</a:t>
            </a:r>
            <a:r>
              <a:rPr sz="2000" spc="-260" dirty="0">
                <a:solidFill>
                  <a:srgbClr val="552D25"/>
                </a:solidFill>
                <a:latin typeface="Verdana"/>
                <a:cs typeface="Verdana"/>
              </a:rPr>
              <a:t>r</a:t>
            </a:r>
            <a:r>
              <a:rPr sz="2000" spc="-175" dirty="0">
                <a:solidFill>
                  <a:srgbClr val="552D25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2191365" cy="6858000"/>
            <a:chOff x="0" y="0"/>
            <a:chExt cx="12191365" cy="68580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778496" cy="68580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D6D1C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067669" cy="685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15694" y="566686"/>
            <a:ext cx="3997960" cy="118300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830580" marR="5080" indent="-817880">
              <a:lnSpc>
                <a:spcPts val="4320"/>
              </a:lnSpc>
              <a:spcBef>
                <a:spcPts val="635"/>
              </a:spcBef>
            </a:pPr>
            <a:r>
              <a:rPr sz="4000" b="1" spc="-145" dirty="0">
                <a:latin typeface="Tahoma"/>
                <a:cs typeface="Tahoma"/>
              </a:rPr>
              <a:t>MECHAMISM</a:t>
            </a:r>
            <a:r>
              <a:rPr sz="4000" b="1" spc="-100" dirty="0">
                <a:latin typeface="Tahoma"/>
                <a:cs typeface="Tahoma"/>
              </a:rPr>
              <a:t> </a:t>
            </a:r>
            <a:r>
              <a:rPr sz="4000" b="1" spc="-70" dirty="0">
                <a:latin typeface="Tahoma"/>
                <a:cs typeface="Tahoma"/>
              </a:rPr>
              <a:t>OF </a:t>
            </a:r>
            <a:r>
              <a:rPr sz="4000" b="1" spc="-1155" dirty="0">
                <a:latin typeface="Tahoma"/>
                <a:cs typeface="Tahoma"/>
              </a:rPr>
              <a:t> </a:t>
            </a:r>
            <a:r>
              <a:rPr sz="4000" b="1" spc="-335" dirty="0">
                <a:latin typeface="Tahoma"/>
                <a:cs typeface="Tahoma"/>
              </a:rPr>
              <a:t>TOXICITY:</a:t>
            </a:r>
            <a:endParaRPr sz="4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2640" y="0"/>
            <a:ext cx="6559359" cy="6858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16064" y="2215527"/>
            <a:ext cx="3799204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36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b="1" spc="10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18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b="1" spc="-10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0" b="1" spc="-15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0" b="1" spc="-28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b="1" spc="-204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55" dirty="0">
                <a:solidFill>
                  <a:srgbClr val="FFFFFF"/>
                </a:solidFill>
                <a:latin typeface="Tahoma"/>
                <a:cs typeface="Tahoma"/>
              </a:rPr>
              <a:t>li</a:t>
            </a:r>
            <a:r>
              <a:rPr sz="2400" b="1" spc="-254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400" b="1" spc="10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2400" b="1" spc="-28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b="1" spc="-10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400" b="1" spc="-27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00" b="1" spc="10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14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b="1" spc="-28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b="1" spc="10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10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b="1" spc="-15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b="1" spc="-10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b="1" spc="45" dirty="0">
                <a:solidFill>
                  <a:srgbClr val="FFFFFF"/>
                </a:solidFill>
                <a:latin typeface="Tahoma"/>
                <a:cs typeface="Tahoma"/>
              </a:rPr>
              <a:t>g  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activation </a:t>
            </a:r>
            <a:r>
              <a:rPr sz="2400" b="1" spc="-1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9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4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parasympathetic </a:t>
            </a:r>
            <a:r>
              <a:rPr sz="2400" b="1" spc="-80" dirty="0">
                <a:solidFill>
                  <a:srgbClr val="FFFFFF"/>
                </a:solidFill>
                <a:latin typeface="Tahoma"/>
                <a:cs typeface="Tahoma"/>
              </a:rPr>
              <a:t>nervous </a:t>
            </a:r>
            <a:r>
              <a:rPr sz="2400" b="1" spc="-6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95" dirty="0">
                <a:solidFill>
                  <a:srgbClr val="FFFFFF"/>
                </a:solidFill>
                <a:latin typeface="Tahoma"/>
                <a:cs typeface="Tahoma"/>
              </a:rPr>
              <a:t>system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D6D0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16662"/>
            <a:ext cx="12192000" cy="15875"/>
          </a:xfrm>
          <a:custGeom>
            <a:avLst/>
            <a:gdLst/>
            <a:ahLst/>
            <a:cxnLst/>
            <a:rect l="l" t="t" r="r" b="b"/>
            <a:pathLst>
              <a:path w="12192000" h="15875">
                <a:moveTo>
                  <a:pt x="12192000" y="15875"/>
                </a:moveTo>
                <a:lnTo>
                  <a:pt x="0" y="15875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15875"/>
                </a:lnTo>
                <a:close/>
              </a:path>
            </a:pathLst>
          </a:custGeom>
          <a:solidFill>
            <a:srgbClr val="533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3216910" cy="3480435"/>
          </a:xfrm>
          <a:custGeom>
            <a:avLst/>
            <a:gdLst/>
            <a:ahLst/>
            <a:cxnLst/>
            <a:rect l="l" t="t" r="r" b="b"/>
            <a:pathLst>
              <a:path w="3216910" h="3480435">
                <a:moveTo>
                  <a:pt x="549475" y="3480310"/>
                </a:moveTo>
                <a:lnTo>
                  <a:pt x="499348" y="3480318"/>
                </a:lnTo>
                <a:lnTo>
                  <a:pt x="449489" y="3479221"/>
                </a:lnTo>
                <a:lnTo>
                  <a:pt x="399947" y="3476999"/>
                </a:lnTo>
                <a:lnTo>
                  <a:pt x="350773" y="3473628"/>
                </a:lnTo>
                <a:lnTo>
                  <a:pt x="302017" y="3469088"/>
                </a:lnTo>
                <a:lnTo>
                  <a:pt x="253728" y="3463356"/>
                </a:lnTo>
                <a:lnTo>
                  <a:pt x="205956" y="3456410"/>
                </a:lnTo>
                <a:lnTo>
                  <a:pt x="158752" y="3448229"/>
                </a:lnTo>
                <a:lnTo>
                  <a:pt x="112166" y="3438791"/>
                </a:lnTo>
                <a:lnTo>
                  <a:pt x="0" y="3408768"/>
                </a:lnTo>
                <a:lnTo>
                  <a:pt x="0" y="0"/>
                </a:lnTo>
                <a:lnTo>
                  <a:pt x="3216363" y="0"/>
                </a:lnTo>
                <a:lnTo>
                  <a:pt x="3213848" y="100445"/>
                </a:lnTo>
                <a:lnTo>
                  <a:pt x="3211097" y="175460"/>
                </a:lnTo>
                <a:lnTo>
                  <a:pt x="3208473" y="231657"/>
                </a:lnTo>
                <a:lnTo>
                  <a:pt x="3205074" y="292487"/>
                </a:lnTo>
                <a:lnTo>
                  <a:pt x="3200775" y="357680"/>
                </a:lnTo>
                <a:lnTo>
                  <a:pt x="3195453" y="426964"/>
                </a:lnTo>
                <a:lnTo>
                  <a:pt x="3188983" y="500070"/>
                </a:lnTo>
                <a:lnTo>
                  <a:pt x="3181241" y="576726"/>
                </a:lnTo>
                <a:lnTo>
                  <a:pt x="3176855" y="616302"/>
                </a:lnTo>
                <a:lnTo>
                  <a:pt x="3172105" y="656663"/>
                </a:lnTo>
                <a:lnTo>
                  <a:pt x="3166975" y="697777"/>
                </a:lnTo>
                <a:lnTo>
                  <a:pt x="3161450" y="739609"/>
                </a:lnTo>
                <a:lnTo>
                  <a:pt x="3155514" y="782126"/>
                </a:lnTo>
                <a:lnTo>
                  <a:pt x="3149152" y="825294"/>
                </a:lnTo>
                <a:lnTo>
                  <a:pt x="3142348" y="869079"/>
                </a:lnTo>
                <a:lnTo>
                  <a:pt x="3135087" y="913447"/>
                </a:lnTo>
                <a:lnTo>
                  <a:pt x="3127354" y="958365"/>
                </a:lnTo>
                <a:lnTo>
                  <a:pt x="3119132" y="1003798"/>
                </a:lnTo>
                <a:lnTo>
                  <a:pt x="3110407" y="1049712"/>
                </a:lnTo>
                <a:lnTo>
                  <a:pt x="3101162" y="1096075"/>
                </a:lnTo>
                <a:lnTo>
                  <a:pt x="3091383" y="1142852"/>
                </a:lnTo>
                <a:lnTo>
                  <a:pt x="3081054" y="1190009"/>
                </a:lnTo>
                <a:lnTo>
                  <a:pt x="3070160" y="1237513"/>
                </a:lnTo>
                <a:lnTo>
                  <a:pt x="3058684" y="1285329"/>
                </a:lnTo>
                <a:lnTo>
                  <a:pt x="3046612" y="1333424"/>
                </a:lnTo>
                <a:lnTo>
                  <a:pt x="3033928" y="1381763"/>
                </a:lnTo>
                <a:lnTo>
                  <a:pt x="3020617" y="1430314"/>
                </a:lnTo>
                <a:lnTo>
                  <a:pt x="3006662" y="1479043"/>
                </a:lnTo>
                <a:lnTo>
                  <a:pt x="2992050" y="1527914"/>
                </a:lnTo>
                <a:lnTo>
                  <a:pt x="2976763" y="1576896"/>
                </a:lnTo>
                <a:lnTo>
                  <a:pt x="2960787" y="1625953"/>
                </a:lnTo>
                <a:lnTo>
                  <a:pt x="2944106" y="1675052"/>
                </a:lnTo>
                <a:lnTo>
                  <a:pt x="2926705" y="1724159"/>
                </a:lnTo>
                <a:lnTo>
                  <a:pt x="2908568" y="1773240"/>
                </a:lnTo>
                <a:lnTo>
                  <a:pt x="2889679" y="1822263"/>
                </a:lnTo>
                <a:lnTo>
                  <a:pt x="2870024" y="1871191"/>
                </a:lnTo>
                <a:lnTo>
                  <a:pt x="2849586" y="1919993"/>
                </a:lnTo>
                <a:lnTo>
                  <a:pt x="2828351" y="1968633"/>
                </a:lnTo>
                <a:lnTo>
                  <a:pt x="2806303" y="2017079"/>
                </a:lnTo>
                <a:lnTo>
                  <a:pt x="2783425" y="2065296"/>
                </a:lnTo>
                <a:lnTo>
                  <a:pt x="2759704" y="2113250"/>
                </a:lnTo>
                <a:lnTo>
                  <a:pt x="2735123" y="2160909"/>
                </a:lnTo>
                <a:lnTo>
                  <a:pt x="2709666" y="2208237"/>
                </a:lnTo>
                <a:lnTo>
                  <a:pt x="2683320" y="2255201"/>
                </a:lnTo>
                <a:lnTo>
                  <a:pt x="2656066" y="2301767"/>
                </a:lnTo>
                <a:lnTo>
                  <a:pt x="2627892" y="2347902"/>
                </a:lnTo>
                <a:lnTo>
                  <a:pt x="2598780" y="2393571"/>
                </a:lnTo>
                <a:lnTo>
                  <a:pt x="2568716" y="2438741"/>
                </a:lnTo>
                <a:lnTo>
                  <a:pt x="2537683" y="2483378"/>
                </a:lnTo>
                <a:lnTo>
                  <a:pt x="2505667" y="2527448"/>
                </a:lnTo>
                <a:lnTo>
                  <a:pt x="2472652" y="2570917"/>
                </a:lnTo>
                <a:lnTo>
                  <a:pt x="2438623" y="2613752"/>
                </a:lnTo>
                <a:lnTo>
                  <a:pt x="2403563" y="2655918"/>
                </a:lnTo>
                <a:lnTo>
                  <a:pt x="2367458" y="2697382"/>
                </a:lnTo>
                <a:lnTo>
                  <a:pt x="2330292" y="2738110"/>
                </a:lnTo>
                <a:lnTo>
                  <a:pt x="2292050" y="2778068"/>
                </a:lnTo>
                <a:lnTo>
                  <a:pt x="2252716" y="2817222"/>
                </a:lnTo>
                <a:lnTo>
                  <a:pt x="2212274" y="2855539"/>
                </a:lnTo>
                <a:lnTo>
                  <a:pt x="2170710" y="2892984"/>
                </a:lnTo>
                <a:lnTo>
                  <a:pt x="2128007" y="2929524"/>
                </a:lnTo>
                <a:lnTo>
                  <a:pt x="2084150" y="2965125"/>
                </a:lnTo>
                <a:lnTo>
                  <a:pt x="2039124" y="2999753"/>
                </a:lnTo>
                <a:lnTo>
                  <a:pt x="1992913" y="3033375"/>
                </a:lnTo>
                <a:lnTo>
                  <a:pt x="1945502" y="3065956"/>
                </a:lnTo>
                <a:lnTo>
                  <a:pt x="1896875" y="3097462"/>
                </a:lnTo>
                <a:lnTo>
                  <a:pt x="1847017" y="3127861"/>
                </a:lnTo>
                <a:lnTo>
                  <a:pt x="1795912" y="3157117"/>
                </a:lnTo>
                <a:lnTo>
                  <a:pt x="1743544" y="3185198"/>
                </a:lnTo>
                <a:lnTo>
                  <a:pt x="1702959" y="3205705"/>
                </a:lnTo>
                <a:lnTo>
                  <a:pt x="1661393" y="3225655"/>
                </a:lnTo>
                <a:lnTo>
                  <a:pt x="1618896" y="3245025"/>
                </a:lnTo>
                <a:lnTo>
                  <a:pt x="1575517" y="3263794"/>
                </a:lnTo>
                <a:lnTo>
                  <a:pt x="1531307" y="3281940"/>
                </a:lnTo>
                <a:lnTo>
                  <a:pt x="1486316" y="3299441"/>
                </a:lnTo>
                <a:lnTo>
                  <a:pt x="1440594" y="3316275"/>
                </a:lnTo>
                <a:lnTo>
                  <a:pt x="1394190" y="3332420"/>
                </a:lnTo>
                <a:lnTo>
                  <a:pt x="1347155" y="3347854"/>
                </a:lnTo>
                <a:lnTo>
                  <a:pt x="1299538" y="3362556"/>
                </a:lnTo>
                <a:lnTo>
                  <a:pt x="1251390" y="3376503"/>
                </a:lnTo>
                <a:lnTo>
                  <a:pt x="1202760" y="3389674"/>
                </a:lnTo>
                <a:lnTo>
                  <a:pt x="1153698" y="3402047"/>
                </a:lnTo>
                <a:lnTo>
                  <a:pt x="1104255" y="3413600"/>
                </a:lnTo>
                <a:lnTo>
                  <a:pt x="1054480" y="3424311"/>
                </a:lnTo>
                <a:lnTo>
                  <a:pt x="1004423" y="3434159"/>
                </a:lnTo>
                <a:lnTo>
                  <a:pt x="954135" y="3443120"/>
                </a:lnTo>
                <a:lnTo>
                  <a:pt x="903664" y="3451175"/>
                </a:lnTo>
                <a:lnTo>
                  <a:pt x="853062" y="3458300"/>
                </a:lnTo>
                <a:lnTo>
                  <a:pt x="802378" y="3464474"/>
                </a:lnTo>
                <a:lnTo>
                  <a:pt x="751661" y="3469674"/>
                </a:lnTo>
                <a:lnTo>
                  <a:pt x="700963" y="3473880"/>
                </a:lnTo>
                <a:lnTo>
                  <a:pt x="650333" y="3477069"/>
                </a:lnTo>
                <a:lnTo>
                  <a:pt x="599820" y="3479220"/>
                </a:lnTo>
                <a:lnTo>
                  <a:pt x="549475" y="3480310"/>
                </a:lnTo>
                <a:close/>
              </a:path>
            </a:pathLst>
          </a:custGeom>
          <a:solidFill>
            <a:srgbClr val="9F9D79">
              <a:alpha val="78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5747" y="1619211"/>
            <a:ext cx="3706252" cy="522936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0"/>
            <a:ext cx="10402570" cy="5630545"/>
            <a:chOff x="0" y="0"/>
            <a:chExt cx="10402570" cy="56305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6339" y="432511"/>
              <a:ext cx="2361171" cy="192919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0402379" cy="563015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111349" y="1690611"/>
            <a:ext cx="8181975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4205" marR="616585" algn="ctr">
              <a:lnSpc>
                <a:spcPct val="100000"/>
              </a:lnSpc>
              <a:spcBef>
                <a:spcPts val="105"/>
              </a:spcBef>
            </a:pPr>
            <a:r>
              <a:rPr sz="2000" spc="-270" dirty="0">
                <a:solidFill>
                  <a:srgbClr val="533D34"/>
                </a:solidFill>
                <a:latin typeface="Verdana"/>
                <a:cs typeface="Verdana"/>
              </a:rPr>
              <a:t>s</a:t>
            </a:r>
            <a:r>
              <a:rPr sz="2000" spc="114" dirty="0">
                <a:solidFill>
                  <a:srgbClr val="533D34"/>
                </a:solidFill>
                <a:latin typeface="Verdana"/>
                <a:cs typeface="Verdana"/>
              </a:rPr>
              <a:t>p</a:t>
            </a:r>
            <a:r>
              <a:rPr sz="2000" spc="90" dirty="0">
                <a:solidFill>
                  <a:srgbClr val="533D34"/>
                </a:solidFill>
                <a:latin typeface="Verdana"/>
                <a:cs typeface="Verdana"/>
              </a:rPr>
              <a:t>o</a:t>
            </a:r>
            <a:r>
              <a:rPr sz="2000" spc="-50" dirty="0">
                <a:solidFill>
                  <a:srgbClr val="533D34"/>
                </a:solidFill>
                <a:latin typeface="Verdana"/>
                <a:cs typeface="Verdana"/>
              </a:rPr>
              <a:t>n</a:t>
            </a:r>
            <a:r>
              <a:rPr sz="2000" spc="-110" dirty="0">
                <a:solidFill>
                  <a:srgbClr val="533D34"/>
                </a:solidFill>
                <a:latin typeface="Verdana"/>
                <a:cs typeface="Verdana"/>
              </a:rPr>
              <a:t>t</a:t>
            </a:r>
            <a:r>
              <a:rPr sz="2000" spc="160" dirty="0">
                <a:solidFill>
                  <a:srgbClr val="533D34"/>
                </a:solidFill>
                <a:latin typeface="Verdana"/>
                <a:cs typeface="Verdana"/>
              </a:rPr>
              <a:t>a</a:t>
            </a:r>
            <a:r>
              <a:rPr sz="2000" spc="-50" dirty="0">
                <a:solidFill>
                  <a:srgbClr val="533D34"/>
                </a:solidFill>
                <a:latin typeface="Verdana"/>
                <a:cs typeface="Verdana"/>
              </a:rPr>
              <a:t>n</a:t>
            </a:r>
            <a:r>
              <a:rPr sz="2000" spc="10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000" spc="90" dirty="0">
                <a:solidFill>
                  <a:srgbClr val="533D34"/>
                </a:solidFill>
                <a:latin typeface="Verdana"/>
                <a:cs typeface="Verdana"/>
              </a:rPr>
              <a:t>o</a:t>
            </a:r>
            <a:r>
              <a:rPr sz="2000" spc="-55" dirty="0">
                <a:solidFill>
                  <a:srgbClr val="533D34"/>
                </a:solidFill>
                <a:latin typeface="Verdana"/>
                <a:cs typeface="Verdana"/>
              </a:rPr>
              <a:t>u</a:t>
            </a:r>
            <a:r>
              <a:rPr sz="2000" spc="-265" dirty="0">
                <a:solidFill>
                  <a:srgbClr val="533D34"/>
                </a:solidFill>
                <a:latin typeface="Verdana"/>
                <a:cs typeface="Verdana"/>
              </a:rPr>
              <a:t>s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533D34"/>
                </a:solidFill>
                <a:latin typeface="Verdana"/>
                <a:cs typeface="Verdana"/>
              </a:rPr>
              <a:t>h</a:t>
            </a:r>
            <a:r>
              <a:rPr sz="2000" spc="-114" dirty="0">
                <a:solidFill>
                  <a:srgbClr val="533D34"/>
                </a:solidFill>
                <a:latin typeface="Verdana"/>
                <a:cs typeface="Verdana"/>
              </a:rPr>
              <a:t>y</a:t>
            </a:r>
            <a:r>
              <a:rPr sz="2000" spc="120" dirty="0">
                <a:solidFill>
                  <a:srgbClr val="533D34"/>
                </a:solidFill>
                <a:latin typeface="Verdana"/>
                <a:cs typeface="Verdana"/>
              </a:rPr>
              <a:t>d</a:t>
            </a:r>
            <a:r>
              <a:rPr sz="2000" spc="-260" dirty="0">
                <a:solidFill>
                  <a:srgbClr val="533D34"/>
                </a:solidFill>
                <a:latin typeface="Verdana"/>
                <a:cs typeface="Verdana"/>
              </a:rPr>
              <a:t>r</a:t>
            </a:r>
            <a:r>
              <a:rPr sz="2000" spc="90" dirty="0">
                <a:solidFill>
                  <a:srgbClr val="533D34"/>
                </a:solidFill>
                <a:latin typeface="Verdana"/>
                <a:cs typeface="Verdana"/>
              </a:rPr>
              <a:t>o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l</a:t>
            </a:r>
            <a:r>
              <a:rPr sz="2000" spc="-114" dirty="0">
                <a:solidFill>
                  <a:srgbClr val="533D34"/>
                </a:solidFill>
                <a:latin typeface="Verdana"/>
                <a:cs typeface="Verdana"/>
              </a:rPr>
              <a:t>y</a:t>
            </a:r>
            <a:r>
              <a:rPr sz="2000" spc="-270" dirty="0">
                <a:solidFill>
                  <a:srgbClr val="533D34"/>
                </a:solidFill>
                <a:latin typeface="Verdana"/>
                <a:cs typeface="Verdana"/>
              </a:rPr>
              <a:t>s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i</a:t>
            </a:r>
            <a:r>
              <a:rPr sz="2000" spc="-265" dirty="0">
                <a:solidFill>
                  <a:srgbClr val="533D34"/>
                </a:solidFill>
                <a:latin typeface="Verdana"/>
                <a:cs typeface="Verdana"/>
              </a:rPr>
              <a:t>s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90" dirty="0">
                <a:solidFill>
                  <a:srgbClr val="533D34"/>
                </a:solidFill>
                <a:latin typeface="Verdana"/>
                <a:cs typeface="Verdana"/>
              </a:rPr>
              <a:t>o</a:t>
            </a:r>
            <a:r>
              <a:rPr sz="2000" spc="-75" dirty="0">
                <a:solidFill>
                  <a:srgbClr val="533D34"/>
                </a:solidFill>
                <a:latin typeface="Verdana"/>
                <a:cs typeface="Verdana"/>
              </a:rPr>
              <a:t>f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533D34"/>
                </a:solidFill>
                <a:latin typeface="Verdana"/>
                <a:cs typeface="Verdana"/>
              </a:rPr>
              <a:t>t</a:t>
            </a:r>
            <a:r>
              <a:rPr sz="2000" spc="-50" dirty="0">
                <a:solidFill>
                  <a:srgbClr val="533D34"/>
                </a:solidFill>
                <a:latin typeface="Verdana"/>
                <a:cs typeface="Verdana"/>
              </a:rPr>
              <a:t>h</a:t>
            </a:r>
            <a:r>
              <a:rPr sz="2000" spc="110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160" dirty="0">
                <a:solidFill>
                  <a:srgbClr val="533D34"/>
                </a:solidFill>
                <a:latin typeface="Verdana"/>
                <a:cs typeface="Verdana"/>
              </a:rPr>
              <a:t>O</a:t>
            </a:r>
            <a:r>
              <a:rPr sz="2000" spc="-25" dirty="0">
                <a:solidFill>
                  <a:srgbClr val="533D34"/>
                </a:solidFill>
                <a:latin typeface="Verdana"/>
                <a:cs typeface="Verdana"/>
              </a:rPr>
              <a:t>P</a:t>
            </a:r>
            <a:r>
              <a:rPr sz="2000" spc="-250" dirty="0">
                <a:solidFill>
                  <a:srgbClr val="533D34"/>
                </a:solidFill>
                <a:latin typeface="Verdana"/>
                <a:cs typeface="Verdana"/>
              </a:rPr>
              <a:t>-</a:t>
            </a:r>
            <a:r>
              <a:rPr sz="2000" spc="10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000" spc="-50" dirty="0">
                <a:solidFill>
                  <a:srgbClr val="533D34"/>
                </a:solidFill>
                <a:latin typeface="Verdana"/>
                <a:cs typeface="Verdana"/>
              </a:rPr>
              <a:t>n</a:t>
            </a:r>
            <a:r>
              <a:rPr sz="2000" spc="-204" dirty="0">
                <a:solidFill>
                  <a:srgbClr val="533D34"/>
                </a:solidFill>
                <a:latin typeface="Verdana"/>
                <a:cs typeface="Verdana"/>
              </a:rPr>
              <a:t>z</a:t>
            </a:r>
            <a:r>
              <a:rPr sz="2000" spc="-114" dirty="0">
                <a:solidFill>
                  <a:srgbClr val="533D34"/>
                </a:solidFill>
                <a:latin typeface="Verdana"/>
                <a:cs typeface="Verdana"/>
              </a:rPr>
              <a:t>y</a:t>
            </a:r>
            <a:r>
              <a:rPr sz="2000" spc="-75" dirty="0">
                <a:solidFill>
                  <a:srgbClr val="533D34"/>
                </a:solidFill>
                <a:latin typeface="Verdana"/>
                <a:cs typeface="Verdana"/>
              </a:rPr>
              <a:t>m</a:t>
            </a:r>
            <a:r>
              <a:rPr sz="2000" spc="110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250" dirty="0">
                <a:solidFill>
                  <a:srgbClr val="533D34"/>
                </a:solidFill>
                <a:latin typeface="Verdana"/>
                <a:cs typeface="Verdana"/>
              </a:rPr>
              <a:t>c</a:t>
            </a:r>
            <a:r>
              <a:rPr sz="2000" spc="90" dirty="0">
                <a:solidFill>
                  <a:srgbClr val="533D34"/>
                </a:solidFill>
                <a:latin typeface="Verdana"/>
                <a:cs typeface="Verdana"/>
              </a:rPr>
              <a:t>o</a:t>
            </a:r>
            <a:r>
              <a:rPr sz="2000" spc="-75" dirty="0">
                <a:solidFill>
                  <a:srgbClr val="533D34"/>
                </a:solidFill>
                <a:latin typeface="Verdana"/>
                <a:cs typeface="Verdana"/>
              </a:rPr>
              <a:t>m</a:t>
            </a:r>
            <a:r>
              <a:rPr sz="2000" spc="114" dirty="0">
                <a:solidFill>
                  <a:srgbClr val="533D34"/>
                </a:solidFill>
                <a:latin typeface="Verdana"/>
                <a:cs typeface="Verdana"/>
              </a:rPr>
              <a:t>p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l</a:t>
            </a:r>
            <a:r>
              <a:rPr sz="2000" spc="10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000" spc="-165" dirty="0">
                <a:solidFill>
                  <a:srgbClr val="533D34"/>
                </a:solidFill>
                <a:latin typeface="Verdana"/>
                <a:cs typeface="Verdana"/>
              </a:rPr>
              <a:t>x  </a:t>
            </a:r>
            <a:r>
              <a:rPr sz="2000" spc="160" dirty="0">
                <a:solidFill>
                  <a:srgbClr val="533D34"/>
                </a:solidFill>
                <a:latin typeface="Verdana"/>
                <a:cs typeface="Verdana"/>
              </a:rPr>
              <a:t>a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ll</a:t>
            </a:r>
            <a:r>
              <a:rPr sz="2000" spc="90" dirty="0">
                <a:solidFill>
                  <a:srgbClr val="533D34"/>
                </a:solidFill>
                <a:latin typeface="Verdana"/>
                <a:cs typeface="Verdana"/>
              </a:rPr>
              <a:t>o</a:t>
            </a:r>
            <a:r>
              <a:rPr sz="2000" spc="15" dirty="0">
                <a:solidFill>
                  <a:srgbClr val="533D34"/>
                </a:solidFill>
                <a:latin typeface="Verdana"/>
                <a:cs typeface="Verdana"/>
              </a:rPr>
              <a:t>w</a:t>
            </a:r>
            <a:r>
              <a:rPr sz="2000" spc="-265" dirty="0">
                <a:solidFill>
                  <a:srgbClr val="533D34"/>
                </a:solidFill>
                <a:latin typeface="Verdana"/>
                <a:cs typeface="Verdana"/>
              </a:rPr>
              <a:t>s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260" dirty="0">
                <a:solidFill>
                  <a:srgbClr val="533D34"/>
                </a:solidFill>
                <a:latin typeface="Verdana"/>
                <a:cs typeface="Verdana"/>
              </a:rPr>
              <a:t>r</a:t>
            </a:r>
            <a:r>
              <a:rPr sz="2000" spc="10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000" spc="160" dirty="0">
                <a:solidFill>
                  <a:srgbClr val="533D34"/>
                </a:solidFill>
                <a:latin typeface="Verdana"/>
                <a:cs typeface="Verdana"/>
              </a:rPr>
              <a:t>a</a:t>
            </a:r>
            <a:r>
              <a:rPr sz="2000" spc="250" dirty="0">
                <a:solidFill>
                  <a:srgbClr val="533D34"/>
                </a:solidFill>
                <a:latin typeface="Verdana"/>
                <a:cs typeface="Verdana"/>
              </a:rPr>
              <a:t>c</a:t>
            </a:r>
            <a:r>
              <a:rPr sz="2000" spc="-110" dirty="0">
                <a:solidFill>
                  <a:srgbClr val="533D34"/>
                </a:solidFill>
                <a:latin typeface="Verdana"/>
                <a:cs typeface="Verdana"/>
              </a:rPr>
              <a:t>t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i</a:t>
            </a:r>
            <a:r>
              <a:rPr sz="2000" spc="-80" dirty="0">
                <a:solidFill>
                  <a:srgbClr val="533D34"/>
                </a:solidFill>
                <a:latin typeface="Verdana"/>
                <a:cs typeface="Verdana"/>
              </a:rPr>
              <a:t>v</a:t>
            </a:r>
            <a:r>
              <a:rPr sz="2000" spc="160" dirty="0">
                <a:solidFill>
                  <a:srgbClr val="533D34"/>
                </a:solidFill>
                <a:latin typeface="Verdana"/>
                <a:cs typeface="Verdana"/>
              </a:rPr>
              <a:t>a</a:t>
            </a:r>
            <a:r>
              <a:rPr sz="2000" spc="-110" dirty="0">
                <a:solidFill>
                  <a:srgbClr val="533D34"/>
                </a:solidFill>
                <a:latin typeface="Verdana"/>
                <a:cs typeface="Verdana"/>
              </a:rPr>
              <a:t>t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i</a:t>
            </a:r>
            <a:r>
              <a:rPr sz="2000" spc="90" dirty="0">
                <a:solidFill>
                  <a:srgbClr val="533D34"/>
                </a:solidFill>
                <a:latin typeface="Verdana"/>
                <a:cs typeface="Verdana"/>
              </a:rPr>
              <a:t>o</a:t>
            </a:r>
            <a:r>
              <a:rPr sz="2000" spc="-45" dirty="0">
                <a:solidFill>
                  <a:srgbClr val="533D34"/>
                </a:solidFill>
                <a:latin typeface="Verdana"/>
                <a:cs typeface="Verdana"/>
              </a:rPr>
              <a:t>n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90" dirty="0">
                <a:solidFill>
                  <a:srgbClr val="533D34"/>
                </a:solidFill>
                <a:latin typeface="Verdana"/>
                <a:cs typeface="Verdana"/>
              </a:rPr>
              <a:t>o</a:t>
            </a:r>
            <a:r>
              <a:rPr sz="2000" spc="-75" dirty="0">
                <a:solidFill>
                  <a:srgbClr val="533D34"/>
                </a:solidFill>
                <a:latin typeface="Verdana"/>
                <a:cs typeface="Verdana"/>
              </a:rPr>
              <a:t>f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533D34"/>
                </a:solidFill>
                <a:latin typeface="Verdana"/>
                <a:cs typeface="Verdana"/>
              </a:rPr>
              <a:t>t</a:t>
            </a:r>
            <a:r>
              <a:rPr sz="2000" spc="-50" dirty="0">
                <a:solidFill>
                  <a:srgbClr val="533D34"/>
                </a:solidFill>
                <a:latin typeface="Verdana"/>
                <a:cs typeface="Verdana"/>
              </a:rPr>
              <a:t>h</a:t>
            </a:r>
            <a:r>
              <a:rPr sz="2000" spc="110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000" spc="-50" dirty="0">
                <a:solidFill>
                  <a:srgbClr val="533D34"/>
                </a:solidFill>
                <a:latin typeface="Verdana"/>
                <a:cs typeface="Verdana"/>
              </a:rPr>
              <a:t>n</a:t>
            </a:r>
            <a:r>
              <a:rPr sz="2000" spc="-204" dirty="0">
                <a:solidFill>
                  <a:srgbClr val="533D34"/>
                </a:solidFill>
                <a:latin typeface="Verdana"/>
                <a:cs typeface="Verdana"/>
              </a:rPr>
              <a:t>z</a:t>
            </a:r>
            <a:r>
              <a:rPr sz="2000" spc="-114" dirty="0">
                <a:solidFill>
                  <a:srgbClr val="533D34"/>
                </a:solidFill>
                <a:latin typeface="Verdana"/>
                <a:cs typeface="Verdana"/>
              </a:rPr>
              <a:t>y</a:t>
            </a:r>
            <a:r>
              <a:rPr sz="2000" spc="-75" dirty="0">
                <a:solidFill>
                  <a:srgbClr val="533D34"/>
                </a:solidFill>
                <a:latin typeface="Verdana"/>
                <a:cs typeface="Verdana"/>
              </a:rPr>
              <a:t>m</a:t>
            </a:r>
            <a:r>
              <a:rPr sz="2000" spc="110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114" dirty="0">
                <a:solidFill>
                  <a:srgbClr val="533D34"/>
                </a:solidFill>
                <a:latin typeface="Verdana"/>
                <a:cs typeface="Verdana"/>
              </a:rPr>
              <a:t>b</a:t>
            </a:r>
            <a:r>
              <a:rPr sz="2000" spc="-55" dirty="0">
                <a:solidFill>
                  <a:srgbClr val="533D34"/>
                </a:solidFill>
                <a:latin typeface="Verdana"/>
                <a:cs typeface="Verdana"/>
              </a:rPr>
              <a:t>u</a:t>
            </a:r>
            <a:r>
              <a:rPr sz="2000" spc="-110" dirty="0">
                <a:solidFill>
                  <a:srgbClr val="533D34"/>
                </a:solidFill>
                <a:latin typeface="Verdana"/>
                <a:cs typeface="Verdana"/>
              </a:rPr>
              <a:t>t</a:t>
            </a:r>
            <a:r>
              <a:rPr sz="2000" spc="-175" dirty="0">
                <a:solidFill>
                  <a:srgbClr val="533D34"/>
                </a:solidFill>
                <a:latin typeface="Verdana"/>
                <a:cs typeface="Verdana"/>
              </a:rPr>
              <a:t>,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270" dirty="0">
                <a:solidFill>
                  <a:srgbClr val="533D34"/>
                </a:solidFill>
                <a:latin typeface="Verdana"/>
                <a:cs typeface="Verdana"/>
              </a:rPr>
              <a:t>s</a:t>
            </a:r>
            <a:r>
              <a:rPr sz="2000" spc="-55" dirty="0">
                <a:solidFill>
                  <a:srgbClr val="533D34"/>
                </a:solidFill>
                <a:latin typeface="Verdana"/>
                <a:cs typeface="Verdana"/>
              </a:rPr>
              <a:t>u</a:t>
            </a:r>
            <a:r>
              <a:rPr sz="2000" spc="114" dirty="0">
                <a:solidFill>
                  <a:srgbClr val="533D34"/>
                </a:solidFill>
                <a:latin typeface="Verdana"/>
                <a:cs typeface="Verdana"/>
              </a:rPr>
              <a:t>b</a:t>
            </a:r>
            <a:r>
              <a:rPr sz="2000" spc="-270" dirty="0">
                <a:solidFill>
                  <a:srgbClr val="533D34"/>
                </a:solidFill>
                <a:latin typeface="Verdana"/>
                <a:cs typeface="Verdana"/>
              </a:rPr>
              <a:t>s</a:t>
            </a:r>
            <a:r>
              <a:rPr sz="2000" spc="10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000" spc="114" dirty="0">
                <a:solidFill>
                  <a:srgbClr val="533D34"/>
                </a:solidFill>
                <a:latin typeface="Verdana"/>
                <a:cs typeface="Verdana"/>
              </a:rPr>
              <a:t>q</a:t>
            </a:r>
            <a:r>
              <a:rPr sz="2000" spc="-55" dirty="0">
                <a:solidFill>
                  <a:srgbClr val="533D34"/>
                </a:solidFill>
                <a:latin typeface="Verdana"/>
                <a:cs typeface="Verdana"/>
              </a:rPr>
              <a:t>u</a:t>
            </a:r>
            <a:r>
              <a:rPr sz="2000" spc="10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000" spc="-50" dirty="0">
                <a:solidFill>
                  <a:srgbClr val="533D34"/>
                </a:solidFill>
                <a:latin typeface="Verdana"/>
                <a:cs typeface="Verdana"/>
              </a:rPr>
              <a:t>n</a:t>
            </a:r>
            <a:r>
              <a:rPr sz="2000" spc="-110" dirty="0">
                <a:solidFill>
                  <a:srgbClr val="533D34"/>
                </a:solidFill>
                <a:latin typeface="Verdana"/>
                <a:cs typeface="Verdana"/>
              </a:rPr>
              <a:t>t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l</a:t>
            </a:r>
            <a:r>
              <a:rPr sz="2000" spc="-114" dirty="0">
                <a:solidFill>
                  <a:srgbClr val="533D34"/>
                </a:solidFill>
                <a:latin typeface="Verdana"/>
                <a:cs typeface="Verdana"/>
              </a:rPr>
              <a:t>y</a:t>
            </a:r>
            <a:r>
              <a:rPr sz="2000" spc="-175" dirty="0">
                <a:solidFill>
                  <a:srgbClr val="533D34"/>
                </a:solidFill>
                <a:latin typeface="Verdana"/>
                <a:cs typeface="Verdana"/>
              </a:rPr>
              <a:t>,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l</a:t>
            </a:r>
            <a:r>
              <a:rPr sz="2000" spc="90" dirty="0">
                <a:solidFill>
                  <a:srgbClr val="533D34"/>
                </a:solidFill>
                <a:latin typeface="Verdana"/>
                <a:cs typeface="Verdana"/>
              </a:rPr>
              <a:t>o</a:t>
            </a:r>
            <a:r>
              <a:rPr sz="2000" spc="-270" dirty="0">
                <a:solidFill>
                  <a:srgbClr val="533D34"/>
                </a:solidFill>
                <a:latin typeface="Verdana"/>
                <a:cs typeface="Verdana"/>
              </a:rPr>
              <a:t>s</a:t>
            </a:r>
            <a:r>
              <a:rPr sz="2000" spc="-265" dirty="0">
                <a:solidFill>
                  <a:srgbClr val="533D34"/>
                </a:solidFill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  <a:p>
            <a:pPr marL="381635" marR="374015" algn="ctr">
              <a:lnSpc>
                <a:spcPct val="100000"/>
              </a:lnSpc>
            </a:pPr>
            <a:r>
              <a:rPr sz="2000" spc="90" dirty="0">
                <a:solidFill>
                  <a:srgbClr val="533D34"/>
                </a:solidFill>
                <a:latin typeface="Verdana"/>
                <a:cs typeface="Verdana"/>
              </a:rPr>
              <a:t>o</a:t>
            </a:r>
            <a:r>
              <a:rPr sz="2000" spc="-75" dirty="0">
                <a:solidFill>
                  <a:srgbClr val="533D34"/>
                </a:solidFill>
                <a:latin typeface="Verdana"/>
                <a:cs typeface="Verdana"/>
              </a:rPr>
              <a:t>f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165" dirty="0">
                <a:solidFill>
                  <a:srgbClr val="533D34"/>
                </a:solidFill>
                <a:latin typeface="Verdana"/>
                <a:cs typeface="Verdana"/>
              </a:rPr>
              <a:t>a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250" dirty="0">
                <a:solidFill>
                  <a:srgbClr val="533D34"/>
                </a:solidFill>
                <a:latin typeface="Verdana"/>
                <a:cs typeface="Verdana"/>
              </a:rPr>
              <a:t>c</a:t>
            </a:r>
            <a:r>
              <a:rPr sz="2000" spc="-50" dirty="0">
                <a:solidFill>
                  <a:srgbClr val="533D34"/>
                </a:solidFill>
                <a:latin typeface="Verdana"/>
                <a:cs typeface="Verdana"/>
              </a:rPr>
              <a:t>h</a:t>
            </a:r>
            <a:r>
              <a:rPr sz="2000" spc="10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000" spc="-75" dirty="0">
                <a:solidFill>
                  <a:srgbClr val="533D34"/>
                </a:solidFill>
                <a:latin typeface="Verdana"/>
                <a:cs typeface="Verdana"/>
              </a:rPr>
              <a:t>m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i</a:t>
            </a:r>
            <a:r>
              <a:rPr sz="2000" spc="250" dirty="0">
                <a:solidFill>
                  <a:srgbClr val="533D34"/>
                </a:solidFill>
                <a:latin typeface="Verdana"/>
                <a:cs typeface="Verdana"/>
              </a:rPr>
              <a:t>c</a:t>
            </a:r>
            <a:r>
              <a:rPr sz="2000" spc="160" dirty="0">
                <a:solidFill>
                  <a:srgbClr val="533D34"/>
                </a:solidFill>
                <a:latin typeface="Verdana"/>
                <a:cs typeface="Verdana"/>
              </a:rPr>
              <a:t>a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l </a:t>
            </a:r>
            <a:r>
              <a:rPr sz="2000" spc="95" dirty="0">
                <a:solidFill>
                  <a:srgbClr val="533D34"/>
                </a:solidFill>
                <a:latin typeface="Verdana"/>
                <a:cs typeface="Verdana"/>
              </a:rPr>
              <a:t>g</a:t>
            </a:r>
            <a:r>
              <a:rPr sz="2000" spc="-260" dirty="0">
                <a:solidFill>
                  <a:srgbClr val="533D34"/>
                </a:solidFill>
                <a:latin typeface="Verdana"/>
                <a:cs typeface="Verdana"/>
              </a:rPr>
              <a:t>r</a:t>
            </a:r>
            <a:r>
              <a:rPr sz="2000" spc="90" dirty="0">
                <a:solidFill>
                  <a:srgbClr val="533D34"/>
                </a:solidFill>
                <a:latin typeface="Verdana"/>
                <a:cs typeface="Verdana"/>
              </a:rPr>
              <a:t>o</a:t>
            </a:r>
            <a:r>
              <a:rPr sz="2000" spc="-55" dirty="0">
                <a:solidFill>
                  <a:srgbClr val="533D34"/>
                </a:solidFill>
                <a:latin typeface="Verdana"/>
                <a:cs typeface="Verdana"/>
              </a:rPr>
              <a:t>u</a:t>
            </a:r>
            <a:r>
              <a:rPr sz="2000" spc="120" dirty="0">
                <a:solidFill>
                  <a:srgbClr val="533D34"/>
                </a:solidFill>
                <a:latin typeface="Verdana"/>
                <a:cs typeface="Verdana"/>
              </a:rPr>
              <a:t>p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533D34"/>
                </a:solidFill>
                <a:latin typeface="Verdana"/>
                <a:cs typeface="Verdana"/>
              </a:rPr>
              <a:t>f</a:t>
            </a:r>
            <a:r>
              <a:rPr sz="2000" spc="-260" dirty="0">
                <a:solidFill>
                  <a:srgbClr val="533D34"/>
                </a:solidFill>
                <a:latin typeface="Verdana"/>
                <a:cs typeface="Verdana"/>
              </a:rPr>
              <a:t>r</a:t>
            </a:r>
            <a:r>
              <a:rPr sz="2000" spc="90" dirty="0">
                <a:solidFill>
                  <a:srgbClr val="533D34"/>
                </a:solidFill>
                <a:latin typeface="Verdana"/>
                <a:cs typeface="Verdana"/>
              </a:rPr>
              <a:t>o</a:t>
            </a:r>
            <a:r>
              <a:rPr sz="2000" spc="-65" dirty="0">
                <a:solidFill>
                  <a:srgbClr val="533D34"/>
                </a:solidFill>
                <a:latin typeface="Verdana"/>
                <a:cs typeface="Verdana"/>
              </a:rPr>
              <a:t>m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533D34"/>
                </a:solidFill>
                <a:latin typeface="Verdana"/>
                <a:cs typeface="Verdana"/>
              </a:rPr>
              <a:t>t</a:t>
            </a:r>
            <a:r>
              <a:rPr sz="2000" spc="-50" dirty="0">
                <a:solidFill>
                  <a:srgbClr val="533D34"/>
                </a:solidFill>
                <a:latin typeface="Verdana"/>
                <a:cs typeface="Verdana"/>
              </a:rPr>
              <a:t>h</a:t>
            </a:r>
            <a:r>
              <a:rPr sz="2000" spc="110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160" dirty="0">
                <a:solidFill>
                  <a:srgbClr val="533D34"/>
                </a:solidFill>
                <a:latin typeface="Verdana"/>
                <a:cs typeface="Verdana"/>
              </a:rPr>
              <a:t>O</a:t>
            </a:r>
            <a:r>
              <a:rPr sz="2000" spc="-25" dirty="0">
                <a:solidFill>
                  <a:srgbClr val="533D34"/>
                </a:solidFill>
                <a:latin typeface="Verdana"/>
                <a:cs typeface="Verdana"/>
              </a:rPr>
              <a:t>P</a:t>
            </a:r>
            <a:r>
              <a:rPr sz="2000" spc="-250" dirty="0">
                <a:solidFill>
                  <a:srgbClr val="533D34"/>
                </a:solidFill>
                <a:latin typeface="Verdana"/>
                <a:cs typeface="Verdana"/>
              </a:rPr>
              <a:t>-</a:t>
            </a:r>
            <a:r>
              <a:rPr sz="2000" spc="10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000" spc="-50" dirty="0">
                <a:solidFill>
                  <a:srgbClr val="533D34"/>
                </a:solidFill>
                <a:latin typeface="Verdana"/>
                <a:cs typeface="Verdana"/>
              </a:rPr>
              <a:t>n</a:t>
            </a:r>
            <a:r>
              <a:rPr sz="2000" spc="-204" dirty="0">
                <a:solidFill>
                  <a:srgbClr val="533D34"/>
                </a:solidFill>
                <a:latin typeface="Verdana"/>
                <a:cs typeface="Verdana"/>
              </a:rPr>
              <a:t>z</a:t>
            </a:r>
            <a:r>
              <a:rPr sz="2000" spc="-114" dirty="0">
                <a:solidFill>
                  <a:srgbClr val="533D34"/>
                </a:solidFill>
                <a:latin typeface="Verdana"/>
                <a:cs typeface="Verdana"/>
              </a:rPr>
              <a:t>y</a:t>
            </a:r>
            <a:r>
              <a:rPr sz="2000" spc="-75" dirty="0">
                <a:solidFill>
                  <a:srgbClr val="533D34"/>
                </a:solidFill>
                <a:latin typeface="Verdana"/>
                <a:cs typeface="Verdana"/>
              </a:rPr>
              <a:t>m</a:t>
            </a:r>
            <a:r>
              <a:rPr sz="2000" spc="110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250" dirty="0">
                <a:solidFill>
                  <a:srgbClr val="533D34"/>
                </a:solidFill>
                <a:latin typeface="Verdana"/>
                <a:cs typeface="Verdana"/>
              </a:rPr>
              <a:t>c</a:t>
            </a:r>
            <a:r>
              <a:rPr sz="2000" spc="90" dirty="0">
                <a:solidFill>
                  <a:srgbClr val="533D34"/>
                </a:solidFill>
                <a:latin typeface="Verdana"/>
                <a:cs typeface="Verdana"/>
              </a:rPr>
              <a:t>o</a:t>
            </a:r>
            <a:r>
              <a:rPr sz="2000" spc="-75" dirty="0">
                <a:solidFill>
                  <a:srgbClr val="533D34"/>
                </a:solidFill>
                <a:latin typeface="Verdana"/>
                <a:cs typeface="Verdana"/>
              </a:rPr>
              <a:t>m</a:t>
            </a:r>
            <a:r>
              <a:rPr sz="2000" spc="114" dirty="0">
                <a:solidFill>
                  <a:srgbClr val="533D34"/>
                </a:solidFill>
                <a:latin typeface="Verdana"/>
                <a:cs typeface="Verdana"/>
              </a:rPr>
              <a:t>p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l</a:t>
            </a:r>
            <a:r>
              <a:rPr sz="2000" spc="10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000" spc="-225" dirty="0">
                <a:solidFill>
                  <a:srgbClr val="533D34"/>
                </a:solidFill>
                <a:latin typeface="Verdana"/>
                <a:cs typeface="Verdana"/>
              </a:rPr>
              <a:t>x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114" dirty="0">
                <a:solidFill>
                  <a:srgbClr val="533D34"/>
                </a:solidFill>
                <a:latin typeface="Verdana"/>
                <a:cs typeface="Verdana"/>
              </a:rPr>
              <a:t>p</a:t>
            </a:r>
            <a:r>
              <a:rPr sz="2000" spc="-260" dirty="0">
                <a:solidFill>
                  <a:srgbClr val="533D34"/>
                </a:solidFill>
                <a:latin typeface="Verdana"/>
                <a:cs typeface="Verdana"/>
              </a:rPr>
              <a:t>r</a:t>
            </a:r>
            <a:r>
              <a:rPr sz="2000" spc="10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000" spc="-80" dirty="0">
                <a:solidFill>
                  <a:srgbClr val="533D34"/>
                </a:solidFill>
                <a:latin typeface="Verdana"/>
                <a:cs typeface="Verdana"/>
              </a:rPr>
              <a:t>v</a:t>
            </a:r>
            <a:r>
              <a:rPr sz="2000" spc="10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000" spc="-50" dirty="0">
                <a:solidFill>
                  <a:srgbClr val="533D34"/>
                </a:solidFill>
                <a:latin typeface="Verdana"/>
                <a:cs typeface="Verdana"/>
              </a:rPr>
              <a:t>n</a:t>
            </a:r>
            <a:r>
              <a:rPr sz="2000" spc="-110" dirty="0">
                <a:solidFill>
                  <a:srgbClr val="533D34"/>
                </a:solidFill>
                <a:latin typeface="Verdana"/>
                <a:cs typeface="Verdana"/>
              </a:rPr>
              <a:t>t</a:t>
            </a:r>
            <a:r>
              <a:rPr sz="2000" spc="-210" dirty="0">
                <a:solidFill>
                  <a:srgbClr val="533D34"/>
                </a:solidFill>
                <a:latin typeface="Verdana"/>
                <a:cs typeface="Verdana"/>
              </a:rPr>
              <a:t>s  </a:t>
            </a:r>
            <a:r>
              <a:rPr sz="2000" spc="-75" dirty="0">
                <a:solidFill>
                  <a:srgbClr val="533D34"/>
                </a:solidFill>
                <a:latin typeface="Verdana"/>
                <a:cs typeface="Verdana"/>
              </a:rPr>
              <a:t>f</a:t>
            </a:r>
            <a:r>
              <a:rPr sz="2000" spc="-55" dirty="0">
                <a:solidFill>
                  <a:srgbClr val="533D34"/>
                </a:solidFill>
                <a:latin typeface="Verdana"/>
                <a:cs typeface="Verdana"/>
              </a:rPr>
              <a:t>u</a:t>
            </a:r>
            <a:r>
              <a:rPr sz="2000" spc="-260" dirty="0">
                <a:solidFill>
                  <a:srgbClr val="533D34"/>
                </a:solidFill>
                <a:latin typeface="Verdana"/>
                <a:cs typeface="Verdana"/>
              </a:rPr>
              <a:t>r</a:t>
            </a:r>
            <a:r>
              <a:rPr sz="2000" spc="-110" dirty="0">
                <a:solidFill>
                  <a:srgbClr val="533D34"/>
                </a:solidFill>
                <a:latin typeface="Verdana"/>
                <a:cs typeface="Verdana"/>
              </a:rPr>
              <a:t>t</a:t>
            </a:r>
            <a:r>
              <a:rPr sz="2000" spc="-50" dirty="0">
                <a:solidFill>
                  <a:srgbClr val="533D34"/>
                </a:solidFill>
                <a:latin typeface="Verdana"/>
                <a:cs typeface="Verdana"/>
              </a:rPr>
              <a:t>h</a:t>
            </a:r>
            <a:r>
              <a:rPr sz="2000" spc="10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000" spc="-254" dirty="0">
                <a:solidFill>
                  <a:srgbClr val="533D34"/>
                </a:solidFill>
                <a:latin typeface="Verdana"/>
                <a:cs typeface="Verdana"/>
              </a:rPr>
              <a:t>r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000" spc="-50" dirty="0">
                <a:solidFill>
                  <a:srgbClr val="533D34"/>
                </a:solidFill>
                <a:latin typeface="Verdana"/>
                <a:cs typeface="Verdana"/>
              </a:rPr>
              <a:t>n</a:t>
            </a:r>
            <a:r>
              <a:rPr sz="2000" spc="-204" dirty="0">
                <a:solidFill>
                  <a:srgbClr val="533D34"/>
                </a:solidFill>
                <a:latin typeface="Verdana"/>
                <a:cs typeface="Verdana"/>
              </a:rPr>
              <a:t>z</a:t>
            </a:r>
            <a:r>
              <a:rPr sz="2000" spc="-114" dirty="0">
                <a:solidFill>
                  <a:srgbClr val="533D34"/>
                </a:solidFill>
                <a:latin typeface="Verdana"/>
                <a:cs typeface="Verdana"/>
              </a:rPr>
              <a:t>y</a:t>
            </a:r>
            <a:r>
              <a:rPr sz="2000" spc="-75" dirty="0">
                <a:solidFill>
                  <a:srgbClr val="533D34"/>
                </a:solidFill>
                <a:latin typeface="Verdana"/>
                <a:cs typeface="Verdana"/>
              </a:rPr>
              <a:t>m</a:t>
            </a:r>
            <a:r>
              <a:rPr sz="2000" spc="110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260" dirty="0">
                <a:solidFill>
                  <a:srgbClr val="533D34"/>
                </a:solidFill>
                <a:latin typeface="Verdana"/>
                <a:cs typeface="Verdana"/>
              </a:rPr>
              <a:t>r</a:t>
            </a:r>
            <a:r>
              <a:rPr sz="2000" spc="105" dirty="0">
                <a:solidFill>
                  <a:srgbClr val="533D34"/>
                </a:solidFill>
                <a:latin typeface="Verdana"/>
                <a:cs typeface="Verdana"/>
              </a:rPr>
              <a:t>e</a:t>
            </a:r>
            <a:r>
              <a:rPr sz="2000" spc="160" dirty="0">
                <a:solidFill>
                  <a:srgbClr val="533D34"/>
                </a:solidFill>
                <a:latin typeface="Verdana"/>
                <a:cs typeface="Verdana"/>
              </a:rPr>
              <a:t>a</a:t>
            </a:r>
            <a:r>
              <a:rPr sz="2000" spc="250" dirty="0">
                <a:solidFill>
                  <a:srgbClr val="533D34"/>
                </a:solidFill>
                <a:latin typeface="Verdana"/>
                <a:cs typeface="Verdana"/>
              </a:rPr>
              <a:t>c</a:t>
            </a:r>
            <a:r>
              <a:rPr sz="2000" spc="-110" dirty="0">
                <a:solidFill>
                  <a:srgbClr val="533D34"/>
                </a:solidFill>
                <a:latin typeface="Verdana"/>
                <a:cs typeface="Verdana"/>
              </a:rPr>
              <a:t>t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i</a:t>
            </a:r>
            <a:r>
              <a:rPr sz="2000" spc="-80" dirty="0">
                <a:solidFill>
                  <a:srgbClr val="533D34"/>
                </a:solidFill>
                <a:latin typeface="Verdana"/>
                <a:cs typeface="Verdana"/>
              </a:rPr>
              <a:t>v</a:t>
            </a:r>
            <a:r>
              <a:rPr sz="2000" spc="160" dirty="0">
                <a:solidFill>
                  <a:srgbClr val="533D34"/>
                </a:solidFill>
                <a:latin typeface="Verdana"/>
                <a:cs typeface="Verdana"/>
              </a:rPr>
              <a:t>a</a:t>
            </a:r>
            <a:r>
              <a:rPr sz="2000" spc="-110" dirty="0">
                <a:solidFill>
                  <a:srgbClr val="533D34"/>
                </a:solidFill>
                <a:latin typeface="Verdana"/>
                <a:cs typeface="Verdana"/>
              </a:rPr>
              <a:t>t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i</a:t>
            </a:r>
            <a:r>
              <a:rPr sz="2000" spc="90" dirty="0">
                <a:solidFill>
                  <a:srgbClr val="533D34"/>
                </a:solidFill>
                <a:latin typeface="Verdana"/>
                <a:cs typeface="Verdana"/>
              </a:rPr>
              <a:t>o</a:t>
            </a:r>
            <a:r>
              <a:rPr sz="2000" spc="-50" dirty="0">
                <a:solidFill>
                  <a:srgbClr val="533D34"/>
                </a:solidFill>
                <a:latin typeface="Verdana"/>
                <a:cs typeface="Verdana"/>
              </a:rPr>
              <a:t>n</a:t>
            </a:r>
            <a:r>
              <a:rPr sz="2000" spc="-175" dirty="0">
                <a:solidFill>
                  <a:srgbClr val="533D34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spc="-80" dirty="0">
                <a:solidFill>
                  <a:srgbClr val="533D34"/>
                </a:solidFill>
                <a:latin typeface="Verdana"/>
                <a:cs typeface="Verdana"/>
              </a:rPr>
              <a:t>-After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145" dirty="0">
                <a:solidFill>
                  <a:srgbClr val="533D34"/>
                </a:solidFill>
                <a:latin typeface="Verdana"/>
                <a:cs typeface="Verdana"/>
              </a:rPr>
              <a:t>this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533D34"/>
                </a:solidFill>
                <a:latin typeface="Verdana"/>
                <a:cs typeface="Verdana"/>
              </a:rPr>
              <a:t>process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533D34"/>
                </a:solidFill>
                <a:latin typeface="Verdana"/>
                <a:cs typeface="Verdana"/>
              </a:rPr>
              <a:t>(termed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533D34"/>
                </a:solidFill>
                <a:latin typeface="Verdana"/>
                <a:cs typeface="Verdana"/>
              </a:rPr>
              <a:t>'ageing')</a:t>
            </a:r>
            <a:r>
              <a:rPr sz="2000" spc="-14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533D34"/>
                </a:solidFill>
                <a:latin typeface="Verdana"/>
                <a:cs typeface="Verdana"/>
              </a:rPr>
              <a:t>has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533D34"/>
                </a:solidFill>
                <a:latin typeface="Verdana"/>
                <a:cs typeface="Verdana"/>
              </a:rPr>
              <a:t>taken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50" dirty="0">
                <a:solidFill>
                  <a:srgbClr val="533D34"/>
                </a:solidFill>
                <a:latin typeface="Verdana"/>
                <a:cs typeface="Verdana"/>
              </a:rPr>
              <a:t>place,</a:t>
            </a:r>
            <a:r>
              <a:rPr sz="2000" spc="-14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533D34"/>
                </a:solidFill>
                <a:latin typeface="Verdana"/>
                <a:cs typeface="Verdana"/>
              </a:rPr>
              <a:t>new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533D34"/>
                </a:solidFill>
                <a:latin typeface="Verdana"/>
                <a:cs typeface="Verdana"/>
              </a:rPr>
              <a:t>enzyme </a:t>
            </a:r>
            <a:r>
              <a:rPr sz="2000" spc="-69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533D34"/>
                </a:solidFill>
                <a:latin typeface="Verdana"/>
                <a:cs typeface="Verdana"/>
              </a:rPr>
              <a:t>needs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533D34"/>
                </a:solidFill>
                <a:latin typeface="Verdana"/>
                <a:cs typeface="Verdana"/>
              </a:rPr>
              <a:t>to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110" dirty="0">
                <a:solidFill>
                  <a:srgbClr val="533D34"/>
                </a:solidFill>
                <a:latin typeface="Verdana"/>
                <a:cs typeface="Verdana"/>
              </a:rPr>
              <a:t>be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533D34"/>
                </a:solidFill>
                <a:latin typeface="Verdana"/>
                <a:cs typeface="Verdana"/>
              </a:rPr>
              <a:t>synthesized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533D34"/>
                </a:solidFill>
                <a:latin typeface="Verdana"/>
                <a:cs typeface="Verdana"/>
              </a:rPr>
              <a:t>before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533D34"/>
                </a:solidFill>
                <a:latin typeface="Verdana"/>
                <a:cs typeface="Verdana"/>
              </a:rPr>
              <a:t>function</a:t>
            </a:r>
            <a:r>
              <a:rPr sz="2000" spc="-14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120" dirty="0">
                <a:solidFill>
                  <a:srgbClr val="533D34"/>
                </a:solidFill>
                <a:latin typeface="Verdana"/>
                <a:cs typeface="Verdana"/>
              </a:rPr>
              <a:t>can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110" dirty="0">
                <a:solidFill>
                  <a:srgbClr val="533D34"/>
                </a:solidFill>
                <a:latin typeface="Verdana"/>
                <a:cs typeface="Verdana"/>
              </a:rPr>
              <a:t>be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533D34"/>
                </a:solidFill>
                <a:latin typeface="Verdana"/>
                <a:cs typeface="Verdana"/>
              </a:rPr>
              <a:t>restored.</a:t>
            </a:r>
            <a:r>
              <a:rPr sz="2000" spc="-14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533D34"/>
                </a:solidFill>
                <a:latin typeface="Verdana"/>
                <a:cs typeface="Verdana"/>
              </a:rPr>
              <a:t>The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533D34"/>
                </a:solidFill>
                <a:latin typeface="Verdana"/>
                <a:cs typeface="Verdana"/>
              </a:rPr>
              <a:t>rate </a:t>
            </a:r>
            <a:r>
              <a:rPr sz="2000" spc="-68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533D34"/>
                </a:solidFill>
                <a:latin typeface="Verdana"/>
                <a:cs typeface="Verdana"/>
              </a:rPr>
              <a:t>of</a:t>
            </a:r>
            <a:endParaRPr sz="2000">
              <a:latin typeface="Verdana"/>
              <a:cs typeface="Verdana"/>
            </a:endParaRPr>
          </a:p>
          <a:p>
            <a:pPr marL="99060" marR="91440" algn="ctr">
              <a:lnSpc>
                <a:spcPct val="100000"/>
              </a:lnSpc>
            </a:pPr>
            <a:r>
              <a:rPr sz="2000" spc="-25" dirty="0">
                <a:solidFill>
                  <a:srgbClr val="533D34"/>
                </a:solidFill>
                <a:latin typeface="Verdana"/>
                <a:cs typeface="Verdana"/>
              </a:rPr>
              <a:t>"ageing'</a:t>
            </a:r>
            <a:r>
              <a:rPr sz="2000" spc="-14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210" dirty="0">
                <a:solidFill>
                  <a:srgbClr val="533D34"/>
                </a:solidFill>
                <a:latin typeface="Verdana"/>
                <a:cs typeface="Verdana"/>
              </a:rPr>
              <a:t>is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533D34"/>
                </a:solidFill>
                <a:latin typeface="Verdana"/>
                <a:cs typeface="Verdana"/>
              </a:rPr>
              <a:t>an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533D34"/>
                </a:solidFill>
                <a:latin typeface="Verdana"/>
                <a:cs typeface="Verdana"/>
              </a:rPr>
              <a:t>important</a:t>
            </a:r>
            <a:r>
              <a:rPr sz="2000" spc="-14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533D34"/>
                </a:solidFill>
                <a:latin typeface="Verdana"/>
                <a:cs typeface="Verdana"/>
              </a:rPr>
              <a:t>determinant</a:t>
            </a:r>
            <a:r>
              <a:rPr sz="2000" spc="-14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533D34"/>
                </a:solidFill>
                <a:latin typeface="Verdana"/>
                <a:cs typeface="Verdana"/>
              </a:rPr>
              <a:t>of</a:t>
            </a:r>
            <a:r>
              <a:rPr sz="2000" spc="-14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533D34"/>
                </a:solidFill>
                <a:latin typeface="Verdana"/>
                <a:cs typeface="Verdana"/>
              </a:rPr>
              <a:t>toxicity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80" dirty="0">
                <a:solidFill>
                  <a:srgbClr val="533D34"/>
                </a:solidFill>
                <a:latin typeface="Verdana"/>
                <a:cs typeface="Verdana"/>
              </a:rPr>
              <a:t>and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210" dirty="0">
                <a:solidFill>
                  <a:srgbClr val="533D34"/>
                </a:solidFill>
                <a:latin typeface="Verdana"/>
                <a:cs typeface="Verdana"/>
              </a:rPr>
              <a:t>is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533D34"/>
                </a:solidFill>
                <a:latin typeface="Verdana"/>
                <a:cs typeface="Verdana"/>
              </a:rPr>
              <a:t>more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533D34"/>
                </a:solidFill>
                <a:latin typeface="Verdana"/>
                <a:cs typeface="Verdana"/>
              </a:rPr>
              <a:t>rapid </a:t>
            </a:r>
            <a:r>
              <a:rPr sz="2000" spc="-68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533D34"/>
                </a:solidFill>
                <a:latin typeface="Verdana"/>
                <a:cs typeface="Verdana"/>
              </a:rPr>
              <a:t>with </a:t>
            </a:r>
            <a:r>
              <a:rPr sz="2000" spc="-55" dirty="0">
                <a:solidFill>
                  <a:srgbClr val="533D34"/>
                </a:solidFill>
                <a:latin typeface="Verdana"/>
                <a:cs typeface="Verdana"/>
              </a:rPr>
              <a:t>dimethyl </a:t>
            </a:r>
            <a:r>
              <a:rPr sz="2000" spc="-170" dirty="0">
                <a:solidFill>
                  <a:srgbClr val="533D34"/>
                </a:solidFill>
                <a:latin typeface="Verdana"/>
                <a:cs typeface="Verdana"/>
              </a:rPr>
              <a:t>(3.7 </a:t>
            </a:r>
            <a:r>
              <a:rPr sz="2000" spc="-185" dirty="0">
                <a:solidFill>
                  <a:srgbClr val="533D34"/>
                </a:solidFill>
                <a:latin typeface="Verdana"/>
                <a:cs typeface="Verdana"/>
              </a:rPr>
              <a:t>hrs.) </a:t>
            </a:r>
            <a:r>
              <a:rPr sz="2000" spc="-10" dirty="0">
                <a:solidFill>
                  <a:srgbClr val="533D34"/>
                </a:solidFill>
                <a:latin typeface="Verdana"/>
                <a:cs typeface="Verdana"/>
              </a:rPr>
              <a:t>than </a:t>
            </a:r>
            <a:r>
              <a:rPr sz="2000" spc="-50" dirty="0">
                <a:solidFill>
                  <a:srgbClr val="533D34"/>
                </a:solidFill>
                <a:latin typeface="Verdana"/>
                <a:cs typeface="Verdana"/>
              </a:rPr>
              <a:t>diethyl </a:t>
            </a:r>
            <a:r>
              <a:rPr sz="2000" spc="-170" dirty="0">
                <a:solidFill>
                  <a:srgbClr val="533D34"/>
                </a:solidFill>
                <a:latin typeface="Verdana"/>
                <a:cs typeface="Verdana"/>
              </a:rPr>
              <a:t>(31 </a:t>
            </a:r>
            <a:r>
              <a:rPr sz="2000" spc="-185" dirty="0">
                <a:solidFill>
                  <a:srgbClr val="533D34"/>
                </a:solidFill>
                <a:latin typeface="Verdana"/>
                <a:cs typeface="Verdana"/>
              </a:rPr>
              <a:t>hrs.) </a:t>
            </a:r>
            <a:r>
              <a:rPr sz="2000" spc="25" dirty="0">
                <a:solidFill>
                  <a:srgbClr val="533D34"/>
                </a:solidFill>
                <a:latin typeface="Verdana"/>
                <a:cs typeface="Verdana"/>
              </a:rPr>
              <a:t>compounds </a:t>
            </a:r>
            <a:r>
              <a:rPr sz="2000" spc="80" dirty="0">
                <a:solidFill>
                  <a:srgbClr val="533D34"/>
                </a:solidFill>
                <a:latin typeface="Verdana"/>
                <a:cs typeface="Verdana"/>
              </a:rPr>
              <a:t>and </a:t>
            </a:r>
            <a:r>
              <a:rPr sz="2000" spc="8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Verdana"/>
                <a:cs typeface="Verdana"/>
              </a:rPr>
              <a:t>especially </a:t>
            </a:r>
            <a:r>
              <a:rPr sz="2000" spc="-5" dirty="0">
                <a:solidFill>
                  <a:srgbClr val="533D34"/>
                </a:solidFill>
                <a:latin typeface="Verdana"/>
                <a:cs typeface="Verdana"/>
              </a:rPr>
              <a:t>rapid </a:t>
            </a:r>
            <a:r>
              <a:rPr sz="2000" spc="-35" dirty="0">
                <a:solidFill>
                  <a:srgbClr val="533D34"/>
                </a:solidFill>
                <a:latin typeface="Verdana"/>
                <a:cs typeface="Verdana"/>
              </a:rPr>
              <a:t>after </a:t>
            </a:r>
            <a:r>
              <a:rPr sz="2000" spc="-50" dirty="0">
                <a:solidFill>
                  <a:srgbClr val="533D34"/>
                </a:solidFill>
                <a:latin typeface="Verdana"/>
                <a:cs typeface="Verdana"/>
              </a:rPr>
              <a:t>exposure </a:t>
            </a:r>
            <a:r>
              <a:rPr sz="2000" spc="-5" dirty="0">
                <a:solidFill>
                  <a:srgbClr val="533D34"/>
                </a:solidFill>
                <a:latin typeface="Verdana"/>
                <a:cs typeface="Verdana"/>
              </a:rPr>
              <a:t>to </a:t>
            </a:r>
            <a:r>
              <a:rPr sz="2000" spc="-35" dirty="0">
                <a:solidFill>
                  <a:srgbClr val="533D34"/>
                </a:solidFill>
                <a:latin typeface="Verdana"/>
                <a:cs typeface="Verdana"/>
              </a:rPr>
              <a:t>nerve </a:t>
            </a:r>
            <a:r>
              <a:rPr sz="2000" spc="-10" dirty="0">
                <a:solidFill>
                  <a:srgbClr val="533D34"/>
                </a:solidFill>
                <a:latin typeface="Verdana"/>
                <a:cs typeface="Verdana"/>
              </a:rPr>
              <a:t>agents </a:t>
            </a:r>
            <a:r>
              <a:rPr sz="2000" spc="-55" dirty="0">
                <a:solidFill>
                  <a:srgbClr val="533D34"/>
                </a:solidFill>
                <a:latin typeface="Verdana"/>
                <a:cs typeface="Verdana"/>
              </a:rPr>
              <a:t>(soman </a:t>
            </a:r>
            <a:r>
              <a:rPr sz="2000" spc="-100" dirty="0">
                <a:solidFill>
                  <a:srgbClr val="533D34"/>
                </a:solidFill>
                <a:latin typeface="Verdana"/>
                <a:cs typeface="Verdana"/>
              </a:rPr>
              <a:t>in </a:t>
            </a:r>
            <a:r>
              <a:rPr sz="2000" spc="-9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533D34"/>
                </a:solidFill>
                <a:latin typeface="Verdana"/>
                <a:cs typeface="Verdana"/>
              </a:rPr>
              <a:t>particular),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533D34"/>
                </a:solidFill>
                <a:latin typeface="Verdana"/>
                <a:cs typeface="Verdana"/>
              </a:rPr>
              <a:t>which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40" dirty="0">
                <a:solidFill>
                  <a:srgbClr val="533D34"/>
                </a:solidFill>
                <a:latin typeface="Verdana"/>
                <a:cs typeface="Verdana"/>
              </a:rPr>
              <a:t>cause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50" dirty="0">
                <a:solidFill>
                  <a:srgbClr val="533D34"/>
                </a:solidFill>
                <a:latin typeface="Verdana"/>
                <a:cs typeface="Verdana"/>
              </a:rPr>
              <a:t>“ageing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85" dirty="0">
                <a:solidFill>
                  <a:srgbClr val="533D34"/>
                </a:solidFill>
                <a:latin typeface="Verdana"/>
                <a:cs typeface="Verdana"/>
              </a:rPr>
              <a:t>“</a:t>
            </a:r>
            <a:r>
              <a:rPr sz="2000" spc="-150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533D34"/>
                </a:solidFill>
                <a:latin typeface="Verdana"/>
                <a:cs typeface="Verdana"/>
              </a:rPr>
              <a:t>within</a:t>
            </a:r>
            <a:r>
              <a:rPr sz="2000" spc="-155" dirty="0">
                <a:solidFill>
                  <a:srgbClr val="533D34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533D34"/>
                </a:solidFill>
                <a:latin typeface="Verdana"/>
                <a:cs typeface="Verdana"/>
              </a:rPr>
              <a:t>minutes.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450"/>
              </a:spcBef>
            </a:pPr>
            <a:fld id="{81D60167-4931-47E6-BA6A-407CBD079E47}" type="slidenum">
              <a:rPr dirty="0">
                <a:solidFill>
                  <a:srgbClr val="FDF3EC"/>
                </a:solidFill>
              </a:rPr>
              <a:t>7</a:t>
            </a:fld>
            <a:endParaRPr dirty="0">
              <a:solidFill>
                <a:srgbClr val="FDF3E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316662"/>
              <a:ext cx="12192000" cy="15875"/>
            </a:xfrm>
            <a:custGeom>
              <a:avLst/>
              <a:gdLst/>
              <a:ahLst/>
              <a:cxnLst/>
              <a:rect l="l" t="t" r="r" b="b"/>
              <a:pathLst>
                <a:path w="12192000" h="15875">
                  <a:moveTo>
                    <a:pt x="12192000" y="15875"/>
                  </a:moveTo>
                  <a:lnTo>
                    <a:pt x="0" y="15875"/>
                  </a:lnTo>
                  <a:lnTo>
                    <a:pt x="0" y="0"/>
                  </a:lnTo>
                  <a:lnTo>
                    <a:pt x="12192000" y="0"/>
                  </a:lnTo>
                  <a:lnTo>
                    <a:pt x="12192000" y="15875"/>
                  </a:lnTo>
                  <a:close/>
                </a:path>
              </a:pathLst>
            </a:custGeom>
            <a:solidFill>
              <a:srgbClr val="FDF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43788" y="2379218"/>
            <a:ext cx="8173084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275" marR="254000" indent="-283210" algn="just">
              <a:lnSpc>
                <a:spcPct val="100000"/>
              </a:lnSpc>
              <a:spcBef>
                <a:spcPts val="105"/>
              </a:spcBef>
              <a:buFont typeface="Courier New"/>
              <a:buChar char="o"/>
              <a:tabLst>
                <a:tab pos="295910" algn="l"/>
              </a:tabLst>
            </a:pP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OP </a:t>
            </a:r>
            <a:r>
              <a:rPr sz="2000" b="1" spc="-40" dirty="0">
                <a:solidFill>
                  <a:srgbClr val="FDF3EC"/>
                </a:solidFill>
                <a:latin typeface="Tahoma"/>
                <a:cs typeface="Tahoma"/>
              </a:rPr>
              <a:t>poisoning </a:t>
            </a:r>
            <a:r>
              <a:rPr sz="2000" b="1" spc="5" dirty="0">
                <a:solidFill>
                  <a:srgbClr val="FDF3EC"/>
                </a:solidFill>
                <a:latin typeface="Tahoma"/>
                <a:cs typeface="Tahoma"/>
              </a:rPr>
              <a:t>causes </a:t>
            </a:r>
            <a:r>
              <a:rPr sz="2000" b="1" spc="20" dirty="0">
                <a:solidFill>
                  <a:srgbClr val="FDF3EC"/>
                </a:solidFill>
                <a:latin typeface="Tahoma"/>
                <a:cs typeface="Tahoma"/>
              </a:rPr>
              <a:t>an acute </a:t>
            </a:r>
            <a:r>
              <a:rPr sz="2000" b="1" spc="-15" dirty="0">
                <a:solidFill>
                  <a:srgbClr val="FDF3EC"/>
                </a:solidFill>
                <a:latin typeface="Tahoma"/>
                <a:cs typeface="Tahoma"/>
              </a:rPr>
              <a:t>cholinergic </a:t>
            </a:r>
            <a:r>
              <a:rPr sz="2000" b="1" spc="-5" dirty="0">
                <a:solidFill>
                  <a:srgbClr val="FDF3EC"/>
                </a:solidFill>
                <a:latin typeface="Tahoma"/>
                <a:cs typeface="Tahoma"/>
              </a:rPr>
              <a:t>phase, </a:t>
            </a:r>
            <a:r>
              <a:rPr sz="2000" b="1" spc="-50" dirty="0">
                <a:solidFill>
                  <a:srgbClr val="FDF3EC"/>
                </a:solidFill>
                <a:latin typeface="Tahoma"/>
                <a:cs typeface="Tahoma"/>
              </a:rPr>
              <a:t>which </a:t>
            </a:r>
            <a:r>
              <a:rPr sz="2000" b="1" spc="35" dirty="0">
                <a:solidFill>
                  <a:srgbClr val="FDF3EC"/>
                </a:solidFill>
                <a:latin typeface="Tahoma"/>
                <a:cs typeface="Tahoma"/>
              </a:rPr>
              <a:t>may </a:t>
            </a:r>
            <a:r>
              <a:rPr sz="2000" b="1" spc="-57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10" dirty="0">
                <a:solidFill>
                  <a:srgbClr val="FDF3EC"/>
                </a:solidFill>
                <a:latin typeface="Tahoma"/>
                <a:cs typeface="Tahoma"/>
              </a:rPr>
              <a:t>occasionally </a:t>
            </a:r>
            <a:r>
              <a:rPr sz="2000" b="1" spc="75" dirty="0">
                <a:solidFill>
                  <a:srgbClr val="FDF3EC"/>
                </a:solidFill>
                <a:latin typeface="Tahoma"/>
                <a:cs typeface="Tahoma"/>
              </a:rPr>
              <a:t>be </a:t>
            </a:r>
            <a:r>
              <a:rPr sz="2000" b="1" spc="-55" dirty="0">
                <a:solidFill>
                  <a:srgbClr val="FDF3EC"/>
                </a:solidFill>
                <a:latin typeface="Tahoma"/>
                <a:cs typeface="Tahoma"/>
              </a:rPr>
              <a:t>followed </a:t>
            </a:r>
            <a:r>
              <a:rPr sz="2000" b="1" spc="30" dirty="0">
                <a:solidFill>
                  <a:srgbClr val="FDF3EC"/>
                </a:solidFill>
                <a:latin typeface="Tahoma"/>
                <a:cs typeface="Tahoma"/>
              </a:rPr>
              <a:t>by </a:t>
            </a:r>
            <a:r>
              <a:rPr sz="2000" b="1" spc="-75" dirty="0">
                <a:solidFill>
                  <a:srgbClr val="FDF3EC"/>
                </a:solidFill>
                <a:latin typeface="Tahoma"/>
                <a:cs typeface="Tahoma"/>
              </a:rPr>
              <a:t>the </a:t>
            </a:r>
            <a:r>
              <a:rPr sz="2000" b="1" spc="-50" dirty="0">
                <a:solidFill>
                  <a:srgbClr val="FDF3EC"/>
                </a:solidFill>
                <a:latin typeface="Tahoma"/>
                <a:cs typeface="Tahoma"/>
              </a:rPr>
              <a:t>‘intermediate </a:t>
            </a:r>
            <a:r>
              <a:rPr sz="2000" b="1" spc="-35" dirty="0">
                <a:solidFill>
                  <a:srgbClr val="FDF3EC"/>
                </a:solidFill>
                <a:latin typeface="Tahoma"/>
                <a:cs typeface="Tahoma"/>
              </a:rPr>
              <a:t>syndrome’ </a:t>
            </a:r>
            <a:r>
              <a:rPr sz="2000" b="1" spc="30" dirty="0">
                <a:solidFill>
                  <a:srgbClr val="FDF3EC"/>
                </a:solidFill>
                <a:latin typeface="Tahoma"/>
                <a:cs typeface="Tahoma"/>
              </a:rPr>
              <a:t>and </a:t>
            </a:r>
            <a:r>
              <a:rPr sz="2000" b="1" spc="-57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DF3EC"/>
                </a:solidFill>
                <a:latin typeface="Tahoma"/>
                <a:cs typeface="Tahoma"/>
              </a:rPr>
              <a:t>organophosphate-induced</a:t>
            </a:r>
            <a:r>
              <a:rPr sz="2000" b="1" spc="-3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40" dirty="0">
                <a:solidFill>
                  <a:srgbClr val="FDF3EC"/>
                </a:solidFill>
                <a:latin typeface="Tahoma"/>
                <a:cs typeface="Tahoma"/>
              </a:rPr>
              <a:t>delayed</a:t>
            </a:r>
            <a:r>
              <a:rPr sz="2000" b="1" spc="-3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polyneuropathy </a:t>
            </a:r>
            <a:r>
              <a:rPr sz="2000" b="1" spc="-130" dirty="0">
                <a:solidFill>
                  <a:srgbClr val="FDF3EC"/>
                </a:solidFill>
                <a:latin typeface="Tahoma"/>
                <a:cs typeface="Tahoma"/>
              </a:rPr>
              <a:t>(OPIDN).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DF3EC"/>
              </a:buClr>
              <a:buFont typeface="Courier New"/>
              <a:buChar char="o"/>
            </a:pPr>
            <a:endParaRPr sz="1950">
              <a:latin typeface="Tahoma"/>
              <a:cs typeface="Tahoma"/>
            </a:endParaRPr>
          </a:p>
          <a:p>
            <a:pPr marL="295275" marR="66040" indent="-283210">
              <a:lnSpc>
                <a:spcPct val="100000"/>
              </a:lnSpc>
              <a:buFont typeface="Courier New"/>
              <a:buChar char="o"/>
              <a:tabLst>
                <a:tab pos="295910" algn="l"/>
              </a:tabLst>
            </a:pPr>
            <a:r>
              <a:rPr sz="2000" b="1" spc="-125" dirty="0">
                <a:solidFill>
                  <a:srgbClr val="FDF3EC"/>
                </a:solidFill>
                <a:latin typeface="Tahoma"/>
                <a:cs typeface="Tahoma"/>
              </a:rPr>
              <a:t>The</a:t>
            </a:r>
            <a:r>
              <a:rPr sz="2000" b="1" spc="-2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20" dirty="0">
                <a:solidFill>
                  <a:srgbClr val="FDF3EC"/>
                </a:solidFill>
                <a:latin typeface="Tahoma"/>
                <a:cs typeface="Tahoma"/>
              </a:rPr>
              <a:t>acute</a:t>
            </a:r>
            <a:r>
              <a:rPr sz="2000" b="1" spc="-2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15" dirty="0">
                <a:solidFill>
                  <a:srgbClr val="FDF3EC"/>
                </a:solidFill>
                <a:latin typeface="Tahoma"/>
                <a:cs typeface="Tahoma"/>
              </a:rPr>
              <a:t>cholinergic</a:t>
            </a:r>
            <a:r>
              <a:rPr sz="2000" b="1" spc="-2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5" dirty="0">
                <a:solidFill>
                  <a:srgbClr val="FDF3EC"/>
                </a:solidFill>
                <a:latin typeface="Tahoma"/>
                <a:cs typeface="Tahoma"/>
              </a:rPr>
              <a:t>phase</a:t>
            </a:r>
            <a:r>
              <a:rPr sz="2000" b="1" spc="-2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65" dirty="0">
                <a:solidFill>
                  <a:srgbClr val="FDF3EC"/>
                </a:solidFill>
                <a:latin typeface="Tahoma"/>
                <a:cs typeface="Tahoma"/>
              </a:rPr>
              <a:t>usually</a:t>
            </a:r>
            <a:r>
              <a:rPr sz="2000" b="1" spc="-2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110" dirty="0">
                <a:solidFill>
                  <a:srgbClr val="FDF3EC"/>
                </a:solidFill>
                <a:latin typeface="Tahoma"/>
                <a:cs typeface="Tahoma"/>
              </a:rPr>
              <a:t>lasts</a:t>
            </a:r>
            <a:r>
              <a:rPr sz="2000" b="1" spc="-2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130" dirty="0">
                <a:solidFill>
                  <a:srgbClr val="FDF3EC"/>
                </a:solidFill>
                <a:latin typeface="Tahoma"/>
                <a:cs typeface="Tahoma"/>
              </a:rPr>
              <a:t>48-72</a:t>
            </a:r>
            <a:r>
              <a:rPr sz="2000" b="1" spc="-2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95" dirty="0">
                <a:solidFill>
                  <a:srgbClr val="FDF3EC"/>
                </a:solidFill>
                <a:latin typeface="Tahoma"/>
                <a:cs typeface="Tahoma"/>
              </a:rPr>
              <a:t>hours,</a:t>
            </a:r>
            <a:r>
              <a:rPr sz="2000" b="1" spc="-2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160" dirty="0">
                <a:solidFill>
                  <a:srgbClr val="FDF3EC"/>
                </a:solidFill>
                <a:latin typeface="Tahoma"/>
                <a:cs typeface="Tahoma"/>
              </a:rPr>
              <a:t>with</a:t>
            </a:r>
            <a:r>
              <a:rPr sz="2000" b="1" spc="-2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95" dirty="0">
                <a:solidFill>
                  <a:srgbClr val="FDF3EC"/>
                </a:solidFill>
                <a:latin typeface="Tahoma"/>
                <a:cs typeface="Tahoma"/>
              </a:rPr>
              <a:t>most </a:t>
            </a:r>
            <a:r>
              <a:rPr sz="2000" b="1" spc="-57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FDF3EC"/>
                </a:solidFill>
                <a:latin typeface="Tahoma"/>
                <a:cs typeface="Tahoma"/>
              </a:rPr>
              <a:t>patients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75" dirty="0">
                <a:solidFill>
                  <a:srgbClr val="FDF3EC"/>
                </a:solidFill>
                <a:latin typeface="Tahoma"/>
                <a:cs typeface="Tahoma"/>
              </a:rPr>
              <a:t>requiring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75" dirty="0">
                <a:solidFill>
                  <a:srgbClr val="FDF3EC"/>
                </a:solidFill>
                <a:latin typeface="Tahoma"/>
                <a:cs typeface="Tahoma"/>
              </a:rPr>
              <a:t>intensive</a:t>
            </a:r>
            <a:r>
              <a:rPr sz="2000" b="1" spc="-2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50" dirty="0">
                <a:solidFill>
                  <a:srgbClr val="FDF3EC"/>
                </a:solidFill>
                <a:latin typeface="Tahoma"/>
                <a:cs typeface="Tahoma"/>
              </a:rPr>
              <a:t>cardiorespiratory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80" dirty="0">
                <a:solidFill>
                  <a:srgbClr val="FDF3EC"/>
                </a:solidFill>
                <a:latin typeface="Tahoma"/>
                <a:cs typeface="Tahoma"/>
              </a:rPr>
              <a:t>support</a:t>
            </a:r>
            <a:r>
              <a:rPr sz="2000" b="1" spc="-2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30" dirty="0">
                <a:solidFill>
                  <a:srgbClr val="FDF3EC"/>
                </a:solidFill>
                <a:latin typeface="Tahoma"/>
                <a:cs typeface="Tahoma"/>
              </a:rPr>
              <a:t>and </a:t>
            </a:r>
            <a:r>
              <a:rPr sz="2000" b="1" spc="3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80" dirty="0">
                <a:solidFill>
                  <a:srgbClr val="FDF3EC"/>
                </a:solidFill>
                <a:latin typeface="Tahoma"/>
                <a:cs typeface="Tahoma"/>
              </a:rPr>
              <a:t>monitoring.</a:t>
            </a:r>
            <a:endParaRPr sz="2000">
              <a:latin typeface="Tahoma"/>
              <a:cs typeface="Tahoma"/>
            </a:endParaRPr>
          </a:p>
          <a:p>
            <a:pPr marL="295275" marR="5080" indent="-283210">
              <a:lnSpc>
                <a:spcPct val="100000"/>
              </a:lnSpc>
              <a:buFont typeface="Courier New"/>
              <a:buChar char="o"/>
              <a:tabLst>
                <a:tab pos="295910" algn="l"/>
              </a:tabLst>
            </a:pPr>
            <a:r>
              <a:rPr sz="2000" b="1" spc="-15" dirty="0">
                <a:solidFill>
                  <a:srgbClr val="FDF3EC"/>
                </a:solidFill>
                <a:latin typeface="Tahoma"/>
                <a:cs typeface="Tahoma"/>
              </a:rPr>
              <a:t>Cholinergic </a:t>
            </a:r>
            <a:r>
              <a:rPr sz="2000" b="1" spc="-80" dirty="0">
                <a:solidFill>
                  <a:srgbClr val="FDF3EC"/>
                </a:solidFill>
                <a:latin typeface="Tahoma"/>
                <a:cs typeface="Tahoma"/>
              </a:rPr>
              <a:t>features </a:t>
            </a:r>
            <a:r>
              <a:rPr sz="2000" b="1" spc="35" dirty="0">
                <a:solidFill>
                  <a:srgbClr val="FDF3EC"/>
                </a:solidFill>
                <a:latin typeface="Tahoma"/>
                <a:cs typeface="Tahoma"/>
              </a:rPr>
              <a:t>may </a:t>
            </a:r>
            <a:r>
              <a:rPr sz="2000" b="1" spc="75" dirty="0">
                <a:solidFill>
                  <a:srgbClr val="FDF3EC"/>
                </a:solidFill>
                <a:latin typeface="Tahoma"/>
                <a:cs typeface="Tahoma"/>
              </a:rPr>
              <a:t>be </a:t>
            </a:r>
            <a:r>
              <a:rPr sz="2000" b="1" spc="-10" dirty="0">
                <a:solidFill>
                  <a:srgbClr val="FDF3EC"/>
                </a:solidFill>
                <a:latin typeface="Tahoma"/>
                <a:cs typeface="Tahoma"/>
              </a:rPr>
              <a:t>prolonged </a:t>
            </a:r>
            <a:r>
              <a:rPr sz="2000" b="1" spc="-35" dirty="0">
                <a:solidFill>
                  <a:srgbClr val="FDF3EC"/>
                </a:solidFill>
                <a:latin typeface="Tahoma"/>
                <a:cs typeface="Tahoma"/>
              </a:rPr>
              <a:t>over several </a:t>
            </a:r>
            <a:r>
              <a:rPr sz="2000" b="1" spc="-40" dirty="0">
                <a:solidFill>
                  <a:srgbClr val="FDF3EC"/>
                </a:solidFill>
                <a:latin typeface="Tahoma"/>
                <a:cs typeface="Tahoma"/>
              </a:rPr>
              <a:t>weeks </a:t>
            </a:r>
            <a:r>
              <a:rPr sz="2000" b="1" spc="-160" dirty="0">
                <a:solidFill>
                  <a:srgbClr val="FDF3EC"/>
                </a:solidFill>
                <a:latin typeface="Tahoma"/>
                <a:cs typeface="Tahoma"/>
              </a:rPr>
              <a:t>with </a:t>
            </a:r>
            <a:r>
              <a:rPr sz="2000" b="1" spc="-58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FDF3EC"/>
                </a:solidFill>
                <a:latin typeface="Tahoma"/>
                <a:cs typeface="Tahoma"/>
              </a:rPr>
              <a:t>some</a:t>
            </a:r>
            <a:r>
              <a:rPr sz="2000" b="1" spc="-35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FDF3EC"/>
                </a:solidFill>
                <a:latin typeface="Tahoma"/>
                <a:cs typeface="Tahoma"/>
              </a:rPr>
              <a:t>lipid-soluble</a:t>
            </a:r>
            <a:r>
              <a:rPr sz="2000" b="1" spc="-30" dirty="0">
                <a:solidFill>
                  <a:srgbClr val="FDF3EC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FDF3EC"/>
                </a:solidFill>
                <a:latin typeface="Tahoma"/>
                <a:cs typeface="Tahoma"/>
              </a:rPr>
              <a:t>agents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4812" y="512953"/>
            <a:ext cx="58394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45" dirty="0">
                <a:latin typeface="Verdana"/>
                <a:cs typeface="Verdana"/>
              </a:rPr>
              <a:t>C</a:t>
            </a:r>
            <a:r>
              <a:rPr spc="-459" dirty="0">
                <a:latin typeface="Verdana"/>
                <a:cs typeface="Verdana"/>
              </a:rPr>
              <a:t>L</a:t>
            </a:r>
            <a:r>
              <a:rPr spc="-944" dirty="0">
                <a:latin typeface="Verdana"/>
                <a:cs typeface="Verdana"/>
              </a:rPr>
              <a:t>I</a:t>
            </a:r>
            <a:r>
              <a:rPr spc="-45" dirty="0">
                <a:latin typeface="Verdana"/>
                <a:cs typeface="Verdana"/>
              </a:rPr>
              <a:t>N</a:t>
            </a:r>
            <a:r>
              <a:rPr spc="-944" dirty="0">
                <a:latin typeface="Verdana"/>
                <a:cs typeface="Verdana"/>
              </a:rPr>
              <a:t>I</a:t>
            </a:r>
            <a:r>
              <a:rPr spc="545" dirty="0">
                <a:latin typeface="Verdana"/>
                <a:cs typeface="Verdana"/>
              </a:rPr>
              <a:t>C</a:t>
            </a:r>
            <a:r>
              <a:rPr spc="260" dirty="0">
                <a:latin typeface="Verdana"/>
                <a:cs typeface="Verdana"/>
              </a:rPr>
              <a:t>A</a:t>
            </a:r>
            <a:r>
              <a:rPr spc="-455" dirty="0">
                <a:latin typeface="Verdana"/>
                <a:cs typeface="Verdana"/>
              </a:rPr>
              <a:t>L</a:t>
            </a:r>
            <a:r>
              <a:rPr spc="-360" dirty="0">
                <a:latin typeface="Verdana"/>
                <a:cs typeface="Verdana"/>
              </a:rPr>
              <a:t> </a:t>
            </a:r>
            <a:r>
              <a:rPr spc="-440" dirty="0">
                <a:latin typeface="Verdana"/>
                <a:cs typeface="Verdana"/>
              </a:rPr>
              <a:t>F</a:t>
            </a:r>
            <a:r>
              <a:rPr spc="-465" dirty="0">
                <a:latin typeface="Verdana"/>
                <a:cs typeface="Verdana"/>
              </a:rPr>
              <a:t>E</a:t>
            </a:r>
            <a:r>
              <a:rPr spc="260" dirty="0">
                <a:latin typeface="Verdana"/>
                <a:cs typeface="Verdana"/>
              </a:rPr>
              <a:t>A</a:t>
            </a:r>
            <a:r>
              <a:rPr spc="-915" dirty="0">
                <a:latin typeface="Verdana"/>
                <a:cs typeface="Verdana"/>
              </a:rPr>
              <a:t>T</a:t>
            </a:r>
            <a:r>
              <a:rPr spc="-375" dirty="0">
                <a:latin typeface="Verdana"/>
                <a:cs typeface="Verdana"/>
              </a:rPr>
              <a:t>U</a:t>
            </a:r>
            <a:r>
              <a:rPr spc="-465" dirty="0">
                <a:latin typeface="Verdana"/>
                <a:cs typeface="Verdana"/>
              </a:rPr>
              <a:t>E</a:t>
            </a:r>
            <a:r>
              <a:rPr spc="-425" dirty="0">
                <a:latin typeface="Verdana"/>
                <a:cs typeface="Verdana"/>
              </a:rPr>
              <a:t>R</a:t>
            </a:r>
            <a:r>
              <a:rPr spc="-900" dirty="0">
                <a:latin typeface="Verdana"/>
                <a:cs typeface="Verdana"/>
              </a:rPr>
              <a:t>S</a:t>
            </a:r>
            <a:r>
              <a:rPr dirty="0"/>
              <a:t>:</a:t>
            </a:r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450"/>
              </a:spcBef>
            </a:pPr>
            <a:fld id="{81D60167-4931-47E6-BA6A-407CBD079E47}" type="slidenum">
              <a:rPr dirty="0">
                <a:solidFill>
                  <a:srgbClr val="FDF3EC"/>
                </a:solidFill>
              </a:rPr>
              <a:t>8</a:t>
            </a:fld>
            <a:endParaRPr dirty="0">
              <a:solidFill>
                <a:srgbClr val="FDF3E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450"/>
              </a:spcBef>
            </a:pPr>
            <a:fld id="{81D60167-4931-47E6-BA6A-407CBD079E47}" type="slidenum">
              <a:rPr dirty="0">
                <a:solidFill>
                  <a:srgbClr val="FDF3EC"/>
                </a:solidFill>
              </a:rPr>
              <a:t>9</a:t>
            </a:fld>
            <a:endParaRPr dirty="0">
              <a:solidFill>
                <a:srgbClr val="FDF3E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1108</Words>
  <Application>Microsoft Office PowerPoint</Application>
  <PresentationFormat>Widescreen</PresentationFormat>
  <Paragraphs>164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ORGANOPHOSPHAT</vt:lpstr>
      <vt:lpstr>INTRODUCTION</vt:lpstr>
      <vt:lpstr>introduction</vt:lpstr>
      <vt:lpstr>Case fatality following  deliberate ingestion is high (5-20%)</vt:lpstr>
      <vt:lpstr>The ‘G’ agents: are volatile  absorbed by inhalation or via the  skin and dissipate rapidly after use.</vt:lpstr>
      <vt:lpstr>MECHAMISM OF  TOXICITY:</vt:lpstr>
      <vt:lpstr>PowerPoint Presentation</vt:lpstr>
      <vt:lpstr>CLINICAL FEATUERS:</vt:lpstr>
      <vt:lpstr>PowerPoint Presentation</vt:lpstr>
      <vt:lpstr>PowerPoint Presentation</vt:lpstr>
      <vt:lpstr>INTERMEDIATE SYNDROME:</vt:lpstr>
      <vt:lpstr>Organophosphate-induced delayed  polyneuropathy (OPIDN):</vt:lpstr>
      <vt:lpstr>CLINICAL FEATURES:</vt:lpstr>
      <vt:lpstr>Investigations of organophosphorus</vt:lpstr>
      <vt:lpstr>ON EXAMINATION:</vt:lpstr>
      <vt:lpstr>MANAGEMENT:</vt:lpstr>
      <vt:lpstr>STEP 1: DECONTAMINATION</vt:lpstr>
      <vt:lpstr>STEP 2: ABC</vt:lpstr>
      <vt:lpstr>Step 3:</vt:lpstr>
      <vt:lpstr>STEP 4:</vt:lpstr>
      <vt:lpstr>REFERENCE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ORGANOPHOSPHAT</dc:title>
  <dc:creator>Sereen adel</dc:creator>
  <cp:lastModifiedBy>obadamarcelo@gmail.com</cp:lastModifiedBy>
  <cp:revision>5</cp:revision>
  <dcterms:created xsi:type="dcterms:W3CDTF">2024-10-31T07:50:11Z</dcterms:created>
  <dcterms:modified xsi:type="dcterms:W3CDTF">2025-02-26T06:12:17Z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2024-10-30T00:00:00Z</vt:filetime>
  </property>
  <property fmtid="{D5CDD505-2E9C-101B-9397-08002B2CF9AE}" pid="3" name="Creator">
    <vt:lpwstr>WPS Presentation</vt:lpwstr>
  </property>
  <property fmtid="{D5CDD505-2E9C-101B-9397-08002B2CF9AE}" pid="4" name="LastSaved">
    <vt:filetime>2024-10-31T00:00:00Z</vt:filetime>
  </property>
</Properties>
</file>