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B986-32BE-820C-6E57-4C056106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C4A73-CC7F-0BD9-F710-21985F7A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300A-053B-4F0B-8844-141B393E695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5FADA-BF59-467E-EBDD-66272140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4E0D0-9C30-8EB3-4A40-3D9B018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B01A-DEA1-4A15-A70D-94E8A3B69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BC801-244C-7F3B-AD76-60F9A56F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C8850-8B0F-EDA1-ADD4-D9C194E17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AB98-3D08-5108-DAE5-7A35A6921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6300A-053B-4F0B-8844-141B393E695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BD023-EB52-F2E8-20BB-A6E1511C9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ACF2-613C-8CE8-B56C-D2E5E9BAF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B01A-DEA1-4A15-A70D-94E8A3B69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7695B-1D00-8574-9C8A-28DD7FAA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Osteoporosis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F9086-2B92-3558-65FE-7FA51FA45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77DAAA-01C6-C265-4F9D-3F9108B3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DEXA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D110D-EBE9-9B81-A6CE-224F7FE85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F41537-F62F-6943-59A8-9F2B179B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DEXA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5D0BD-2A30-7D8E-ACFD-D34C3C374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A58E8B-8628-168C-2F09-99F79D0C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DEXA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A9CD6-C1D1-E209-E3B2-F255E111E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6F91A2-E107-84EF-F132-C802A1F7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Who needs bone densitometry?</a:t>
            </a:r>
            <a:br>
              <a:rPr lang="en-US"/>
            </a:br>
            <a:r>
              <a:rPr lang="en-US"/>
              <a:t>{</a:t>
            </a:r>
            <a:r>
              <a:rPr lang="en-US" b="1">
                <a:solidFill>
                  <a:srgbClr val="FF0000"/>
                </a:solidFill>
              </a:rPr>
              <a:t>osteoporosis screening</a:t>
            </a:r>
            <a:r>
              <a:rPr lang="en-US"/>
              <a:t>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51BB-9649-C1F9-47E7-4F15789EB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5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05EB7-3B2E-415E-1EED-08C1A304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285749"/>
            <a:ext cx="8817427" cy="64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AC397-6078-81C1-5527-E482C9C6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8273A-C4C8-60B5-49A0-27A3C4C5C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6180D1-60CF-0C34-02E9-93E64A1A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FEAE9-0BD4-D2A8-C723-7C4711042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8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CACF93-4B28-B8FB-4386-CDF97579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categories for which bone densitometry is most often done are: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D52C8-B9B7-6A1E-542F-D92ED09DD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4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E73C3B-186C-FE64-8931-C06870D5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How is osteoporosis treated?</a:t>
            </a:r>
            <a:br>
              <a:rPr lang="en-US" b="1"/>
            </a:br>
            <a:r>
              <a:rPr lang="en-US" b="1"/>
              <a:t>{</a:t>
            </a:r>
            <a:r>
              <a:rPr lang="en-US" b="1">
                <a:solidFill>
                  <a:srgbClr val="FF0000"/>
                </a:solidFill>
              </a:rPr>
              <a:t>patient education</a:t>
            </a:r>
            <a:r>
              <a:rPr lang="en-US" b="1"/>
              <a:t>}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E00E1-BBE9-1A07-5065-8EDE482BD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5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86D4ED-2021-0F5A-D245-01D505DC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F9E59-3534-F789-1064-EA92A6548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6E727D-A405-5E95-1E20-8369CA81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7857A-C520-B861-201C-A2427B4BB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18C762-A07B-A4BB-941A-B89F92E9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46B79-04AD-59A9-48E5-A0C00F158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331D9-D97C-13CF-D2EA-B27FBE4F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CD4E6-77C8-BE85-FFBA-BE6F7E6F6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A0541E-1DD6-72EF-E8ED-43EC4E53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Medications</a:t>
            </a:r>
            <a:r>
              <a:rPr lang="en-US"/>
              <a:t> to strengthen bones and prevent fractures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EB35A-6CCA-71C8-0F51-9125B76D1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5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45C2BE-68FF-B1FB-EBB6-CD981D3C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D4C4B-1D9C-5047-4800-24F5BC123E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30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00F684-5EAC-D8D6-E209-2BB8EF93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/>
              <a:t>How is osteoporosis treated?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C190D-F94D-BE89-1FC9-F427453BD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2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11FEEA-166C-CAEB-2CEC-FF7F5F29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17CCC-0888-FEBD-980C-2A72E8731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93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ECB592-E040-1EE1-F578-42C80E3A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defTabSz="342900" rtl="0">
              <a:spcBef>
                <a:spcPct val="0"/>
              </a:spcBef>
            </a:pPr>
            <a: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b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r>
              <a:rPr lang="en-GB" sz="33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Drug ‘Holiday’</a:t>
            </a:r>
            <a: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br>
              <a:rPr lang="en-GB" sz="2100" b="1">
                <a:solidFill>
                  <a:schemeClr val="tx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3F690-3286-43B7-49A5-FD54350A0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6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1BF6E8-0D02-B752-6C62-437EF45B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B61EC-498E-3322-E167-45714BF5C0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9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AE985-6150-BC96-72A1-85DBB46C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795D9-624A-01AD-9C71-304CC0B5B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6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3BB8E-B840-18E0-8827-42AC1183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D9DC9-C7A2-D6B7-C549-F48D2EB0F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FBBE52-0725-D87E-FA5F-153C18AC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is Osteoporosis?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D8326-8E54-B4C2-1D91-D0F3914DE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67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AF89B6-1186-FFD0-7D28-7383EE3D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Young women and pregnancy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2C6A6-F72A-03A1-11D2-4D299EAAB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50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48A5E2-BC70-509A-3892-52288CBC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summary (</a:t>
            </a:r>
            <a:r>
              <a:rPr lang="en-US" b="1">
                <a:solidFill>
                  <a:srgbClr val="FF0000"/>
                </a:solidFill>
              </a:rPr>
              <a:t>prevention</a:t>
            </a:r>
            <a:r>
              <a:rPr lang="en-US" b="1"/>
              <a:t>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E8F86-A54A-7241-04F5-2CCB441F3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9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4F96B-A079-C3EB-7332-5FF8034B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87A40-2831-94E1-4BD1-35C900925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1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C7DBB5-0E59-DCAB-62C4-E6BF5408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1E4A1-9780-2247-5C18-C18455B9AC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78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8C0984-4601-0E18-AE92-3B874F76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is the broader health impact of osteoporosis?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4B485-E0BD-B6A8-02AC-4AC05A5D8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1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3FD2B1-002E-2CBC-5E1C-F23A9788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Living with osteoporosis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908E2-0933-4285-1944-516596444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81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654F6A-D759-47BD-DDFE-3D5C4E54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Points to remember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4DAD2-0481-3416-E2BA-4D6B0E101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0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63AB5-D485-2CD9-C17A-9667B54E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4B318-84D5-B3C0-0137-2644586DE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1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C1F2A3-B70F-BF6A-2B14-58136315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38102-FD79-2AC6-19BB-58D86E753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A01DD8-CD87-718C-790D-FC590DC4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is Osteoporosis?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C047D-AF53-54CA-3F11-E793E8B95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1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A5DD21-E6E6-6C12-4129-7FC17553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64508-A5C2-77DC-8B1A-5ED7737A2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0B045-284A-B6EA-8494-4F180392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What causes osteoporosis?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4F89C-5008-BAE7-2870-266D70D3D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6AECA8-7AF8-F05A-A15C-82F721C0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Common risk factors for osteoporosis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10215-7A30-DC66-2748-85C25050B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DF99E-801A-A582-C500-6151A6A3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Do you have osteoporosis?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00CD3-E030-65A1-1BC9-F435C147F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7CE062-F49B-8B3C-CD3F-8835DF31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Bone Densitometry </a:t>
            </a:r>
            <a:br>
              <a:rPr lang="en-US" b="1"/>
            </a:br>
            <a:r>
              <a:rPr lang="en-US"/>
              <a:t>What is Bone Density Testing?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4982E-4BEE-488B-03B3-DA31A563C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</Words>
  <Application>Microsoft Office PowerPoint</Application>
  <PresentationFormat>On-screen Show (4:3)</PresentationFormat>
  <Paragraphs>21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Office Theme</vt:lpstr>
      <vt:lpstr>Osteoporosis</vt:lpstr>
      <vt:lpstr>PowerPoint Presentation</vt:lpstr>
      <vt:lpstr>What is Osteoporosis?</vt:lpstr>
      <vt:lpstr>What is Osteoporosis?</vt:lpstr>
      <vt:lpstr>PowerPoint Presentation</vt:lpstr>
      <vt:lpstr>What causes osteoporosis? </vt:lpstr>
      <vt:lpstr>Common risk factors for osteoporosis</vt:lpstr>
      <vt:lpstr>Do you have osteoporosis?</vt:lpstr>
      <vt:lpstr>Bone Densitometry  What is Bone Density Testing?</vt:lpstr>
      <vt:lpstr>DEXA</vt:lpstr>
      <vt:lpstr>DEXA</vt:lpstr>
      <vt:lpstr>DEXA</vt:lpstr>
      <vt:lpstr>Who needs bone densitometry? {osteoporosis screening) </vt:lpstr>
      <vt:lpstr>PowerPoint Presentation</vt:lpstr>
      <vt:lpstr>PowerPoint Presentation</vt:lpstr>
      <vt:lpstr>PowerPoint Presentation</vt:lpstr>
      <vt:lpstr>The categories for which bone densitometry is most often done are:</vt:lpstr>
      <vt:lpstr>How is osteoporosis treated? {patient education}</vt:lpstr>
      <vt:lpstr>PowerPoint Presentation</vt:lpstr>
      <vt:lpstr>PowerPoint Presentation</vt:lpstr>
      <vt:lpstr>PowerPoint Presentation</vt:lpstr>
      <vt:lpstr>Medications to strengthen bones and prevent fractures</vt:lpstr>
      <vt:lpstr>PowerPoint Presentation</vt:lpstr>
      <vt:lpstr>How is osteoporosis treated? </vt:lpstr>
      <vt:lpstr>PowerPoint Presentation</vt:lpstr>
      <vt:lpstr>             Drug ‘Holiday’   </vt:lpstr>
      <vt:lpstr>PowerPoint Presentation</vt:lpstr>
      <vt:lpstr>PowerPoint Presentation</vt:lpstr>
      <vt:lpstr>PowerPoint Presentation</vt:lpstr>
      <vt:lpstr>Young women and pregnancy </vt:lpstr>
      <vt:lpstr>summary (prevention)</vt:lpstr>
      <vt:lpstr>PowerPoint Presentation</vt:lpstr>
      <vt:lpstr>PowerPoint Presentation</vt:lpstr>
      <vt:lpstr>What is the broader health impact of osteoporosis? </vt:lpstr>
      <vt:lpstr>Living with osteoporosis </vt:lpstr>
      <vt:lpstr>Points to remember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dc:creator>HSAlsayed</dc:creator>
  <cp:lastModifiedBy>HSAlsayed</cp:lastModifiedBy>
  <cp:revision>2</cp:revision>
  <dcterms:created xsi:type="dcterms:W3CDTF">2023-08-19T13:22:43Z</dcterms:created>
  <dcterms:modified xsi:type="dcterms:W3CDTF">2024-10-16T15:08:02Z</dcterms:modified>
</cp:coreProperties>
</file>