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9" r:id="rId2"/>
    <p:sldId id="293" r:id="rId3"/>
    <p:sldId id="294" r:id="rId4"/>
    <p:sldId id="260" r:id="rId5"/>
    <p:sldId id="261" r:id="rId6"/>
    <p:sldId id="262" r:id="rId7"/>
    <p:sldId id="263" r:id="rId8"/>
    <p:sldId id="264" r:id="rId9"/>
    <p:sldId id="311" r:id="rId10"/>
    <p:sldId id="265" r:id="rId11"/>
    <p:sldId id="266" r:id="rId12"/>
    <p:sldId id="267" r:id="rId13"/>
    <p:sldId id="268" r:id="rId14"/>
    <p:sldId id="270" r:id="rId15"/>
    <p:sldId id="272" r:id="rId16"/>
    <p:sldId id="273" r:id="rId17"/>
    <p:sldId id="275" r:id="rId18"/>
    <p:sldId id="315" r:id="rId19"/>
    <p:sldId id="278" r:id="rId20"/>
    <p:sldId id="316" r:id="rId21"/>
    <p:sldId id="317" r:id="rId22"/>
    <p:sldId id="318" r:id="rId23"/>
    <p:sldId id="279" r:id="rId24"/>
    <p:sldId id="308" r:id="rId25"/>
    <p:sldId id="309" r:id="rId26"/>
    <p:sldId id="314" r:id="rId27"/>
    <p:sldId id="313" r:id="rId28"/>
    <p:sldId id="319" r:id="rId2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44AC"/>
    <a:srgbClr val="B3B3CD"/>
    <a:srgbClr val="FFFF66"/>
    <a:srgbClr val="F50F98"/>
    <a:srgbClr val="FF0066"/>
    <a:srgbClr val="F8F8F8"/>
    <a:srgbClr val="FFCC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C719D1-26A7-40B0-B4ED-4115E2685EF9}" v="43" dt="2022-04-27T09:53:51.4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0143" autoAdjust="0"/>
  </p:normalViewPr>
  <p:slideViewPr>
    <p:cSldViewPr>
      <p:cViewPr varScale="1">
        <p:scale>
          <a:sx n="72" d="100"/>
          <a:sy n="72" d="100"/>
        </p:scale>
        <p:origin x="135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Mohammed" userId="818e9af9-07b9-4e66-926f-ccbf6f764297" providerId="ADAL" clId="{CBC719D1-26A7-40B0-B4ED-4115E2685EF9}"/>
    <pc:docChg chg="undo custSel addSld delSld modSld sldOrd">
      <pc:chgData name="NAMohammed" userId="818e9af9-07b9-4e66-926f-ccbf6f764297" providerId="ADAL" clId="{CBC719D1-26A7-40B0-B4ED-4115E2685EF9}" dt="2022-04-27T09:54:03.789" v="160" actId="14100"/>
      <pc:docMkLst>
        <pc:docMk/>
      </pc:docMkLst>
      <pc:sldChg chg="modSp mod modAnim">
        <pc:chgData name="NAMohammed" userId="818e9af9-07b9-4e66-926f-ccbf6f764297" providerId="ADAL" clId="{CBC719D1-26A7-40B0-B4ED-4115E2685EF9}" dt="2022-04-27T08:58:28.237" v="4" actId="108"/>
        <pc:sldMkLst>
          <pc:docMk/>
          <pc:sldMk cId="0" sldId="260"/>
        </pc:sldMkLst>
        <pc:spChg chg="mod">
          <ac:chgData name="NAMohammed" userId="818e9af9-07b9-4e66-926f-ccbf6f764297" providerId="ADAL" clId="{CBC719D1-26A7-40B0-B4ED-4115E2685EF9}" dt="2022-04-27T08:58:28.237" v="4" actId="108"/>
          <ac:spMkLst>
            <pc:docMk/>
            <pc:sldMk cId="0" sldId="260"/>
            <ac:spMk id="3" creationId="{00000000-0000-0000-0000-000000000000}"/>
          </ac:spMkLst>
        </pc:spChg>
      </pc:sldChg>
      <pc:sldChg chg="ord">
        <pc:chgData name="NAMohammed" userId="818e9af9-07b9-4e66-926f-ccbf6f764297" providerId="ADAL" clId="{CBC719D1-26A7-40B0-B4ED-4115E2685EF9}" dt="2022-04-27T09:20:09.076" v="6"/>
        <pc:sldMkLst>
          <pc:docMk/>
          <pc:sldMk cId="0" sldId="261"/>
        </pc:sldMkLst>
      </pc:sldChg>
      <pc:sldChg chg="modSp modAnim">
        <pc:chgData name="NAMohammed" userId="818e9af9-07b9-4e66-926f-ccbf6f764297" providerId="ADAL" clId="{CBC719D1-26A7-40B0-B4ED-4115E2685EF9}" dt="2022-04-27T09:23:22.640" v="21" actId="207"/>
        <pc:sldMkLst>
          <pc:docMk/>
          <pc:sldMk cId="0" sldId="264"/>
        </pc:sldMkLst>
        <pc:spChg chg="mod">
          <ac:chgData name="NAMohammed" userId="818e9af9-07b9-4e66-926f-ccbf6f764297" providerId="ADAL" clId="{CBC719D1-26A7-40B0-B4ED-4115E2685EF9}" dt="2022-04-27T09:23:22.640" v="21" actId="207"/>
          <ac:spMkLst>
            <pc:docMk/>
            <pc:sldMk cId="0" sldId="264"/>
            <ac:spMk id="2" creationId="{00000000-0000-0000-0000-000000000000}"/>
          </ac:spMkLst>
        </pc:spChg>
        <pc:spChg chg="mod">
          <ac:chgData name="NAMohammed" userId="818e9af9-07b9-4e66-926f-ccbf6f764297" providerId="ADAL" clId="{CBC719D1-26A7-40B0-B4ED-4115E2685EF9}" dt="2022-04-27T09:23:04.289" v="20" actId="255"/>
          <ac:spMkLst>
            <pc:docMk/>
            <pc:sldMk cId="0" sldId="264"/>
            <ac:spMk id="3" creationId="{00000000-0000-0000-0000-000000000000}"/>
          </ac:spMkLst>
        </pc:spChg>
      </pc:sldChg>
      <pc:sldChg chg="ord">
        <pc:chgData name="NAMohammed" userId="818e9af9-07b9-4e66-926f-ccbf6f764297" providerId="ADAL" clId="{CBC719D1-26A7-40B0-B4ED-4115E2685EF9}" dt="2022-04-27T09:28:57.726" v="30"/>
        <pc:sldMkLst>
          <pc:docMk/>
          <pc:sldMk cId="0" sldId="268"/>
        </pc:sldMkLst>
      </pc:sldChg>
      <pc:sldChg chg="modSp mod modAnim">
        <pc:chgData name="NAMohammed" userId="818e9af9-07b9-4e66-926f-ccbf6f764297" providerId="ADAL" clId="{CBC719D1-26A7-40B0-B4ED-4115E2685EF9}" dt="2022-04-27T09:38:30.679" v="90" actId="1076"/>
        <pc:sldMkLst>
          <pc:docMk/>
          <pc:sldMk cId="0" sldId="278"/>
        </pc:sldMkLst>
        <pc:spChg chg="mod">
          <ac:chgData name="NAMohammed" userId="818e9af9-07b9-4e66-926f-ccbf6f764297" providerId="ADAL" clId="{CBC719D1-26A7-40B0-B4ED-4115E2685EF9}" dt="2022-04-27T09:38:30.679" v="90" actId="1076"/>
          <ac:spMkLst>
            <pc:docMk/>
            <pc:sldMk cId="0" sldId="278"/>
            <ac:spMk id="3" creationId="{00000000-0000-0000-0000-000000000000}"/>
          </ac:spMkLst>
        </pc:spChg>
      </pc:sldChg>
      <pc:sldChg chg="modSp new del mod">
        <pc:chgData name="NAMohammed" userId="818e9af9-07b9-4e66-926f-ccbf6f764297" providerId="ADAL" clId="{CBC719D1-26A7-40B0-B4ED-4115E2685EF9}" dt="2022-04-27T09:25:43.044" v="28" actId="2696"/>
        <pc:sldMkLst>
          <pc:docMk/>
          <pc:sldMk cId="2326362534" sldId="315"/>
        </pc:sldMkLst>
        <pc:spChg chg="mod">
          <ac:chgData name="NAMohammed" userId="818e9af9-07b9-4e66-926f-ccbf6f764297" providerId="ADAL" clId="{CBC719D1-26A7-40B0-B4ED-4115E2685EF9}" dt="2022-04-27T09:24:52.017" v="24" actId="27636"/>
          <ac:spMkLst>
            <pc:docMk/>
            <pc:sldMk cId="2326362534" sldId="315"/>
            <ac:spMk id="2" creationId="{F769F826-0CE4-4B45-A1C7-55377590FAAA}"/>
          </ac:spMkLst>
        </pc:spChg>
        <pc:spChg chg="mod">
          <ac:chgData name="NAMohammed" userId="818e9af9-07b9-4e66-926f-ccbf6f764297" providerId="ADAL" clId="{CBC719D1-26A7-40B0-B4ED-4115E2685EF9}" dt="2022-04-27T09:25:02.617" v="27"/>
          <ac:spMkLst>
            <pc:docMk/>
            <pc:sldMk cId="2326362534" sldId="315"/>
            <ac:spMk id="3" creationId="{918C95FA-9891-410F-873B-AA7138DDAAC5}"/>
          </ac:spMkLst>
        </pc:spChg>
      </pc:sldChg>
      <pc:sldChg chg="modSp new mod">
        <pc:chgData name="NAMohammed" userId="818e9af9-07b9-4e66-926f-ccbf6f764297" providerId="ADAL" clId="{CBC719D1-26A7-40B0-B4ED-4115E2685EF9}" dt="2022-04-27T09:34:53.731" v="62" actId="207"/>
        <pc:sldMkLst>
          <pc:docMk/>
          <pc:sldMk cId="4247153019" sldId="315"/>
        </pc:sldMkLst>
        <pc:spChg chg="mod">
          <ac:chgData name="NAMohammed" userId="818e9af9-07b9-4e66-926f-ccbf6f764297" providerId="ADAL" clId="{CBC719D1-26A7-40B0-B4ED-4115E2685EF9}" dt="2022-04-27T09:33:12.272" v="37" actId="122"/>
          <ac:spMkLst>
            <pc:docMk/>
            <pc:sldMk cId="4247153019" sldId="315"/>
            <ac:spMk id="2" creationId="{9E3C3D3D-0532-4F45-B196-1C530B6DE612}"/>
          </ac:spMkLst>
        </pc:spChg>
        <pc:spChg chg="mod">
          <ac:chgData name="NAMohammed" userId="818e9af9-07b9-4e66-926f-ccbf6f764297" providerId="ADAL" clId="{CBC719D1-26A7-40B0-B4ED-4115E2685EF9}" dt="2022-04-27T09:34:53.731" v="62" actId="207"/>
          <ac:spMkLst>
            <pc:docMk/>
            <pc:sldMk cId="4247153019" sldId="315"/>
            <ac:spMk id="3" creationId="{7229F9AF-AC67-40A2-B130-6579232CD7C8}"/>
          </ac:spMkLst>
        </pc:spChg>
      </pc:sldChg>
      <pc:sldChg chg="modSp new mod">
        <pc:chgData name="NAMohammed" userId="818e9af9-07b9-4e66-926f-ccbf6f764297" providerId="ADAL" clId="{CBC719D1-26A7-40B0-B4ED-4115E2685EF9}" dt="2022-04-27T09:46:50.319" v="142" actId="20577"/>
        <pc:sldMkLst>
          <pc:docMk/>
          <pc:sldMk cId="2029717366" sldId="316"/>
        </pc:sldMkLst>
        <pc:spChg chg="mod">
          <ac:chgData name="NAMohammed" userId="818e9af9-07b9-4e66-926f-ccbf6f764297" providerId="ADAL" clId="{CBC719D1-26A7-40B0-B4ED-4115E2685EF9}" dt="2022-04-27T09:41:00.255" v="94" actId="782"/>
          <ac:spMkLst>
            <pc:docMk/>
            <pc:sldMk cId="2029717366" sldId="316"/>
            <ac:spMk id="2" creationId="{D66A07DA-E2D6-4842-8BC3-4C5248B8C97F}"/>
          </ac:spMkLst>
        </pc:spChg>
        <pc:spChg chg="mod">
          <ac:chgData name="NAMohammed" userId="818e9af9-07b9-4e66-926f-ccbf6f764297" providerId="ADAL" clId="{CBC719D1-26A7-40B0-B4ED-4115E2685EF9}" dt="2022-04-27T09:46:50.319" v="142" actId="20577"/>
          <ac:spMkLst>
            <pc:docMk/>
            <pc:sldMk cId="2029717366" sldId="316"/>
            <ac:spMk id="3" creationId="{CCB0E6F7-9907-488C-A7EF-0195DEAA7291}"/>
          </ac:spMkLst>
        </pc:spChg>
      </pc:sldChg>
      <pc:sldChg chg="modSp new mod">
        <pc:chgData name="NAMohammed" userId="818e9af9-07b9-4e66-926f-ccbf6f764297" providerId="ADAL" clId="{CBC719D1-26A7-40B0-B4ED-4115E2685EF9}" dt="2022-04-27T09:44:50.972" v="122" actId="12"/>
        <pc:sldMkLst>
          <pc:docMk/>
          <pc:sldMk cId="2399610527" sldId="317"/>
        </pc:sldMkLst>
        <pc:spChg chg="mod">
          <ac:chgData name="NAMohammed" userId="818e9af9-07b9-4e66-926f-ccbf6f764297" providerId="ADAL" clId="{CBC719D1-26A7-40B0-B4ED-4115E2685EF9}" dt="2022-04-27T09:44:50.972" v="122" actId="12"/>
          <ac:spMkLst>
            <pc:docMk/>
            <pc:sldMk cId="2399610527" sldId="317"/>
            <ac:spMk id="3" creationId="{D8D2820B-F7A4-47EF-9640-DC2F273982DC}"/>
          </ac:spMkLst>
        </pc:spChg>
      </pc:sldChg>
      <pc:sldChg chg="addSp delSp modSp new mod">
        <pc:chgData name="NAMohammed" userId="818e9af9-07b9-4e66-926f-ccbf6f764297" providerId="ADAL" clId="{CBC719D1-26A7-40B0-B4ED-4115E2685EF9}" dt="2022-04-27T09:51:32.805" v="154" actId="14100"/>
        <pc:sldMkLst>
          <pc:docMk/>
          <pc:sldMk cId="1101498829" sldId="318"/>
        </pc:sldMkLst>
        <pc:spChg chg="mod">
          <ac:chgData name="NAMohammed" userId="818e9af9-07b9-4e66-926f-ccbf6f764297" providerId="ADAL" clId="{CBC719D1-26A7-40B0-B4ED-4115E2685EF9}" dt="2022-04-27T09:48:11.100" v="147" actId="20577"/>
          <ac:spMkLst>
            <pc:docMk/>
            <pc:sldMk cId="1101498829" sldId="318"/>
            <ac:spMk id="2" creationId="{37EDF4EC-7E7E-4B90-BBB7-9430A74612A1}"/>
          </ac:spMkLst>
        </pc:spChg>
        <pc:spChg chg="del">
          <ac:chgData name="NAMohammed" userId="818e9af9-07b9-4e66-926f-ccbf6f764297" providerId="ADAL" clId="{CBC719D1-26A7-40B0-B4ED-4115E2685EF9}" dt="2022-04-27T09:49:06.242" v="148" actId="22"/>
          <ac:spMkLst>
            <pc:docMk/>
            <pc:sldMk cId="1101498829" sldId="318"/>
            <ac:spMk id="3" creationId="{DBB7A646-B410-4492-B643-C81FBAFF40CD}"/>
          </ac:spMkLst>
        </pc:spChg>
        <pc:picChg chg="add mod ord">
          <ac:chgData name="NAMohammed" userId="818e9af9-07b9-4e66-926f-ccbf6f764297" providerId="ADAL" clId="{CBC719D1-26A7-40B0-B4ED-4115E2685EF9}" dt="2022-04-27T09:51:32.805" v="154" actId="14100"/>
          <ac:picMkLst>
            <pc:docMk/>
            <pc:sldMk cId="1101498829" sldId="318"/>
            <ac:picMk id="5" creationId="{7E3B37A2-BFEA-45D1-BAE9-EF81E52A8FD9}"/>
          </ac:picMkLst>
        </pc:picChg>
      </pc:sldChg>
      <pc:sldChg chg="addSp delSp modSp new mod">
        <pc:chgData name="NAMohammed" userId="818e9af9-07b9-4e66-926f-ccbf6f764297" providerId="ADAL" clId="{CBC719D1-26A7-40B0-B4ED-4115E2685EF9}" dt="2022-04-27T09:54:03.789" v="160" actId="14100"/>
        <pc:sldMkLst>
          <pc:docMk/>
          <pc:sldMk cId="77034508" sldId="319"/>
        </pc:sldMkLst>
        <pc:spChg chg="del">
          <ac:chgData name="NAMohammed" userId="818e9af9-07b9-4e66-926f-ccbf6f764297" providerId="ADAL" clId="{CBC719D1-26A7-40B0-B4ED-4115E2685EF9}" dt="2022-04-27T09:53:51.496" v="156"/>
          <ac:spMkLst>
            <pc:docMk/>
            <pc:sldMk cId="77034508" sldId="319"/>
            <ac:spMk id="3" creationId="{D960D2C5-9F3E-4BAC-B740-9BE746BF17A9}"/>
          </ac:spMkLst>
        </pc:spChg>
        <pc:picChg chg="add mod">
          <ac:chgData name="NAMohammed" userId="818e9af9-07b9-4e66-926f-ccbf6f764297" providerId="ADAL" clId="{CBC719D1-26A7-40B0-B4ED-4115E2685EF9}" dt="2022-04-27T09:54:03.789" v="160" actId="14100"/>
          <ac:picMkLst>
            <pc:docMk/>
            <pc:sldMk cId="77034508" sldId="319"/>
            <ac:picMk id="4" creationId="{00CD4F9E-1997-411A-BE74-E502DBDD9976}"/>
          </ac:picMkLst>
        </pc:picChg>
      </pc:sldChg>
    </pc:docChg>
  </pc:docChgLst>
  <pc:docChgLst>
    <pc:chgData name="NAMohammed" userId="818e9af9-07b9-4e66-926f-ccbf6f764297" providerId="ADAL" clId="{91095B09-A519-4458-9AB5-94A3CCC6CD35}"/>
    <pc:docChg chg="custSel delSld modSld">
      <pc:chgData name="NAMohammed" userId="818e9af9-07b9-4e66-926f-ccbf6f764297" providerId="ADAL" clId="{91095B09-A519-4458-9AB5-94A3CCC6CD35}" dt="2022-04-06T13:21:02.322" v="359" actId="2696"/>
      <pc:docMkLst>
        <pc:docMk/>
      </pc:docMkLst>
      <pc:sldChg chg="del">
        <pc:chgData name="NAMohammed" userId="818e9af9-07b9-4e66-926f-ccbf6f764297" providerId="ADAL" clId="{91095B09-A519-4458-9AB5-94A3CCC6CD35}" dt="2022-04-06T12:40:24.550" v="115" actId="2696"/>
        <pc:sldMkLst>
          <pc:docMk/>
          <pc:sldMk cId="0" sldId="257"/>
        </pc:sldMkLst>
      </pc:sldChg>
      <pc:sldChg chg="del">
        <pc:chgData name="NAMohammed" userId="818e9af9-07b9-4e66-926f-ccbf6f764297" providerId="ADAL" clId="{91095B09-A519-4458-9AB5-94A3CCC6CD35}" dt="2022-04-06T12:40:28.663" v="116" actId="2696"/>
        <pc:sldMkLst>
          <pc:docMk/>
          <pc:sldMk cId="0" sldId="258"/>
        </pc:sldMkLst>
      </pc:sldChg>
      <pc:sldChg chg="modSp mod modAnim">
        <pc:chgData name="NAMohammed" userId="818e9af9-07b9-4e66-926f-ccbf6f764297" providerId="ADAL" clId="{91095B09-A519-4458-9AB5-94A3CCC6CD35}" dt="2022-04-06T12:33:39.962" v="85" actId="14100"/>
        <pc:sldMkLst>
          <pc:docMk/>
          <pc:sldMk cId="0" sldId="259"/>
        </pc:sldMkLst>
        <pc:spChg chg="mod">
          <ac:chgData name="NAMohammed" userId="818e9af9-07b9-4e66-926f-ccbf6f764297" providerId="ADAL" clId="{91095B09-A519-4458-9AB5-94A3CCC6CD35}" dt="2022-04-06T12:32:44.627" v="77" actId="14100"/>
          <ac:spMkLst>
            <pc:docMk/>
            <pc:sldMk cId="0" sldId="259"/>
            <ac:spMk id="2" creationId="{00000000-0000-0000-0000-000000000000}"/>
          </ac:spMkLst>
        </pc:spChg>
        <pc:spChg chg="mod">
          <ac:chgData name="NAMohammed" userId="818e9af9-07b9-4e66-926f-ccbf6f764297" providerId="ADAL" clId="{91095B09-A519-4458-9AB5-94A3CCC6CD35}" dt="2022-04-06T12:33:39.962" v="85" actId="14100"/>
          <ac:spMkLst>
            <pc:docMk/>
            <pc:sldMk cId="0" sldId="259"/>
            <ac:spMk id="3" creationId="{00000000-0000-0000-0000-000000000000}"/>
          </ac:spMkLst>
        </pc:spChg>
      </pc:sldChg>
      <pc:sldChg chg="modSp mod modAnim">
        <pc:chgData name="NAMohammed" userId="818e9af9-07b9-4e66-926f-ccbf6f764297" providerId="ADAL" clId="{91095B09-A519-4458-9AB5-94A3CCC6CD35}" dt="2022-04-06T12:50:30.958" v="175" actId="27636"/>
        <pc:sldMkLst>
          <pc:docMk/>
          <pc:sldMk cId="0" sldId="261"/>
        </pc:sldMkLst>
        <pc:spChg chg="mod">
          <ac:chgData name="NAMohammed" userId="818e9af9-07b9-4e66-926f-ccbf6f764297" providerId="ADAL" clId="{91095B09-A519-4458-9AB5-94A3CCC6CD35}" dt="2022-04-06T12:50:30.958" v="175" actId="27636"/>
          <ac:spMkLst>
            <pc:docMk/>
            <pc:sldMk cId="0" sldId="261"/>
            <ac:spMk id="3" creationId="{00000000-0000-0000-0000-000000000000}"/>
          </ac:spMkLst>
        </pc:spChg>
      </pc:sldChg>
      <pc:sldChg chg="modSp mod">
        <pc:chgData name="NAMohammed" userId="818e9af9-07b9-4e66-926f-ccbf6f764297" providerId="ADAL" clId="{91095B09-A519-4458-9AB5-94A3CCC6CD35}" dt="2022-04-06T12:44:29.202" v="131" actId="20577"/>
        <pc:sldMkLst>
          <pc:docMk/>
          <pc:sldMk cId="0" sldId="262"/>
        </pc:sldMkLst>
        <pc:spChg chg="mod">
          <ac:chgData name="NAMohammed" userId="818e9af9-07b9-4e66-926f-ccbf6f764297" providerId="ADAL" clId="{91095B09-A519-4458-9AB5-94A3CCC6CD35}" dt="2022-04-06T12:44:29.202" v="131" actId="20577"/>
          <ac:spMkLst>
            <pc:docMk/>
            <pc:sldMk cId="0" sldId="262"/>
            <ac:spMk id="3" creationId="{00000000-0000-0000-0000-000000000000}"/>
          </ac:spMkLst>
        </pc:spChg>
      </pc:sldChg>
      <pc:sldChg chg="modSp modAnim">
        <pc:chgData name="NAMohammed" userId="818e9af9-07b9-4e66-926f-ccbf6f764297" providerId="ADAL" clId="{91095B09-A519-4458-9AB5-94A3CCC6CD35}" dt="2022-04-06T12:46:53.141" v="154" actId="114"/>
        <pc:sldMkLst>
          <pc:docMk/>
          <pc:sldMk cId="0" sldId="263"/>
        </pc:sldMkLst>
        <pc:spChg chg="mod">
          <ac:chgData name="NAMohammed" userId="818e9af9-07b9-4e66-926f-ccbf6f764297" providerId="ADAL" clId="{91095B09-A519-4458-9AB5-94A3CCC6CD35}" dt="2022-04-06T12:46:53.141" v="154" actId="114"/>
          <ac:spMkLst>
            <pc:docMk/>
            <pc:sldMk cId="0" sldId="263"/>
            <ac:spMk id="3" creationId="{00000000-0000-0000-0000-000000000000}"/>
          </ac:spMkLst>
        </pc:spChg>
      </pc:sldChg>
      <pc:sldChg chg="modSp mod">
        <pc:chgData name="NAMohammed" userId="818e9af9-07b9-4e66-926f-ccbf6f764297" providerId="ADAL" clId="{91095B09-A519-4458-9AB5-94A3CCC6CD35}" dt="2022-04-06T12:48:39.966" v="160" actId="14100"/>
        <pc:sldMkLst>
          <pc:docMk/>
          <pc:sldMk cId="0" sldId="264"/>
        </pc:sldMkLst>
        <pc:spChg chg="mod">
          <ac:chgData name="NAMohammed" userId="818e9af9-07b9-4e66-926f-ccbf6f764297" providerId="ADAL" clId="{91095B09-A519-4458-9AB5-94A3CCC6CD35}" dt="2022-04-06T12:47:40.815" v="157" actId="2711"/>
          <ac:spMkLst>
            <pc:docMk/>
            <pc:sldMk cId="0" sldId="264"/>
            <ac:spMk id="2" creationId="{00000000-0000-0000-0000-000000000000}"/>
          </ac:spMkLst>
        </pc:spChg>
        <pc:spChg chg="mod">
          <ac:chgData name="NAMohammed" userId="818e9af9-07b9-4e66-926f-ccbf6f764297" providerId="ADAL" clId="{91095B09-A519-4458-9AB5-94A3CCC6CD35}" dt="2022-04-06T12:48:39.966" v="160" actId="14100"/>
          <ac:spMkLst>
            <pc:docMk/>
            <pc:sldMk cId="0" sldId="264"/>
            <ac:spMk id="3" creationId="{00000000-0000-0000-0000-000000000000}"/>
          </ac:spMkLst>
        </pc:spChg>
      </pc:sldChg>
      <pc:sldChg chg="modSp mod">
        <pc:chgData name="NAMohammed" userId="818e9af9-07b9-4e66-926f-ccbf6f764297" providerId="ADAL" clId="{91095B09-A519-4458-9AB5-94A3CCC6CD35}" dt="2022-04-06T12:53:08.733" v="191" actId="20577"/>
        <pc:sldMkLst>
          <pc:docMk/>
          <pc:sldMk cId="0" sldId="265"/>
        </pc:sldMkLst>
        <pc:spChg chg="mod">
          <ac:chgData name="NAMohammed" userId="818e9af9-07b9-4e66-926f-ccbf6f764297" providerId="ADAL" clId="{91095B09-A519-4458-9AB5-94A3CCC6CD35}" dt="2022-04-06T12:53:08.733" v="191" actId="20577"/>
          <ac:spMkLst>
            <pc:docMk/>
            <pc:sldMk cId="0" sldId="265"/>
            <ac:spMk id="2" creationId="{00000000-0000-0000-0000-000000000000}"/>
          </ac:spMkLst>
        </pc:spChg>
        <pc:spChg chg="mod">
          <ac:chgData name="NAMohammed" userId="818e9af9-07b9-4e66-926f-ccbf6f764297" providerId="ADAL" clId="{91095B09-A519-4458-9AB5-94A3CCC6CD35}" dt="2022-04-06T12:52:24.962" v="181" actId="14100"/>
          <ac:spMkLst>
            <pc:docMk/>
            <pc:sldMk cId="0" sldId="265"/>
            <ac:spMk id="3" creationId="{00000000-0000-0000-0000-000000000000}"/>
          </ac:spMkLst>
        </pc:spChg>
      </pc:sldChg>
      <pc:sldChg chg="modSp mod">
        <pc:chgData name="NAMohammed" userId="818e9af9-07b9-4e66-926f-ccbf6f764297" providerId="ADAL" clId="{91095B09-A519-4458-9AB5-94A3CCC6CD35}" dt="2022-04-06T13:03:02.513" v="238" actId="113"/>
        <pc:sldMkLst>
          <pc:docMk/>
          <pc:sldMk cId="0" sldId="267"/>
        </pc:sldMkLst>
        <pc:spChg chg="mod">
          <ac:chgData name="NAMohammed" userId="818e9af9-07b9-4e66-926f-ccbf6f764297" providerId="ADAL" clId="{91095B09-A519-4458-9AB5-94A3CCC6CD35}" dt="2022-04-06T13:03:02.513" v="238" actId="113"/>
          <ac:spMkLst>
            <pc:docMk/>
            <pc:sldMk cId="0" sldId="267"/>
            <ac:spMk id="3" creationId="{00000000-0000-0000-0000-000000000000}"/>
          </ac:spMkLst>
        </pc:spChg>
      </pc:sldChg>
      <pc:sldChg chg="modSp modAnim">
        <pc:chgData name="NAMohammed" userId="818e9af9-07b9-4e66-926f-ccbf6f764297" providerId="ADAL" clId="{91095B09-A519-4458-9AB5-94A3CCC6CD35}" dt="2022-04-06T13:04:59.438" v="249" actId="113"/>
        <pc:sldMkLst>
          <pc:docMk/>
          <pc:sldMk cId="0" sldId="268"/>
        </pc:sldMkLst>
        <pc:spChg chg="mod">
          <ac:chgData name="NAMohammed" userId="818e9af9-07b9-4e66-926f-ccbf6f764297" providerId="ADAL" clId="{91095B09-A519-4458-9AB5-94A3CCC6CD35}" dt="2022-04-06T13:04:59.438" v="249" actId="113"/>
          <ac:spMkLst>
            <pc:docMk/>
            <pc:sldMk cId="0" sldId="268"/>
            <ac:spMk id="3" creationId="{00000000-0000-0000-0000-000000000000}"/>
          </ac:spMkLst>
        </pc:spChg>
      </pc:sldChg>
      <pc:sldChg chg="modSp del mod">
        <pc:chgData name="NAMohammed" userId="818e9af9-07b9-4e66-926f-ccbf6f764297" providerId="ADAL" clId="{91095B09-A519-4458-9AB5-94A3CCC6CD35}" dt="2022-04-06T13:05:50.824" v="250" actId="2696"/>
        <pc:sldMkLst>
          <pc:docMk/>
          <pc:sldMk cId="0" sldId="269"/>
        </pc:sldMkLst>
        <pc:spChg chg="mod">
          <ac:chgData name="NAMohammed" userId="818e9af9-07b9-4e66-926f-ccbf6f764297" providerId="ADAL" clId="{91095B09-A519-4458-9AB5-94A3CCC6CD35}" dt="2022-04-06T13:03:46.993" v="239" actId="21"/>
          <ac:spMkLst>
            <pc:docMk/>
            <pc:sldMk cId="0" sldId="269"/>
            <ac:spMk id="3" creationId="{00000000-0000-0000-0000-000000000000}"/>
          </ac:spMkLst>
        </pc:spChg>
      </pc:sldChg>
      <pc:sldChg chg="modSp mod modAnim">
        <pc:chgData name="NAMohammed" userId="818e9af9-07b9-4e66-926f-ccbf6f764297" providerId="ADAL" clId="{91095B09-A519-4458-9AB5-94A3CCC6CD35}" dt="2022-04-06T13:08:06.154" v="274" actId="14100"/>
        <pc:sldMkLst>
          <pc:docMk/>
          <pc:sldMk cId="0" sldId="270"/>
        </pc:sldMkLst>
        <pc:spChg chg="mod">
          <ac:chgData name="NAMohammed" userId="818e9af9-07b9-4e66-926f-ccbf6f764297" providerId="ADAL" clId="{91095B09-A519-4458-9AB5-94A3CCC6CD35}" dt="2022-04-06T13:06:08.747" v="253" actId="20577"/>
          <ac:spMkLst>
            <pc:docMk/>
            <pc:sldMk cId="0" sldId="270"/>
            <ac:spMk id="2" creationId="{00000000-0000-0000-0000-000000000000}"/>
          </ac:spMkLst>
        </pc:spChg>
        <pc:spChg chg="mod">
          <ac:chgData name="NAMohammed" userId="818e9af9-07b9-4e66-926f-ccbf6f764297" providerId="ADAL" clId="{91095B09-A519-4458-9AB5-94A3CCC6CD35}" dt="2022-04-06T13:08:06.154" v="274" actId="14100"/>
          <ac:spMkLst>
            <pc:docMk/>
            <pc:sldMk cId="0" sldId="270"/>
            <ac:spMk id="3" creationId="{00000000-0000-0000-0000-000000000000}"/>
          </ac:spMkLst>
        </pc:spChg>
      </pc:sldChg>
      <pc:sldChg chg="modSp del mod">
        <pc:chgData name="NAMohammed" userId="818e9af9-07b9-4e66-926f-ccbf6f764297" providerId="ADAL" clId="{91095B09-A519-4458-9AB5-94A3CCC6CD35}" dt="2022-04-06T13:08:13.029" v="275" actId="2696"/>
        <pc:sldMkLst>
          <pc:docMk/>
          <pc:sldMk cId="0" sldId="271"/>
        </pc:sldMkLst>
        <pc:spChg chg="mod">
          <ac:chgData name="NAMohammed" userId="818e9af9-07b9-4e66-926f-ccbf6f764297" providerId="ADAL" clId="{91095B09-A519-4458-9AB5-94A3CCC6CD35}" dt="2022-04-06T13:06:28.424" v="254" actId="21"/>
          <ac:spMkLst>
            <pc:docMk/>
            <pc:sldMk cId="0" sldId="271"/>
            <ac:spMk id="3" creationId="{00000000-0000-0000-0000-000000000000}"/>
          </ac:spMkLst>
        </pc:spChg>
      </pc:sldChg>
      <pc:sldChg chg="modSp mod">
        <pc:chgData name="NAMohammed" userId="818e9af9-07b9-4e66-926f-ccbf6f764297" providerId="ADAL" clId="{91095B09-A519-4458-9AB5-94A3CCC6CD35}" dt="2022-04-06T13:09:37.331" v="283" actId="14100"/>
        <pc:sldMkLst>
          <pc:docMk/>
          <pc:sldMk cId="0" sldId="272"/>
        </pc:sldMkLst>
        <pc:spChg chg="mod">
          <ac:chgData name="NAMohammed" userId="818e9af9-07b9-4e66-926f-ccbf6f764297" providerId="ADAL" clId="{91095B09-A519-4458-9AB5-94A3CCC6CD35}" dt="2022-04-06T13:09:08.502" v="280" actId="2711"/>
          <ac:spMkLst>
            <pc:docMk/>
            <pc:sldMk cId="0" sldId="272"/>
            <ac:spMk id="2" creationId="{00000000-0000-0000-0000-000000000000}"/>
          </ac:spMkLst>
        </pc:spChg>
        <pc:spChg chg="mod">
          <ac:chgData name="NAMohammed" userId="818e9af9-07b9-4e66-926f-ccbf6f764297" providerId="ADAL" clId="{91095B09-A519-4458-9AB5-94A3CCC6CD35}" dt="2022-04-06T13:09:37.331" v="283" actId="14100"/>
          <ac:spMkLst>
            <pc:docMk/>
            <pc:sldMk cId="0" sldId="272"/>
            <ac:spMk id="3" creationId="{00000000-0000-0000-0000-000000000000}"/>
          </ac:spMkLst>
        </pc:spChg>
      </pc:sldChg>
      <pc:sldChg chg="modSp mod">
        <pc:chgData name="NAMohammed" userId="818e9af9-07b9-4e66-926f-ccbf6f764297" providerId="ADAL" clId="{91095B09-A519-4458-9AB5-94A3CCC6CD35}" dt="2022-04-06T13:12:11.723" v="319" actId="14100"/>
        <pc:sldMkLst>
          <pc:docMk/>
          <pc:sldMk cId="0" sldId="273"/>
        </pc:sldMkLst>
        <pc:spChg chg="mod">
          <ac:chgData name="NAMohammed" userId="818e9af9-07b9-4e66-926f-ccbf6f764297" providerId="ADAL" clId="{91095B09-A519-4458-9AB5-94A3CCC6CD35}" dt="2022-04-06T13:12:11.723" v="319" actId="14100"/>
          <ac:spMkLst>
            <pc:docMk/>
            <pc:sldMk cId="0" sldId="273"/>
            <ac:spMk id="3" creationId="{00000000-0000-0000-0000-000000000000}"/>
          </ac:spMkLst>
        </pc:spChg>
      </pc:sldChg>
      <pc:sldChg chg="modSp mod">
        <pc:chgData name="NAMohammed" userId="818e9af9-07b9-4e66-926f-ccbf6f764297" providerId="ADAL" clId="{91095B09-A519-4458-9AB5-94A3CCC6CD35}" dt="2022-04-06T13:13:46.871" v="331" actId="14100"/>
        <pc:sldMkLst>
          <pc:docMk/>
          <pc:sldMk cId="0" sldId="275"/>
        </pc:sldMkLst>
        <pc:spChg chg="mod">
          <ac:chgData name="NAMohammed" userId="818e9af9-07b9-4e66-926f-ccbf6f764297" providerId="ADAL" clId="{91095B09-A519-4458-9AB5-94A3CCC6CD35}" dt="2022-04-06T13:12:53.190" v="323" actId="2711"/>
          <ac:spMkLst>
            <pc:docMk/>
            <pc:sldMk cId="0" sldId="275"/>
            <ac:spMk id="2" creationId="{00000000-0000-0000-0000-000000000000}"/>
          </ac:spMkLst>
        </pc:spChg>
        <pc:spChg chg="mod">
          <ac:chgData name="NAMohammed" userId="818e9af9-07b9-4e66-926f-ccbf6f764297" providerId="ADAL" clId="{91095B09-A519-4458-9AB5-94A3CCC6CD35}" dt="2022-04-06T13:13:46.871" v="331" actId="14100"/>
          <ac:spMkLst>
            <pc:docMk/>
            <pc:sldMk cId="0" sldId="275"/>
            <ac:spMk id="3" creationId="{00000000-0000-0000-0000-000000000000}"/>
          </ac:spMkLst>
        </pc:spChg>
      </pc:sldChg>
      <pc:sldChg chg="modSp mod">
        <pc:chgData name="NAMohammed" userId="818e9af9-07b9-4e66-926f-ccbf6f764297" providerId="ADAL" clId="{91095B09-A519-4458-9AB5-94A3CCC6CD35}" dt="2022-04-06T13:15:41.251" v="337" actId="14100"/>
        <pc:sldMkLst>
          <pc:docMk/>
          <pc:sldMk cId="0" sldId="278"/>
        </pc:sldMkLst>
        <pc:spChg chg="mod">
          <ac:chgData name="NAMohammed" userId="818e9af9-07b9-4e66-926f-ccbf6f764297" providerId="ADAL" clId="{91095B09-A519-4458-9AB5-94A3CCC6CD35}" dt="2022-04-06T13:15:05.832" v="332" actId="207"/>
          <ac:spMkLst>
            <pc:docMk/>
            <pc:sldMk cId="0" sldId="278"/>
            <ac:spMk id="2" creationId="{00000000-0000-0000-0000-000000000000}"/>
          </ac:spMkLst>
        </pc:spChg>
        <pc:spChg chg="mod">
          <ac:chgData name="NAMohammed" userId="818e9af9-07b9-4e66-926f-ccbf6f764297" providerId="ADAL" clId="{91095B09-A519-4458-9AB5-94A3CCC6CD35}" dt="2022-04-06T13:15:41.251" v="337" actId="14100"/>
          <ac:spMkLst>
            <pc:docMk/>
            <pc:sldMk cId="0" sldId="278"/>
            <ac:spMk id="3" creationId="{00000000-0000-0000-0000-000000000000}"/>
          </ac:spMkLst>
        </pc:spChg>
      </pc:sldChg>
      <pc:sldChg chg="modSp">
        <pc:chgData name="NAMohammed" userId="818e9af9-07b9-4e66-926f-ccbf6f764297" providerId="ADAL" clId="{91095B09-A519-4458-9AB5-94A3CCC6CD35}" dt="2022-04-06T13:18:05.815" v="346" actId="313"/>
        <pc:sldMkLst>
          <pc:docMk/>
          <pc:sldMk cId="0" sldId="279"/>
        </pc:sldMkLst>
        <pc:spChg chg="mod">
          <ac:chgData name="NAMohammed" userId="818e9af9-07b9-4e66-926f-ccbf6f764297" providerId="ADAL" clId="{91095B09-A519-4458-9AB5-94A3CCC6CD35}" dt="2022-04-06T13:16:34.959" v="339" actId="20577"/>
          <ac:spMkLst>
            <pc:docMk/>
            <pc:sldMk cId="0" sldId="279"/>
            <ac:spMk id="2" creationId="{00000000-0000-0000-0000-000000000000}"/>
          </ac:spMkLst>
        </pc:spChg>
        <pc:spChg chg="mod">
          <ac:chgData name="NAMohammed" userId="818e9af9-07b9-4e66-926f-ccbf6f764297" providerId="ADAL" clId="{91095B09-A519-4458-9AB5-94A3CCC6CD35}" dt="2022-04-06T13:18:05.815" v="346" actId="313"/>
          <ac:spMkLst>
            <pc:docMk/>
            <pc:sldMk cId="0" sldId="279"/>
            <ac:spMk id="3" creationId="{00000000-0000-0000-0000-000000000000}"/>
          </ac:spMkLst>
        </pc:spChg>
      </pc:sldChg>
      <pc:sldChg chg="del">
        <pc:chgData name="NAMohammed" userId="818e9af9-07b9-4e66-926f-ccbf6f764297" providerId="ADAL" clId="{91095B09-A519-4458-9AB5-94A3CCC6CD35}" dt="2022-04-06T12:38:20.099" v="108" actId="2696"/>
        <pc:sldMkLst>
          <pc:docMk/>
          <pc:sldMk cId="0" sldId="281"/>
        </pc:sldMkLst>
      </pc:sldChg>
      <pc:sldChg chg="del">
        <pc:chgData name="NAMohammed" userId="818e9af9-07b9-4e66-926f-ccbf6f764297" providerId="ADAL" clId="{91095B09-A519-4458-9AB5-94A3CCC6CD35}" dt="2022-04-06T12:38:32.734" v="109" actId="2696"/>
        <pc:sldMkLst>
          <pc:docMk/>
          <pc:sldMk cId="0" sldId="282"/>
        </pc:sldMkLst>
      </pc:sldChg>
      <pc:sldChg chg="del">
        <pc:chgData name="NAMohammed" userId="818e9af9-07b9-4e66-926f-ccbf6f764297" providerId="ADAL" clId="{91095B09-A519-4458-9AB5-94A3CCC6CD35}" dt="2022-04-06T12:38:36.663" v="110" actId="2696"/>
        <pc:sldMkLst>
          <pc:docMk/>
          <pc:sldMk cId="0" sldId="283"/>
        </pc:sldMkLst>
      </pc:sldChg>
      <pc:sldChg chg="del">
        <pc:chgData name="NAMohammed" userId="818e9af9-07b9-4e66-926f-ccbf6f764297" providerId="ADAL" clId="{91095B09-A519-4458-9AB5-94A3CCC6CD35}" dt="2022-04-06T12:38:41.220" v="111" actId="2696"/>
        <pc:sldMkLst>
          <pc:docMk/>
          <pc:sldMk cId="0" sldId="284"/>
        </pc:sldMkLst>
      </pc:sldChg>
      <pc:sldChg chg="del">
        <pc:chgData name="NAMohammed" userId="818e9af9-07b9-4e66-926f-ccbf6f764297" providerId="ADAL" clId="{91095B09-A519-4458-9AB5-94A3CCC6CD35}" dt="2022-04-06T12:38:44.480" v="112" actId="2696"/>
        <pc:sldMkLst>
          <pc:docMk/>
          <pc:sldMk cId="0" sldId="285"/>
        </pc:sldMkLst>
      </pc:sldChg>
      <pc:sldChg chg="del">
        <pc:chgData name="NAMohammed" userId="818e9af9-07b9-4e66-926f-ccbf6f764297" providerId="ADAL" clId="{91095B09-A519-4458-9AB5-94A3CCC6CD35}" dt="2022-04-06T12:38:49.417" v="113" actId="2696"/>
        <pc:sldMkLst>
          <pc:docMk/>
          <pc:sldMk cId="0" sldId="286"/>
        </pc:sldMkLst>
      </pc:sldChg>
      <pc:sldChg chg="del">
        <pc:chgData name="NAMohammed" userId="818e9af9-07b9-4e66-926f-ccbf6f764297" providerId="ADAL" clId="{91095B09-A519-4458-9AB5-94A3CCC6CD35}" dt="2022-04-06T12:40:44.280" v="117" actId="2696"/>
        <pc:sldMkLst>
          <pc:docMk/>
          <pc:sldMk cId="0" sldId="290"/>
        </pc:sldMkLst>
      </pc:sldChg>
      <pc:sldChg chg="del">
        <pc:chgData name="NAMohammed" userId="818e9af9-07b9-4e66-926f-ccbf6f764297" providerId="ADAL" clId="{91095B09-A519-4458-9AB5-94A3CCC6CD35}" dt="2022-04-06T13:21:02.322" v="359" actId="2696"/>
        <pc:sldMkLst>
          <pc:docMk/>
          <pc:sldMk cId="0" sldId="291"/>
        </pc:sldMkLst>
      </pc:sldChg>
      <pc:sldChg chg="modSp del mod">
        <pc:chgData name="NAMohammed" userId="818e9af9-07b9-4e66-926f-ccbf6f764297" providerId="ADAL" clId="{91095B09-A519-4458-9AB5-94A3CCC6CD35}" dt="2022-04-06T12:50:48.324" v="176" actId="2696"/>
        <pc:sldMkLst>
          <pc:docMk/>
          <pc:sldMk cId="0" sldId="292"/>
        </pc:sldMkLst>
        <pc:spChg chg="mod">
          <ac:chgData name="NAMohammed" userId="818e9af9-07b9-4e66-926f-ccbf6f764297" providerId="ADAL" clId="{91095B09-A519-4458-9AB5-94A3CCC6CD35}" dt="2022-04-06T12:49:44.882" v="161" actId="21"/>
          <ac:spMkLst>
            <pc:docMk/>
            <pc:sldMk cId="0" sldId="292"/>
            <ac:spMk id="3" creationId="{00000000-0000-0000-0000-000000000000}"/>
          </ac:spMkLst>
        </pc:spChg>
      </pc:sldChg>
      <pc:sldChg chg="modSp mod">
        <pc:chgData name="NAMohammed" userId="818e9af9-07b9-4e66-926f-ccbf6f764297" providerId="ADAL" clId="{91095B09-A519-4458-9AB5-94A3CCC6CD35}" dt="2022-04-06T12:34:06.735" v="88" actId="20577"/>
        <pc:sldMkLst>
          <pc:docMk/>
          <pc:sldMk cId="0" sldId="293"/>
        </pc:sldMkLst>
        <pc:spChg chg="mod">
          <ac:chgData name="NAMohammed" userId="818e9af9-07b9-4e66-926f-ccbf6f764297" providerId="ADAL" clId="{91095B09-A519-4458-9AB5-94A3CCC6CD35}" dt="2022-04-06T12:34:06.735" v="88" actId="20577"/>
          <ac:spMkLst>
            <pc:docMk/>
            <pc:sldMk cId="0" sldId="293"/>
            <ac:spMk id="3" creationId="{00000000-0000-0000-0000-000000000000}"/>
          </ac:spMkLst>
        </pc:spChg>
      </pc:sldChg>
      <pc:sldChg chg="modSp mod">
        <pc:chgData name="NAMohammed" userId="818e9af9-07b9-4e66-926f-ccbf6f764297" providerId="ADAL" clId="{91095B09-A519-4458-9AB5-94A3CCC6CD35}" dt="2022-04-06T12:34:33.842" v="91" actId="14100"/>
        <pc:sldMkLst>
          <pc:docMk/>
          <pc:sldMk cId="0" sldId="294"/>
        </pc:sldMkLst>
        <pc:picChg chg="mod">
          <ac:chgData name="NAMohammed" userId="818e9af9-07b9-4e66-926f-ccbf6f764297" providerId="ADAL" clId="{91095B09-A519-4458-9AB5-94A3CCC6CD35}" dt="2022-04-06T12:34:28.610" v="90" actId="14100"/>
          <ac:picMkLst>
            <pc:docMk/>
            <pc:sldMk cId="0" sldId="294"/>
            <ac:picMk id="2050" creationId="{00000000-0000-0000-0000-000000000000}"/>
          </ac:picMkLst>
        </pc:picChg>
        <pc:picChg chg="mod">
          <ac:chgData name="NAMohammed" userId="818e9af9-07b9-4e66-926f-ccbf6f764297" providerId="ADAL" clId="{91095B09-A519-4458-9AB5-94A3CCC6CD35}" dt="2022-04-06T12:34:25.154" v="89" actId="14100"/>
          <ac:picMkLst>
            <pc:docMk/>
            <pc:sldMk cId="0" sldId="294"/>
            <ac:picMk id="2051" creationId="{00000000-0000-0000-0000-000000000000}"/>
          </ac:picMkLst>
        </pc:picChg>
        <pc:picChg chg="mod">
          <ac:chgData name="NAMohammed" userId="818e9af9-07b9-4e66-926f-ccbf6f764297" providerId="ADAL" clId="{91095B09-A519-4458-9AB5-94A3CCC6CD35}" dt="2022-04-06T12:34:33.842" v="91" actId="14100"/>
          <ac:picMkLst>
            <pc:docMk/>
            <pc:sldMk cId="0" sldId="294"/>
            <ac:picMk id="2052" creationId="{00000000-0000-0000-0000-000000000000}"/>
          </ac:picMkLst>
        </pc:picChg>
      </pc:sldChg>
      <pc:sldChg chg="modSp del mod">
        <pc:chgData name="NAMohammed" userId="818e9af9-07b9-4e66-926f-ccbf6f764297" providerId="ADAL" clId="{91095B09-A519-4458-9AB5-94A3CCC6CD35}" dt="2022-04-06T12:37:40.072" v="104" actId="2696"/>
        <pc:sldMkLst>
          <pc:docMk/>
          <pc:sldMk cId="0" sldId="295"/>
        </pc:sldMkLst>
        <pc:picChg chg="mod modCrop">
          <ac:chgData name="NAMohammed" userId="818e9af9-07b9-4e66-926f-ccbf6f764297" providerId="ADAL" clId="{91095B09-A519-4458-9AB5-94A3CCC6CD35}" dt="2022-04-06T12:36:29.449" v="101" actId="14100"/>
          <ac:picMkLst>
            <pc:docMk/>
            <pc:sldMk cId="0" sldId="295"/>
            <ac:picMk id="1026" creationId="{00000000-0000-0000-0000-000000000000}"/>
          </ac:picMkLst>
        </pc:picChg>
      </pc:sldChg>
      <pc:sldChg chg="del">
        <pc:chgData name="NAMohammed" userId="818e9af9-07b9-4e66-926f-ccbf6f764297" providerId="ADAL" clId="{91095B09-A519-4458-9AB5-94A3CCC6CD35}" dt="2022-04-06T12:36:48.686" v="102" actId="2696"/>
        <pc:sldMkLst>
          <pc:docMk/>
          <pc:sldMk cId="0" sldId="296"/>
        </pc:sldMkLst>
      </pc:sldChg>
      <pc:sldChg chg="del">
        <pc:chgData name="NAMohammed" userId="818e9af9-07b9-4e66-926f-ccbf6f764297" providerId="ADAL" clId="{91095B09-A519-4458-9AB5-94A3CCC6CD35}" dt="2022-04-06T12:36:52.375" v="103" actId="2696"/>
        <pc:sldMkLst>
          <pc:docMk/>
          <pc:sldMk cId="0" sldId="297"/>
        </pc:sldMkLst>
      </pc:sldChg>
      <pc:sldChg chg="del">
        <pc:chgData name="NAMohammed" userId="818e9af9-07b9-4e66-926f-ccbf6f764297" providerId="ADAL" clId="{91095B09-A519-4458-9AB5-94A3CCC6CD35}" dt="2022-04-06T12:37:45.065" v="105" actId="2696"/>
        <pc:sldMkLst>
          <pc:docMk/>
          <pc:sldMk cId="0" sldId="298"/>
        </pc:sldMkLst>
      </pc:sldChg>
      <pc:sldChg chg="del">
        <pc:chgData name="NAMohammed" userId="818e9af9-07b9-4e66-926f-ccbf6f764297" providerId="ADAL" clId="{91095B09-A519-4458-9AB5-94A3CCC6CD35}" dt="2022-04-06T12:38:11.422" v="106" actId="2696"/>
        <pc:sldMkLst>
          <pc:docMk/>
          <pc:sldMk cId="0" sldId="299"/>
        </pc:sldMkLst>
      </pc:sldChg>
      <pc:sldChg chg="del">
        <pc:chgData name="NAMohammed" userId="818e9af9-07b9-4e66-926f-ccbf6f764297" providerId="ADAL" clId="{91095B09-A519-4458-9AB5-94A3CCC6CD35}" dt="2022-04-06T12:38:15.097" v="107" actId="2696"/>
        <pc:sldMkLst>
          <pc:docMk/>
          <pc:sldMk cId="0" sldId="300"/>
        </pc:sldMkLst>
      </pc:sldChg>
      <pc:sldChg chg="del">
        <pc:chgData name="NAMohammed" userId="818e9af9-07b9-4e66-926f-ccbf6f764297" providerId="ADAL" clId="{91095B09-A519-4458-9AB5-94A3CCC6CD35}" dt="2022-04-06T12:40:20.211" v="114" actId="2696"/>
        <pc:sldMkLst>
          <pc:docMk/>
          <pc:sldMk cId="0" sldId="302"/>
        </pc:sldMkLst>
      </pc:sldChg>
      <pc:sldChg chg="del">
        <pc:chgData name="NAMohammed" userId="818e9af9-07b9-4e66-926f-ccbf6f764297" providerId="ADAL" clId="{91095B09-A519-4458-9AB5-94A3CCC6CD35}" dt="2022-04-06T13:08:27.859" v="276" actId="2696"/>
        <pc:sldMkLst>
          <pc:docMk/>
          <pc:sldMk cId="0" sldId="303"/>
        </pc:sldMkLst>
      </pc:sldChg>
      <pc:sldChg chg="modSp mod">
        <pc:chgData name="NAMohammed" userId="818e9af9-07b9-4e66-926f-ccbf6f764297" providerId="ADAL" clId="{91095B09-A519-4458-9AB5-94A3CCC6CD35}" dt="2022-04-06T13:19:11.871" v="349" actId="27636"/>
        <pc:sldMkLst>
          <pc:docMk/>
          <pc:sldMk cId="0" sldId="309"/>
        </pc:sldMkLst>
        <pc:spChg chg="mod">
          <ac:chgData name="NAMohammed" userId="818e9af9-07b9-4e66-926f-ccbf6f764297" providerId="ADAL" clId="{91095B09-A519-4458-9AB5-94A3CCC6CD35}" dt="2022-04-06T13:19:11.871" v="349" actId="27636"/>
          <ac:spMkLst>
            <pc:docMk/>
            <pc:sldMk cId="0" sldId="309"/>
            <ac:spMk id="3" creationId="{00000000-0000-0000-0000-000000000000}"/>
          </ac:spMkLst>
        </pc:spChg>
      </pc:sldChg>
      <pc:sldChg chg="del">
        <pc:chgData name="NAMohammed" userId="818e9af9-07b9-4e66-926f-ccbf6f764297" providerId="ADAL" clId="{91095B09-A519-4458-9AB5-94A3CCC6CD35}" dt="2022-04-06T12:50:53.913" v="177" actId="2696"/>
        <pc:sldMkLst>
          <pc:docMk/>
          <pc:sldMk cId="0" sldId="310"/>
        </pc:sldMkLst>
      </pc:sldChg>
      <pc:sldChg chg="del">
        <pc:chgData name="NAMohammed" userId="818e9af9-07b9-4e66-926f-ccbf6f764297" providerId="ADAL" clId="{91095B09-A519-4458-9AB5-94A3CCC6CD35}" dt="2022-04-06T12:57:03.081" v="192" actId="2696"/>
        <pc:sldMkLst>
          <pc:docMk/>
          <pc:sldMk cId="0" sldId="312"/>
        </pc:sldMkLst>
      </pc:sldChg>
      <pc:sldChg chg="modSp mod">
        <pc:chgData name="NAMohammed" userId="818e9af9-07b9-4e66-926f-ccbf6f764297" providerId="ADAL" clId="{91095B09-A519-4458-9AB5-94A3CCC6CD35}" dt="2022-04-06T13:20:09.071" v="358" actId="14100"/>
        <pc:sldMkLst>
          <pc:docMk/>
          <pc:sldMk cId="0" sldId="314"/>
        </pc:sldMkLst>
        <pc:spChg chg="mod">
          <ac:chgData name="NAMohammed" userId="818e9af9-07b9-4e66-926f-ccbf6f764297" providerId="ADAL" clId="{91095B09-A519-4458-9AB5-94A3CCC6CD35}" dt="2022-04-06T13:19:50.634" v="355" actId="27636"/>
          <ac:spMkLst>
            <pc:docMk/>
            <pc:sldMk cId="0" sldId="314"/>
            <ac:spMk id="2" creationId="{00000000-0000-0000-0000-000000000000}"/>
          </ac:spMkLst>
        </pc:spChg>
        <pc:picChg chg="mod">
          <ac:chgData name="NAMohammed" userId="818e9af9-07b9-4e66-926f-ccbf6f764297" providerId="ADAL" clId="{91095B09-A519-4458-9AB5-94A3CCC6CD35}" dt="2022-04-06T13:20:09.071" v="358" actId="14100"/>
          <ac:picMkLst>
            <pc:docMk/>
            <pc:sldMk cId="0" sldId="314"/>
            <ac:picMk id="4" creationId="{00000000-0000-0000-0000-000000000000}"/>
          </ac:picMkLst>
        </pc:picChg>
      </pc:sldChg>
      <pc:sldChg chg="del">
        <pc:chgData name="NAMohammed" userId="818e9af9-07b9-4e66-926f-ccbf6f764297" providerId="ADAL" clId="{91095B09-A519-4458-9AB5-94A3CCC6CD35}" dt="2022-04-06T12:50:57.285" v="178" actId="2696"/>
        <pc:sldMkLst>
          <pc:docMk/>
          <pc:sldMk cId="0" sldId="31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26/09/1443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26/09/1443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26/09/1443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عنوان، ومحتوى، ونص">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609600"/>
            <a:ext cx="7772400" cy="1143000"/>
          </a:xfrm>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685800" y="1981200"/>
            <a:ext cx="3810000" cy="41148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4648200" y="1981200"/>
            <a:ext cx="3810000" cy="41148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a:xfrm>
            <a:off x="685800" y="6248400"/>
            <a:ext cx="1905000" cy="457200"/>
          </a:xfrm>
        </p:spPr>
        <p:txBody>
          <a:bodyPr/>
          <a:lstStyle>
            <a:lvl1pPr>
              <a:defRPr/>
            </a:lvl1pPr>
          </a:lstStyle>
          <a:p>
            <a:endParaRPr lang="en-US" altLang="zh-CN"/>
          </a:p>
        </p:txBody>
      </p:sp>
      <p:sp>
        <p:nvSpPr>
          <p:cNvPr id="6" name="عنصر نائب للتذييل 5"/>
          <p:cNvSpPr>
            <a:spLocks noGrp="1"/>
          </p:cNvSpPr>
          <p:nvPr>
            <p:ph type="ftr" sz="quarter" idx="11"/>
          </p:nvPr>
        </p:nvSpPr>
        <p:spPr>
          <a:xfrm>
            <a:off x="3124200" y="6248400"/>
            <a:ext cx="2895600" cy="457200"/>
          </a:xfrm>
        </p:spPr>
        <p:txBody>
          <a:bodyPr/>
          <a:lstStyle>
            <a:lvl1pPr>
              <a:defRPr/>
            </a:lvl1pPr>
          </a:lstStyle>
          <a:p>
            <a:endParaRPr lang="en-US" altLang="zh-CN"/>
          </a:p>
        </p:txBody>
      </p:sp>
      <p:sp>
        <p:nvSpPr>
          <p:cNvPr id="7" name="عنصر نائب لرقم الشريحة 6"/>
          <p:cNvSpPr>
            <a:spLocks noGrp="1"/>
          </p:cNvSpPr>
          <p:nvPr>
            <p:ph type="sldNum" sz="quarter" idx="12"/>
          </p:nvPr>
        </p:nvSpPr>
        <p:spPr>
          <a:xfrm>
            <a:off x="6553200" y="6248400"/>
            <a:ext cx="1905000" cy="457200"/>
          </a:xfrm>
        </p:spPr>
        <p:txBody>
          <a:bodyPr/>
          <a:lstStyle>
            <a:lvl1pPr>
              <a:defRPr/>
            </a:lvl1pPr>
          </a:lstStyle>
          <a:p>
            <a:fld id="{42A66B9B-EB15-4C09-9385-98BD98E2D4DC}"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26/09/1443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26/09/1443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26/09/1443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26/09/1443</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26/09/1443</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26/09/1443</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26/09/1443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26/09/1443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26/09/1443</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themeOverride" Target="../theme/themeOverride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500034" y="404664"/>
            <a:ext cx="7960398" cy="2592288"/>
          </a:xfrm>
        </p:spPr>
        <p:txBody>
          <a:bodyPr>
            <a:noAutofit/>
          </a:bodyPr>
          <a:lstStyle/>
          <a:p>
            <a:r>
              <a:rPr lang="en-US" sz="28700" dirty="0">
                <a:solidFill>
                  <a:srgbClr val="FF0000"/>
                </a:solidFill>
                <a:latin typeface="Aharoni" pitchFamily="2" charset="-79"/>
                <a:cs typeface="Aharoni" pitchFamily="2" charset="-79"/>
              </a:rPr>
              <a:t>CNS</a:t>
            </a:r>
          </a:p>
        </p:txBody>
      </p:sp>
      <p:sp>
        <p:nvSpPr>
          <p:cNvPr id="3" name="عنوان فرعي 2"/>
          <p:cNvSpPr>
            <a:spLocks noGrp="1"/>
          </p:cNvSpPr>
          <p:nvPr>
            <p:ph type="subTitle" idx="1"/>
          </p:nvPr>
        </p:nvSpPr>
        <p:spPr>
          <a:xfrm>
            <a:off x="357158" y="3212976"/>
            <a:ext cx="8247290" cy="3312368"/>
          </a:xfrm>
        </p:spPr>
        <p:txBody>
          <a:bodyPr>
            <a:noAutofit/>
          </a:bodyPr>
          <a:lstStyle/>
          <a:p>
            <a:r>
              <a:rPr lang="en-US" sz="4400" b="1" dirty="0">
                <a:solidFill>
                  <a:srgbClr val="FFFF00"/>
                </a:solidFill>
                <a:latin typeface="Arial" panose="020B0604020202020204" pitchFamily="34" charset="0"/>
                <a:cs typeface="Arial" panose="020B0604020202020204" pitchFamily="34" charset="0"/>
              </a:rPr>
              <a:t>SENSORY DIVISION </a:t>
            </a:r>
          </a:p>
          <a:p>
            <a:r>
              <a:rPr lang="en-US" sz="2400" b="1" dirty="0">
                <a:solidFill>
                  <a:srgbClr val="FFFF00"/>
                </a:solidFill>
                <a:latin typeface="Arial" panose="020B0604020202020204" pitchFamily="34" charset="0"/>
                <a:cs typeface="Arial" panose="020B0604020202020204" pitchFamily="34" charset="0"/>
              </a:rPr>
              <a:t>BY</a:t>
            </a:r>
          </a:p>
          <a:p>
            <a:r>
              <a:rPr lang="en-US" dirty="0">
                <a:solidFill>
                  <a:srgbClr val="FFFF00"/>
                </a:solidFill>
                <a:latin typeface="Arial" panose="020B0604020202020204" pitchFamily="34" charset="0"/>
                <a:cs typeface="Arial" panose="020B0604020202020204" pitchFamily="34" charset="0"/>
              </a:rPr>
              <a:t>Dr. Nour A. Mohammed</a:t>
            </a:r>
            <a:endParaRPr lang="en-US" b="1" dirty="0">
              <a:solidFill>
                <a:srgbClr val="FFFF00"/>
              </a:solidFill>
              <a:latin typeface="Arial" panose="020B0604020202020204" pitchFamily="34" charset="0"/>
              <a:cs typeface="Arial" panose="020B0604020202020204" pitchFamily="34" charset="0"/>
            </a:endParaRPr>
          </a:p>
          <a:p>
            <a:r>
              <a:rPr lang="en-US" sz="3600" b="1" dirty="0">
                <a:solidFill>
                  <a:srgbClr val="FFFF00"/>
                </a:solidFill>
                <a:latin typeface="Arial" panose="020B0604020202020204" pitchFamily="34" charset="0"/>
                <a:cs typeface="Arial" panose="020B0604020202020204" pitchFamily="34" charset="0"/>
              </a:rPr>
              <a:t>MUTAH SCHOOL OF MEDICINE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548680"/>
            <a:ext cx="8964488" cy="1268760"/>
          </a:xfrm>
        </p:spPr>
        <p:txBody>
          <a:bodyPr>
            <a:normAutofit fontScale="90000"/>
          </a:bodyPr>
          <a:lstStyle/>
          <a:p>
            <a:pPr rtl="0"/>
            <a:r>
              <a:rPr lang="en-US" b="1" u="sng" dirty="0">
                <a:solidFill>
                  <a:srgbClr val="92D050"/>
                </a:solidFill>
                <a:latin typeface="Algerian" pitchFamily="82" charset="0"/>
              </a:rPr>
              <a:t>Physiological Properties of the </a:t>
            </a:r>
            <a:r>
              <a:rPr lang="en-US" b="1" dirty="0">
                <a:solidFill>
                  <a:srgbClr val="92D050"/>
                </a:solidFill>
                <a:latin typeface="Algerian" pitchFamily="82" charset="0"/>
              </a:rPr>
              <a:t>Receptors</a:t>
            </a:r>
            <a:r>
              <a:rPr lang="en-US" b="1" u="sng" dirty="0">
                <a:solidFill>
                  <a:srgbClr val="92D050"/>
                </a:solidFill>
                <a:latin typeface="Algerian" pitchFamily="82" charset="0"/>
              </a:rPr>
              <a:t> : </a:t>
            </a:r>
            <a:br>
              <a:rPr lang="en-US" b="1" u="sng" dirty="0">
                <a:solidFill>
                  <a:srgbClr val="92D050"/>
                </a:solidFill>
                <a:latin typeface="Algerian" pitchFamily="82" charset="0"/>
              </a:rPr>
            </a:br>
            <a:r>
              <a:rPr lang="en-US" b="1" dirty="0">
                <a:solidFill>
                  <a:schemeClr val="accent6"/>
                </a:solidFill>
                <a:latin typeface="Algerian" pitchFamily="82" charset="0"/>
              </a:rPr>
              <a:t>Excitability</a:t>
            </a:r>
            <a:br>
              <a:rPr lang="en-US" dirty="0"/>
            </a:br>
            <a:endParaRPr lang="en-US" dirty="0"/>
          </a:p>
        </p:txBody>
      </p:sp>
      <p:sp>
        <p:nvSpPr>
          <p:cNvPr id="3" name="عنصر نائب للمحتوى 2"/>
          <p:cNvSpPr>
            <a:spLocks noGrp="1"/>
          </p:cNvSpPr>
          <p:nvPr>
            <p:ph idx="1"/>
          </p:nvPr>
        </p:nvSpPr>
        <p:spPr>
          <a:xfrm>
            <a:off x="467544" y="1844824"/>
            <a:ext cx="8229600" cy="4680520"/>
          </a:xfrm>
        </p:spPr>
        <p:txBody>
          <a:bodyPr>
            <a:noAutofit/>
          </a:bodyPr>
          <a:lstStyle/>
          <a:p>
            <a:pPr algn="l" rtl="0"/>
            <a:r>
              <a:rPr lang="en-US" sz="4000" dirty="0">
                <a:latin typeface="Angsana New" pitchFamily="18" charset="-34"/>
                <a:cs typeface="Angsana New" pitchFamily="18" charset="-34"/>
              </a:rPr>
              <a:t>Receptors are living structures </a:t>
            </a:r>
          </a:p>
          <a:p>
            <a:pPr algn="l" rtl="0"/>
            <a:r>
              <a:rPr lang="en-US" sz="4000" dirty="0">
                <a:latin typeface="Angsana New" pitchFamily="18" charset="-34"/>
                <a:cs typeface="Angsana New" pitchFamily="18" charset="-34"/>
              </a:rPr>
              <a:t>They can respond to stimuli by changing the stimulus (one form of energy) into </a:t>
            </a:r>
            <a:br>
              <a:rPr lang="en-US" sz="4000" dirty="0">
                <a:latin typeface="Angsana New" pitchFamily="18" charset="-34"/>
                <a:cs typeface="Angsana New" pitchFamily="18" charset="-34"/>
              </a:rPr>
            </a:br>
            <a:r>
              <a:rPr lang="en-US" sz="3600" b="1" dirty="0">
                <a:solidFill>
                  <a:srgbClr val="E044AC"/>
                </a:solidFill>
                <a:latin typeface="Times New Roman" panose="02020603050405020304" pitchFamily="18" charset="0"/>
                <a:cs typeface="Times New Roman" panose="02020603050405020304" pitchFamily="18" charset="0"/>
              </a:rPr>
              <a:t>"receptor or generator potential" </a:t>
            </a:r>
          </a:p>
          <a:p>
            <a:pPr algn="l" rtl="0"/>
            <a:r>
              <a:rPr lang="en-US" sz="4000" dirty="0">
                <a:latin typeface="Angsana New" pitchFamily="18" charset="-34"/>
                <a:cs typeface="Angsana New" pitchFamily="18" charset="-34"/>
              </a:rPr>
              <a:t>then this receptor potential is carried by the connected nerve as "action potential" to reach the C.N.S informing it about the nature of this stimulus.</a:t>
            </a:r>
          </a:p>
          <a:p>
            <a:pPr algn="l" rtl="0"/>
            <a:endParaRPr lang="en-US" sz="4000" dirty="0">
              <a:latin typeface="Angsana New" pitchFamily="18" charset="-34"/>
              <a:cs typeface="Angsana New" pitchFamily="18" charset="-34"/>
            </a:endParaRP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vertical)">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0" y="260648"/>
            <a:ext cx="9144000" cy="1224136"/>
          </a:xfrm>
        </p:spPr>
        <p:txBody>
          <a:bodyPr>
            <a:noAutofit/>
          </a:bodyPr>
          <a:lstStyle/>
          <a:p>
            <a:r>
              <a:rPr lang="en-US" sz="3200" b="1" u="sng" dirty="0">
                <a:solidFill>
                  <a:srgbClr val="FF0000"/>
                </a:solidFill>
                <a:latin typeface="Algerian" pitchFamily="82" charset="0"/>
              </a:rPr>
              <a:t>Mechanism of  Receptor or generator potential: </a:t>
            </a:r>
            <a:br>
              <a:rPr lang="en-US" sz="3200" dirty="0">
                <a:solidFill>
                  <a:srgbClr val="FF0000"/>
                </a:solidFill>
                <a:latin typeface="Algerian" pitchFamily="82" charset="0"/>
              </a:rPr>
            </a:br>
            <a:endParaRPr lang="en-US" sz="3600" dirty="0">
              <a:solidFill>
                <a:srgbClr val="FF0000"/>
              </a:solidFill>
              <a:latin typeface="Algerian" pitchFamily="82" charset="0"/>
            </a:endParaRPr>
          </a:p>
        </p:txBody>
      </p:sp>
      <p:sp>
        <p:nvSpPr>
          <p:cNvPr id="3" name="عنصر نائب للمحتوى 2"/>
          <p:cNvSpPr>
            <a:spLocks noGrp="1"/>
          </p:cNvSpPr>
          <p:nvPr>
            <p:ph idx="1"/>
          </p:nvPr>
        </p:nvSpPr>
        <p:spPr>
          <a:xfrm>
            <a:off x="323528" y="1196752"/>
            <a:ext cx="8820472" cy="6120680"/>
          </a:xfrm>
        </p:spPr>
        <p:txBody>
          <a:bodyPr>
            <a:normAutofit/>
          </a:bodyPr>
          <a:lstStyle/>
          <a:p>
            <a:pPr algn="l" rtl="0"/>
            <a:r>
              <a:rPr lang="en-US" sz="4400" dirty="0">
                <a:latin typeface="Blackadder ITC" pitchFamily="82" charset="0"/>
                <a:cs typeface="Angsana New" pitchFamily="18" charset="-34"/>
              </a:rPr>
              <a:t>With the exception </a:t>
            </a:r>
            <a:r>
              <a:rPr lang="en-US" sz="4000" dirty="0">
                <a:latin typeface="Angsana New" pitchFamily="18" charset="-34"/>
                <a:cs typeface="Angsana New" pitchFamily="18" charset="-34"/>
              </a:rPr>
              <a:t>of the free nerve endings all the sensory receptors are associated with non neural cells that surround it, forming </a:t>
            </a:r>
            <a:r>
              <a:rPr lang="en-US" sz="4000" b="1" dirty="0">
                <a:latin typeface="Angsana New" pitchFamily="18" charset="-34"/>
                <a:cs typeface="Angsana New" pitchFamily="18" charset="-34"/>
              </a:rPr>
              <a:t>"a sense organ".</a:t>
            </a:r>
            <a:r>
              <a:rPr lang="en-US" sz="4000" dirty="0">
                <a:latin typeface="Angsana New" pitchFamily="18" charset="-34"/>
                <a:cs typeface="Angsana New" pitchFamily="18" charset="-34"/>
              </a:rPr>
              <a:t> </a:t>
            </a:r>
          </a:p>
          <a:p>
            <a:pPr algn="l" rtl="0"/>
            <a:r>
              <a:rPr lang="en-US" sz="4000" b="1" dirty="0">
                <a:latin typeface="Blackadder ITC" pitchFamily="82" charset="0"/>
                <a:cs typeface="Angsana New" pitchFamily="18" charset="-34"/>
              </a:rPr>
              <a:t>In this sense organ </a:t>
            </a:r>
            <a:r>
              <a:rPr lang="en-US" sz="4000" dirty="0">
                <a:latin typeface="Angsana New" pitchFamily="18" charset="-34"/>
                <a:cs typeface="Angsana New" pitchFamily="18" charset="-34"/>
              </a:rPr>
              <a:t>the final termination of the sensory nerve that is connected to the receptors losses its myelin sheath and enter the capsule of the receptors with first node of Ranvier. </a:t>
            </a:r>
          </a:p>
          <a:p>
            <a:pPr algn="l" rtl="0"/>
            <a:endParaRPr lang="en-US" sz="3600" dirty="0">
              <a:solidFill>
                <a:schemeClr val="bg1"/>
              </a:solidFill>
              <a:latin typeface="Angsana New" pitchFamily="18" charset="-34"/>
              <a:cs typeface="Angsana New" pitchFamily="18" charset="-34"/>
            </a:endParaRP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8520" y="-99391"/>
            <a:ext cx="9252520" cy="6957391"/>
          </a:xfrm>
        </p:spPr>
        <p:txBody>
          <a:bodyPr>
            <a:noAutofit/>
          </a:bodyPr>
          <a:lstStyle/>
          <a:p>
            <a:pPr algn="ctr" rtl="0">
              <a:buNone/>
            </a:pPr>
            <a:r>
              <a:rPr lang="en-US" sz="3600" dirty="0">
                <a:latin typeface="Algerian" pitchFamily="82" charset="0"/>
                <a:cs typeface="Angsana New" pitchFamily="18" charset="-34"/>
              </a:rPr>
              <a:t>Pacinian corpuscles are touch receptors,</a:t>
            </a:r>
            <a:r>
              <a:rPr lang="en-US" sz="4400" dirty="0">
                <a:latin typeface="Algerian" pitchFamily="82" charset="0"/>
                <a:cs typeface="Angsana New" pitchFamily="18" charset="-34"/>
              </a:rPr>
              <a:t>  </a:t>
            </a:r>
          </a:p>
          <a:p>
            <a:pPr algn="just" rtl="0"/>
            <a:r>
              <a:rPr lang="en-US" sz="4000" b="1" dirty="0">
                <a:solidFill>
                  <a:srgbClr val="FF0000"/>
                </a:solidFill>
                <a:latin typeface="Times New Roman" panose="02020603050405020304" pitchFamily="18" charset="0"/>
                <a:cs typeface="Times New Roman" panose="02020603050405020304" pitchFamily="18" charset="0"/>
              </a:rPr>
              <a:t>In resting condition,</a:t>
            </a:r>
            <a:r>
              <a:rPr lang="en-US" sz="4000" dirty="0">
                <a:solidFill>
                  <a:srgbClr val="FF0000"/>
                </a:solidFill>
                <a:latin typeface="Blackadder ITC" pitchFamily="82" charset="0"/>
                <a:cs typeface="Angsana New" pitchFamily="18" charset="-34"/>
              </a:rPr>
              <a:t> </a:t>
            </a:r>
            <a:r>
              <a:rPr lang="en-US" sz="4000" dirty="0">
                <a:latin typeface="Angsana New" pitchFamily="18" charset="-34"/>
                <a:cs typeface="Angsana New" pitchFamily="18" charset="-34"/>
              </a:rPr>
              <a:t>the receptor is in the polarized state </a:t>
            </a:r>
            <a:r>
              <a:rPr lang="en-US" sz="4000" dirty="0" err="1">
                <a:latin typeface="Angsana New" pitchFamily="18" charset="-34"/>
                <a:cs typeface="Angsana New" pitchFamily="18" charset="-34"/>
              </a:rPr>
              <a:t>i.e</a:t>
            </a:r>
            <a:r>
              <a:rPr lang="en-US" sz="4000" dirty="0">
                <a:latin typeface="Angsana New" pitchFamily="18" charset="-34"/>
                <a:cs typeface="Angsana New" pitchFamily="18" charset="-34"/>
              </a:rPr>
              <a:t> there is more positivity outside "about - 70 mV than inside. </a:t>
            </a:r>
          </a:p>
          <a:p>
            <a:pPr algn="just" rtl="0">
              <a:buClr>
                <a:srgbClr val="FF0000"/>
              </a:buClr>
            </a:pPr>
            <a:r>
              <a:rPr lang="en-US" sz="4000" dirty="0">
                <a:latin typeface="Angsana New" pitchFamily="18" charset="-34"/>
                <a:cs typeface="Angsana New" pitchFamily="18" charset="-34"/>
              </a:rPr>
              <a:t>When the receptor is stimulated by an </a:t>
            </a:r>
            <a:r>
              <a:rPr lang="en-US" sz="4000" b="1" dirty="0">
                <a:solidFill>
                  <a:srgbClr val="FF0000"/>
                </a:solidFill>
                <a:latin typeface="Times New Roman" panose="02020603050405020304" pitchFamily="18" charset="0"/>
                <a:cs typeface="Times New Roman" panose="02020603050405020304" pitchFamily="18" charset="0"/>
              </a:rPr>
              <a:t>adequate stimulus</a:t>
            </a:r>
            <a:r>
              <a:rPr lang="en-US" sz="4000" dirty="0">
                <a:solidFill>
                  <a:srgbClr val="FF0000"/>
                </a:solidFill>
                <a:latin typeface="Blackadder ITC" pitchFamily="82" charset="0"/>
                <a:cs typeface="Angsana New" pitchFamily="18" charset="-34"/>
              </a:rPr>
              <a:t> </a:t>
            </a:r>
            <a:r>
              <a:rPr lang="en-US" sz="4000" dirty="0">
                <a:latin typeface="Angsana New" pitchFamily="18" charset="-34"/>
                <a:cs typeface="Angsana New" pitchFamily="18" charset="-34"/>
              </a:rPr>
              <a:t>there will be </a:t>
            </a:r>
            <a:r>
              <a:rPr lang="en-US" sz="4000" b="1" dirty="0">
                <a:latin typeface="Angsana New" pitchFamily="18" charset="-34"/>
                <a:cs typeface="Angsana New" pitchFamily="18" charset="-34"/>
              </a:rPr>
              <a:t>a local depolarization </a:t>
            </a:r>
            <a:r>
              <a:rPr lang="en-US" sz="4000" dirty="0">
                <a:latin typeface="Angsana New" pitchFamily="18" charset="-34"/>
                <a:cs typeface="Angsana New" pitchFamily="18" charset="-34"/>
              </a:rPr>
              <a:t>at the stimulated part due to an increase in the sodium permeability. This is called the </a:t>
            </a:r>
            <a:r>
              <a:rPr lang="en-US" sz="4000" b="1" dirty="0">
                <a:solidFill>
                  <a:srgbClr val="FF0000"/>
                </a:solidFill>
                <a:latin typeface="Blackadder ITC" pitchFamily="82" charset="0"/>
                <a:cs typeface="Angsana New" pitchFamily="18" charset="-34"/>
              </a:rPr>
              <a:t>"</a:t>
            </a:r>
            <a:r>
              <a:rPr lang="en-US" sz="4000" b="1" dirty="0">
                <a:solidFill>
                  <a:srgbClr val="FF0000"/>
                </a:solidFill>
                <a:latin typeface="Times New Roman" panose="02020603050405020304" pitchFamily="18" charset="0"/>
                <a:cs typeface="Times New Roman" panose="02020603050405020304" pitchFamily="18" charset="0"/>
              </a:rPr>
              <a:t>generator potential".</a:t>
            </a:r>
            <a:r>
              <a:rPr lang="en-US" sz="4000" dirty="0">
                <a:solidFill>
                  <a:srgbClr val="FF0000"/>
                </a:solidFill>
                <a:latin typeface="Times New Roman" panose="02020603050405020304" pitchFamily="18" charset="0"/>
                <a:cs typeface="Times New Roman" panose="02020603050405020304" pitchFamily="18" charset="0"/>
              </a:rPr>
              <a:t> </a:t>
            </a:r>
          </a:p>
          <a:p>
            <a:pPr algn="just" rtl="0"/>
            <a:endParaRPr lang="en-US" sz="4400" dirty="0">
              <a:latin typeface="Angsana New" pitchFamily="18" charset="-34"/>
              <a:cs typeface="Angsana New" pitchFamily="18" charset="-34"/>
            </a:endParaRP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99392"/>
            <a:ext cx="8939336" cy="6624736"/>
          </a:xfrm>
        </p:spPr>
        <p:txBody>
          <a:bodyPr>
            <a:noAutofit/>
          </a:bodyPr>
          <a:lstStyle/>
          <a:p>
            <a:pPr algn="l" rtl="0">
              <a:buClr>
                <a:srgbClr val="FF0000"/>
              </a:buClr>
            </a:pPr>
            <a:r>
              <a:rPr lang="en-US" sz="4000" dirty="0">
                <a:latin typeface="Angsana New" pitchFamily="18" charset="-34"/>
                <a:cs typeface="Angsana New" pitchFamily="18" charset="-34"/>
              </a:rPr>
              <a:t>When the stimulation is continuous, this local depolarization increases in magnitude until a certain threshold level (10 millivolt). </a:t>
            </a:r>
          </a:p>
          <a:p>
            <a:pPr algn="l" rtl="0">
              <a:buClr>
                <a:srgbClr val="FF0000"/>
              </a:buClr>
            </a:pPr>
            <a:r>
              <a:rPr lang="en-US" sz="4000" dirty="0">
                <a:latin typeface="Angsana New" pitchFamily="18" charset="-34"/>
                <a:cs typeface="Angsana New" pitchFamily="18" charset="-34"/>
              </a:rPr>
              <a:t>It will cause depolarization in the first node of Ranvier inside the receptor structure then this depolarization when sufficient it will be transmitted along the sensory nerve </a:t>
            </a:r>
            <a:r>
              <a:rPr lang="en-US" sz="4000" b="1" dirty="0">
                <a:solidFill>
                  <a:srgbClr val="FF0000"/>
                </a:solidFill>
                <a:latin typeface="Times New Roman" panose="02020603050405020304" pitchFamily="18" charset="0"/>
                <a:cs typeface="Times New Roman" panose="02020603050405020304" pitchFamily="18" charset="0"/>
              </a:rPr>
              <a:t>Action potential</a:t>
            </a:r>
          </a:p>
          <a:p>
            <a:pPr algn="l" rtl="0">
              <a:buClr>
                <a:srgbClr val="FF0000"/>
              </a:buClr>
            </a:pPr>
            <a:r>
              <a:rPr lang="en-US" sz="4000" dirty="0">
                <a:latin typeface="Angsana New" pitchFamily="18" charset="-34"/>
                <a:cs typeface="Angsana New" pitchFamily="18" charset="-34"/>
              </a:rPr>
              <a:t>continuous stimulation of the receptor will be transformed into a train of impulses along the </a:t>
            </a:r>
            <a:r>
              <a:rPr lang="en-US" sz="4000" b="1" dirty="0">
                <a:latin typeface="Angsana New" pitchFamily="18" charset="-34"/>
                <a:cs typeface="Angsana New" pitchFamily="18" charset="-34"/>
              </a:rPr>
              <a:t>sensory nerve.</a:t>
            </a:r>
          </a:p>
          <a:p>
            <a:pPr algn="l" rtl="0"/>
            <a:endParaRPr lang="en-US" sz="4800" dirty="0">
              <a:latin typeface="Angsana New" pitchFamily="18" charset="-34"/>
              <a:cs typeface="Angsana New" pitchFamily="18" charset="-34"/>
            </a:endParaRP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76672"/>
            <a:ext cx="8229600" cy="940966"/>
          </a:xfrm>
        </p:spPr>
        <p:txBody>
          <a:bodyPr>
            <a:normAutofit fontScale="90000"/>
          </a:bodyPr>
          <a:lstStyle/>
          <a:p>
            <a:r>
              <a:rPr lang="en-US" b="1" dirty="0">
                <a:solidFill>
                  <a:srgbClr val="0070C0"/>
                </a:solidFill>
                <a:latin typeface="Algerian" pitchFamily="82" charset="0"/>
              </a:rPr>
              <a:t>Properties of receptor potential</a:t>
            </a:r>
            <a:br>
              <a:rPr lang="en-US" dirty="0">
                <a:solidFill>
                  <a:srgbClr val="FF0066"/>
                </a:solidFill>
                <a:latin typeface="Blackadder ITC" pitchFamily="82" charset="0"/>
              </a:rPr>
            </a:br>
            <a:endParaRPr lang="en-US" dirty="0"/>
          </a:p>
        </p:txBody>
      </p:sp>
      <p:sp>
        <p:nvSpPr>
          <p:cNvPr id="3" name="عنصر نائب للمحتوى 2"/>
          <p:cNvSpPr>
            <a:spLocks noGrp="1"/>
          </p:cNvSpPr>
          <p:nvPr>
            <p:ph idx="1"/>
          </p:nvPr>
        </p:nvSpPr>
        <p:spPr>
          <a:xfrm>
            <a:off x="467544" y="1556792"/>
            <a:ext cx="8352928" cy="4824536"/>
          </a:xfrm>
        </p:spPr>
        <p:txBody>
          <a:bodyPr>
            <a:noAutofit/>
          </a:bodyPr>
          <a:lstStyle/>
          <a:p>
            <a:pPr algn="l" rtl="0">
              <a:buFont typeface="Wingdings" panose="05000000000000000000" pitchFamily="2" charset="2"/>
              <a:buChar char="Ø"/>
            </a:pPr>
            <a:r>
              <a:rPr lang="en-US" sz="4800" dirty="0">
                <a:latin typeface="Angsana New" pitchFamily="18" charset="-34"/>
                <a:cs typeface="Angsana New" pitchFamily="18" charset="-34"/>
              </a:rPr>
              <a:t> </a:t>
            </a:r>
            <a:r>
              <a:rPr lang="en-US" sz="4000" dirty="0">
                <a:latin typeface="Angsana New" pitchFamily="18" charset="-34"/>
                <a:cs typeface="Angsana New" pitchFamily="18" charset="-34"/>
              </a:rPr>
              <a:t>It is local non propagated.</a:t>
            </a:r>
          </a:p>
          <a:p>
            <a:pPr algn="l" rtl="0">
              <a:buFont typeface="Wingdings" panose="05000000000000000000" pitchFamily="2" charset="2"/>
              <a:buChar char="Ø"/>
            </a:pPr>
            <a:r>
              <a:rPr lang="en-US" sz="4000" dirty="0">
                <a:solidFill>
                  <a:srgbClr val="FF0066"/>
                </a:solidFill>
                <a:latin typeface="Angsana New" pitchFamily="18" charset="-34"/>
                <a:cs typeface="Angsana New" pitchFamily="18" charset="-34"/>
              </a:rPr>
              <a:t> </a:t>
            </a:r>
            <a:r>
              <a:rPr lang="en-US" sz="4000" dirty="0">
                <a:latin typeface="Angsana New" pitchFamily="18" charset="-34"/>
                <a:cs typeface="Angsana New" pitchFamily="18" charset="-34"/>
              </a:rPr>
              <a:t>Its duration is more than 5 milliseconds (longer than the action potential).</a:t>
            </a:r>
          </a:p>
          <a:p>
            <a:pPr algn="l" rtl="0">
              <a:buFont typeface="Wingdings" panose="05000000000000000000" pitchFamily="2" charset="2"/>
              <a:buChar char="Ø"/>
            </a:pPr>
            <a:r>
              <a:rPr lang="en-US" sz="4000" dirty="0">
                <a:latin typeface="Angsana New" pitchFamily="18" charset="-34"/>
                <a:cs typeface="Angsana New" pitchFamily="18" charset="-34"/>
              </a:rPr>
              <a:t> It has no absolute refractory period.</a:t>
            </a:r>
          </a:p>
          <a:p>
            <a:pPr algn="l" rtl="0">
              <a:buClr>
                <a:srgbClr val="FF0000"/>
              </a:buClr>
              <a:buFont typeface="Wingdings" panose="05000000000000000000" pitchFamily="2" charset="2"/>
              <a:buChar char="Ø"/>
            </a:pPr>
            <a:r>
              <a:rPr lang="en-US" sz="4000" dirty="0">
                <a:latin typeface="Angsana New" pitchFamily="18" charset="-34"/>
                <a:cs typeface="Angsana New" pitchFamily="18" charset="-34"/>
              </a:rPr>
              <a:t> It dose not obey the all or none law.</a:t>
            </a:r>
          </a:p>
          <a:p>
            <a:pPr algn="l" rtl="0">
              <a:buClr>
                <a:srgbClr val="FF0000"/>
              </a:buClr>
              <a:buFont typeface="Wingdings" panose="05000000000000000000" pitchFamily="2" charset="2"/>
              <a:buChar char="Ø"/>
            </a:pPr>
            <a:r>
              <a:rPr lang="en-US" sz="4000" dirty="0">
                <a:latin typeface="Angsana New" pitchFamily="18" charset="-34"/>
                <a:cs typeface="Angsana New" pitchFamily="18" charset="-34"/>
              </a:rPr>
              <a:t>It can be summated.</a:t>
            </a:r>
          </a:p>
          <a:p>
            <a:pPr marL="914400" indent="-914400" algn="l" rtl="0">
              <a:buAutoNum type="arabicPeriod" startAt="3"/>
            </a:pPr>
            <a:endParaRPr lang="en-US" sz="4800" dirty="0">
              <a:latin typeface="Angsana New" pitchFamily="18" charset="-34"/>
              <a:cs typeface="Angsana New" pitchFamily="18" charset="-34"/>
            </a:endParaRPr>
          </a:p>
          <a:p>
            <a:pPr algn="l" rtl="0"/>
            <a:endParaRPr lang="en-US" sz="4800"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50F98"/>
            </a:gs>
            <a:gs pos="25000">
              <a:srgbClr val="FF6633"/>
            </a:gs>
            <a:gs pos="50000">
              <a:srgbClr val="FFFF00"/>
            </a:gs>
            <a:gs pos="75000">
              <a:srgbClr val="01A78F"/>
            </a:gs>
            <a:gs pos="100000">
              <a:srgbClr val="3366FF"/>
            </a:gs>
          </a:gsLst>
          <a:lin ang="2700000" scaled="1"/>
          <a:tileRect/>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260648"/>
            <a:ext cx="8229600" cy="1143000"/>
          </a:xfrm>
        </p:spPr>
        <p:txBody>
          <a:bodyPr>
            <a:normAutofit fontScale="90000"/>
          </a:bodyPr>
          <a:lstStyle/>
          <a:p>
            <a:r>
              <a:rPr lang="en-US" b="1" u="sng" dirty="0">
                <a:latin typeface="Algerian" pitchFamily="82" charset="0"/>
              </a:rPr>
              <a:t>II. Specificity or modality </a:t>
            </a:r>
            <a:br>
              <a:rPr lang="en-US" dirty="0">
                <a:latin typeface="Algerian" pitchFamily="82" charset="0"/>
              </a:rPr>
            </a:br>
            <a:r>
              <a:rPr lang="en-US" b="1" u="sng" dirty="0">
                <a:solidFill>
                  <a:srgbClr val="C00000"/>
                </a:solidFill>
                <a:latin typeface="Times New Roman" panose="02020603050405020304" pitchFamily="18" charset="0"/>
                <a:cs typeface="Times New Roman" panose="02020603050405020304" pitchFamily="18" charset="0"/>
              </a:rPr>
              <a:t>Muller's law</a:t>
            </a:r>
            <a:r>
              <a:rPr lang="en-US" dirty="0">
                <a:solidFill>
                  <a:srgbClr val="C00000"/>
                </a:solidFill>
                <a:latin typeface="Times New Roman" panose="02020603050405020304" pitchFamily="18" charset="0"/>
                <a:cs typeface="Times New Roman" panose="02020603050405020304" pitchFamily="18" charset="0"/>
              </a:rPr>
              <a:t> </a:t>
            </a:r>
          </a:p>
        </p:txBody>
      </p:sp>
      <p:sp>
        <p:nvSpPr>
          <p:cNvPr id="3" name="عنصر نائب للمحتوى 2"/>
          <p:cNvSpPr>
            <a:spLocks noGrp="1"/>
          </p:cNvSpPr>
          <p:nvPr>
            <p:ph idx="1"/>
          </p:nvPr>
        </p:nvSpPr>
        <p:spPr>
          <a:xfrm>
            <a:off x="457200" y="1600200"/>
            <a:ext cx="8579296" cy="4925144"/>
          </a:xfrm>
        </p:spPr>
        <p:txBody>
          <a:bodyPr>
            <a:noAutofit/>
          </a:bodyPr>
          <a:lstStyle/>
          <a:p>
            <a:pPr algn="l" rtl="0"/>
            <a:r>
              <a:rPr lang="en-US" sz="4800" dirty="0">
                <a:latin typeface="Angsana New" pitchFamily="18" charset="-34"/>
                <a:cs typeface="Angsana New" pitchFamily="18" charset="-34"/>
              </a:rPr>
              <a:t>states that "each receptor is very sensitive to one specific type of stimuli called the "adequate stimulus" which can stimulate the receptor with least amount of energy".</a:t>
            </a:r>
          </a:p>
          <a:p>
            <a:pPr algn="l" rtl="0"/>
            <a:r>
              <a:rPr lang="en-US" sz="4800" dirty="0">
                <a:latin typeface="Angsana New" pitchFamily="18" charset="-34"/>
                <a:cs typeface="Angsana New" pitchFamily="18" charset="-34"/>
              </a:rPr>
              <a:t>Also, the sensory nerve connected  to the receptor can transmit only one type of sensation.</a:t>
            </a:r>
          </a:p>
          <a:p>
            <a:pPr algn="l" rtl="0"/>
            <a:endParaRPr lang="en-US" sz="4800" dirty="0">
              <a:latin typeface="Angsana New" pitchFamily="18" charset="-34"/>
              <a:cs typeface="Angsana New" pitchFamily="18" charset="-34"/>
            </a:endParaRP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50F98"/>
            </a:gs>
            <a:gs pos="25000">
              <a:srgbClr val="FF6633"/>
            </a:gs>
            <a:gs pos="50000">
              <a:srgbClr val="FFFF00"/>
            </a:gs>
            <a:gs pos="75000">
              <a:srgbClr val="01A78F"/>
            </a:gs>
            <a:gs pos="100000">
              <a:srgbClr val="3366FF"/>
            </a:gs>
          </a:gsLst>
          <a:lin ang="2700000" scaled="1"/>
          <a:tileRect/>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784976" cy="6669360"/>
          </a:xfrm>
        </p:spPr>
        <p:txBody>
          <a:bodyPr>
            <a:noAutofit/>
          </a:bodyPr>
          <a:lstStyle/>
          <a:p>
            <a:pPr algn="l" rtl="0"/>
            <a:r>
              <a:rPr lang="en-US" sz="4400" dirty="0">
                <a:latin typeface="Angsana New" pitchFamily="18" charset="-34"/>
                <a:cs typeface="Angsana New" pitchFamily="18" charset="-34"/>
              </a:rPr>
              <a:t>optic nerve transmits </a:t>
            </a:r>
            <a:r>
              <a:rPr lang="en-US" sz="4400" b="1" dirty="0">
                <a:latin typeface="Angsana New" pitchFamily="18" charset="-34"/>
                <a:cs typeface="Angsana New" pitchFamily="18" charset="-34"/>
              </a:rPr>
              <a:t>only light </a:t>
            </a:r>
            <a:r>
              <a:rPr lang="en-US" sz="4400" dirty="0">
                <a:latin typeface="Angsana New" pitchFamily="18" charset="-34"/>
                <a:cs typeface="Angsana New" pitchFamily="18" charset="-34"/>
              </a:rPr>
              <a:t>sensation and the adequate stimulus for the photoreceptors is the electromagnetic waves. </a:t>
            </a:r>
          </a:p>
          <a:p>
            <a:pPr algn="l" rtl="0"/>
            <a:r>
              <a:rPr lang="en-US" sz="4400" dirty="0">
                <a:latin typeface="Angsana New" pitchFamily="18" charset="-34"/>
                <a:cs typeface="Angsana New" pitchFamily="18" charset="-34"/>
              </a:rPr>
              <a:t>Photoreceptors can be stimulated also by inadequate stimulus e.g., </a:t>
            </a:r>
            <a:r>
              <a:rPr lang="en-US" sz="4400" b="1" dirty="0">
                <a:latin typeface="Angsana New" pitchFamily="18" charset="-34"/>
                <a:cs typeface="Angsana New" pitchFamily="18" charset="-34"/>
              </a:rPr>
              <a:t>by pressure </a:t>
            </a:r>
            <a:r>
              <a:rPr lang="en-US" sz="4400" dirty="0">
                <a:latin typeface="Angsana New" pitchFamily="18" charset="-34"/>
                <a:cs typeface="Angsana New" pitchFamily="18" charset="-34"/>
              </a:rPr>
              <a:t>but in this case the optic nerve still gives light sensations appears as flashes of light. </a:t>
            </a:r>
          </a:p>
          <a:p>
            <a:pPr algn="l" rtl="0"/>
            <a:r>
              <a:rPr lang="en-US" sz="4400" dirty="0">
                <a:latin typeface="Angsana New" pitchFamily="18" charset="-34"/>
                <a:cs typeface="Angsana New" pitchFamily="18" charset="-34"/>
              </a:rPr>
              <a:t>The receptors need much larger amount of energy when they are stimulated by an inadequate stimulus.</a:t>
            </a:r>
          </a:p>
          <a:p>
            <a:pPr algn="l" rtl="0"/>
            <a:endParaRPr lang="en-US" sz="4400" dirty="0">
              <a:latin typeface="Angsana New" pitchFamily="18" charset="-34"/>
              <a:cs typeface="Angsana New" pitchFamily="18" charset="-34"/>
            </a:endParaRP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50F98"/>
            </a:gs>
            <a:gs pos="25000">
              <a:srgbClr val="FF6633"/>
            </a:gs>
            <a:gs pos="50000">
              <a:srgbClr val="FFFF00"/>
            </a:gs>
            <a:gs pos="75000">
              <a:srgbClr val="01A78F"/>
            </a:gs>
            <a:gs pos="100000">
              <a:srgbClr val="3366FF"/>
            </a:gs>
          </a:gsLst>
          <a:lin ang="2700000" scaled="1"/>
          <a:tileRect/>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692696"/>
            <a:ext cx="8229600" cy="1143000"/>
          </a:xfrm>
        </p:spPr>
        <p:txBody>
          <a:bodyPr>
            <a:normAutofit fontScale="90000"/>
          </a:bodyPr>
          <a:lstStyle/>
          <a:p>
            <a:r>
              <a:rPr lang="en-US" b="1" u="sng" dirty="0">
                <a:latin typeface="Algerian" pitchFamily="82" charset="0"/>
              </a:rPr>
              <a:t>III. Effect of intensity of stimulus on receptors</a:t>
            </a:r>
            <a:br>
              <a:rPr lang="en-US" dirty="0">
                <a:latin typeface="Algerian" pitchFamily="82" charset="0"/>
              </a:rPr>
            </a:br>
            <a:r>
              <a:rPr lang="en-US" sz="4000" b="1" u="sng" dirty="0">
                <a:latin typeface="Times New Roman" panose="02020603050405020304" pitchFamily="18" charset="0"/>
                <a:cs typeface="Times New Roman" panose="02020603050405020304" pitchFamily="18" charset="0"/>
              </a:rPr>
              <a:t>Weber-Fechner law</a:t>
            </a:r>
            <a:r>
              <a:rPr lang="en-US" sz="4000" dirty="0">
                <a:latin typeface="Times New Roman" panose="02020603050405020304" pitchFamily="18" charset="0"/>
                <a:cs typeface="Times New Roman" panose="02020603050405020304" pitchFamily="18" charset="0"/>
              </a:rPr>
              <a:t>  </a:t>
            </a:r>
            <a:br>
              <a:rPr lang="en-US" dirty="0">
                <a:latin typeface="Blackadder ITC" pitchFamily="82" charset="0"/>
                <a:cs typeface="Angsana New" pitchFamily="18" charset="-34"/>
              </a:rPr>
            </a:br>
            <a:endParaRPr lang="en-US" dirty="0">
              <a:solidFill>
                <a:srgbClr val="C00000"/>
              </a:solidFill>
              <a:latin typeface="Algerian" pitchFamily="82" charset="0"/>
            </a:endParaRPr>
          </a:p>
        </p:txBody>
      </p:sp>
      <p:sp>
        <p:nvSpPr>
          <p:cNvPr id="3" name="عنصر نائب للمحتوى 2"/>
          <p:cNvSpPr>
            <a:spLocks noGrp="1"/>
          </p:cNvSpPr>
          <p:nvPr>
            <p:ph idx="1"/>
          </p:nvPr>
        </p:nvSpPr>
        <p:spPr>
          <a:xfrm>
            <a:off x="107504" y="1844824"/>
            <a:ext cx="8856984" cy="5013176"/>
          </a:xfrm>
        </p:spPr>
        <p:txBody>
          <a:bodyPr>
            <a:noAutofit/>
          </a:bodyPr>
          <a:lstStyle/>
          <a:p>
            <a:pPr algn="l" rtl="0"/>
            <a:r>
              <a:rPr lang="en-US" sz="4000" dirty="0">
                <a:latin typeface="Angsana New" pitchFamily="18" charset="-34"/>
                <a:cs typeface="Angsana New" pitchFamily="18" charset="-34"/>
              </a:rPr>
              <a:t>states that "</a:t>
            </a:r>
            <a:r>
              <a:rPr lang="en-US" sz="4000" b="1" dirty="0">
                <a:latin typeface="Angsana New" pitchFamily="18" charset="-34"/>
                <a:cs typeface="Angsana New" pitchFamily="18" charset="-34"/>
              </a:rPr>
              <a:t>The frequency </a:t>
            </a:r>
            <a:r>
              <a:rPr lang="en-US" sz="4000" dirty="0">
                <a:latin typeface="Angsana New" pitchFamily="18" charset="-34"/>
                <a:cs typeface="Angsana New" pitchFamily="18" charset="-34"/>
              </a:rPr>
              <a:t>of the action potentials conducted along the afferent nerve fiber is </a:t>
            </a:r>
            <a:r>
              <a:rPr lang="en-US" sz="4000" b="1" dirty="0">
                <a:latin typeface="Angsana New" pitchFamily="18" charset="-34"/>
                <a:cs typeface="Angsana New" pitchFamily="18" charset="-34"/>
              </a:rPr>
              <a:t>directly proportional </a:t>
            </a:r>
            <a:r>
              <a:rPr lang="en-US" sz="4000" dirty="0">
                <a:latin typeface="Angsana New" pitchFamily="18" charset="-34"/>
                <a:cs typeface="Angsana New" pitchFamily="18" charset="-34"/>
              </a:rPr>
              <a:t>to </a:t>
            </a:r>
            <a:r>
              <a:rPr lang="en-US" sz="4000" b="1" dirty="0">
                <a:latin typeface="Angsana New" pitchFamily="18" charset="-34"/>
                <a:cs typeface="Angsana New" pitchFamily="18" charset="-34"/>
              </a:rPr>
              <a:t>logarithm of the intensity </a:t>
            </a:r>
            <a:r>
              <a:rPr lang="en-US" sz="4000" dirty="0">
                <a:latin typeface="Angsana New" pitchFamily="18" charset="-34"/>
                <a:cs typeface="Angsana New" pitchFamily="18" charset="-34"/>
              </a:rPr>
              <a:t>of the stimulus applied to the receptor". </a:t>
            </a:r>
          </a:p>
          <a:p>
            <a:pPr algn="l" rtl="0"/>
            <a:r>
              <a:rPr lang="en-US" sz="4000" dirty="0">
                <a:latin typeface="Angsana New" pitchFamily="18" charset="-34"/>
                <a:cs typeface="Angsana New" pitchFamily="18" charset="-34"/>
              </a:rPr>
              <a:t>This means that an increase in the intensity of the stimulus leads to an increase in the amplitude of generator potential, that increase the frequency of the action potential conducted along the afferent fiber connected to the receptor. </a:t>
            </a:r>
          </a:p>
          <a:p>
            <a:pPr algn="l" rtl="0"/>
            <a:endParaRPr lang="en-US" sz="4000" dirty="0">
              <a:latin typeface="Angsana New" pitchFamily="18" charset="-34"/>
              <a:cs typeface="Angsana New" pitchFamily="18" charset="-34"/>
            </a:endParaRP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C3D3D-0532-4F45-B196-1C530B6DE612}"/>
              </a:ext>
            </a:extLst>
          </p:cNvPr>
          <p:cNvSpPr>
            <a:spLocks noGrp="1"/>
          </p:cNvSpPr>
          <p:nvPr>
            <p:ph type="title"/>
          </p:nvPr>
        </p:nvSpPr>
        <p:spPr/>
        <p:txBody>
          <a:bodyPr>
            <a:normAutofit/>
          </a:bodyPr>
          <a:lstStyle/>
          <a:p>
            <a:pPr rtl="0"/>
            <a:r>
              <a:rPr lang="en-US" sz="3600" b="0" i="0" u="none" strike="noStrike" baseline="0" dirty="0">
                <a:solidFill>
                  <a:srgbClr val="C00000"/>
                </a:solidFill>
                <a:latin typeface="Impact" panose="020B0806030902050204" pitchFamily="34" charset="0"/>
              </a:rPr>
              <a:t>Compression function of receptors</a:t>
            </a:r>
            <a:endParaRPr lang="en-US" sz="3600" dirty="0"/>
          </a:p>
        </p:txBody>
      </p:sp>
      <p:sp>
        <p:nvSpPr>
          <p:cNvPr id="3" name="Content Placeholder 2">
            <a:extLst>
              <a:ext uri="{FF2B5EF4-FFF2-40B4-BE49-F238E27FC236}">
                <a16:creationId xmlns:a16="http://schemas.microsoft.com/office/drawing/2014/main" id="{7229F9AF-AC67-40A2-B130-6579232CD7C8}"/>
              </a:ext>
            </a:extLst>
          </p:cNvPr>
          <p:cNvSpPr>
            <a:spLocks noGrp="1"/>
          </p:cNvSpPr>
          <p:nvPr>
            <p:ph idx="1"/>
          </p:nvPr>
        </p:nvSpPr>
        <p:spPr/>
        <p:txBody>
          <a:bodyPr>
            <a:normAutofit/>
          </a:bodyPr>
          <a:lstStyle/>
          <a:p>
            <a:pPr algn="l" rtl="0">
              <a:buFont typeface="Wingdings" panose="05000000000000000000" pitchFamily="2" charset="2"/>
              <a:buChar char="Ø"/>
            </a:pPr>
            <a:r>
              <a:rPr lang="en-US" sz="3600" b="0" i="0" u="none" strike="noStrike" baseline="0" dirty="0">
                <a:solidFill>
                  <a:srgbClr val="000000"/>
                </a:solidFill>
                <a:latin typeface="Wingdings" panose="05000000000000000000" pitchFamily="2" charset="2"/>
              </a:rPr>
              <a:t>ñ </a:t>
            </a:r>
            <a:r>
              <a:rPr lang="en-US" sz="3600" b="0" i="0" u="none" strike="noStrike" baseline="0" dirty="0">
                <a:solidFill>
                  <a:srgbClr val="000000"/>
                </a:solidFill>
                <a:latin typeface="Calibri" panose="020F0502020204030204" pitchFamily="34" charset="0"/>
              </a:rPr>
              <a:t>Intensity of stimulus (</a:t>
            </a:r>
            <a:r>
              <a:rPr lang="en-US" sz="3600" b="0" i="0" u="none" strike="noStrike" baseline="0" dirty="0">
                <a:solidFill>
                  <a:srgbClr val="C00000"/>
                </a:solidFill>
                <a:latin typeface="Calibri" panose="020F0502020204030204" pitchFamily="34" charset="0"/>
              </a:rPr>
              <a:t>100 folds</a:t>
            </a:r>
            <a:r>
              <a:rPr lang="en-US" sz="3600" b="0" i="0" u="none" strike="noStrike" baseline="0" dirty="0">
                <a:solidFill>
                  <a:srgbClr val="000000"/>
                </a:solidFill>
                <a:latin typeface="Calibri" panose="020F0502020204030204" pitchFamily="34" charset="0"/>
              </a:rPr>
              <a:t>) </a:t>
            </a:r>
            <a:r>
              <a:rPr lang="en-US" sz="3600" b="0" i="0" u="none" strike="noStrike" baseline="0" dirty="0">
                <a:solidFill>
                  <a:srgbClr val="000000"/>
                </a:solidFill>
                <a:latin typeface="Wingdings" panose="05000000000000000000" pitchFamily="2" charset="2"/>
              </a:rPr>
              <a:t>ð ñ </a:t>
            </a:r>
            <a:r>
              <a:rPr lang="en-US" sz="3600" b="0" i="0" u="none" strike="noStrike" baseline="0" dirty="0">
                <a:solidFill>
                  <a:srgbClr val="000000"/>
                </a:solidFill>
                <a:latin typeface="Calibri" panose="020F0502020204030204" pitchFamily="34" charset="0"/>
              </a:rPr>
              <a:t>Number of AP (</a:t>
            </a:r>
            <a:r>
              <a:rPr lang="en-US" sz="3600" b="0" i="0" u="none" strike="noStrike" baseline="0" dirty="0">
                <a:solidFill>
                  <a:srgbClr val="C00000"/>
                </a:solidFill>
                <a:latin typeface="Calibri" panose="020F0502020204030204" pitchFamily="34" charset="0"/>
              </a:rPr>
              <a:t>2 folds</a:t>
            </a:r>
            <a:r>
              <a:rPr lang="en-US" sz="3600" b="0" i="0" u="none" strike="noStrike" baseline="0" dirty="0">
                <a:solidFill>
                  <a:srgbClr val="000000"/>
                </a:solidFill>
                <a:latin typeface="Calibri" panose="020F0502020204030204" pitchFamily="34" charset="0"/>
              </a:rPr>
              <a:t>).</a:t>
            </a:r>
          </a:p>
          <a:p>
            <a:pPr algn="l" rtl="0">
              <a:buFont typeface="Wingdings" panose="05000000000000000000" pitchFamily="2" charset="2"/>
              <a:buChar char="Ø"/>
            </a:pPr>
            <a:r>
              <a:rPr lang="en-US" sz="3600" b="0" i="0" u="none" strike="noStrike" baseline="0" dirty="0">
                <a:solidFill>
                  <a:srgbClr val="000000"/>
                </a:solidFill>
                <a:latin typeface="Wingdings" panose="05000000000000000000" pitchFamily="2" charset="2"/>
              </a:rPr>
              <a:t>ñ </a:t>
            </a:r>
            <a:r>
              <a:rPr lang="en-US" sz="3600" b="0" i="0" u="none" strike="noStrike" baseline="0" dirty="0">
                <a:solidFill>
                  <a:srgbClr val="000000"/>
                </a:solidFill>
                <a:latin typeface="Calibri" panose="020F0502020204030204" pitchFamily="34" charset="0"/>
              </a:rPr>
              <a:t>Intensity of stimulus (</a:t>
            </a:r>
            <a:r>
              <a:rPr lang="en-US" sz="3600" b="0" i="0" u="none" strike="noStrike" baseline="0" dirty="0">
                <a:solidFill>
                  <a:srgbClr val="C00000"/>
                </a:solidFill>
                <a:latin typeface="Calibri" panose="020F0502020204030204" pitchFamily="34" charset="0"/>
              </a:rPr>
              <a:t>1000 folds</a:t>
            </a:r>
            <a:r>
              <a:rPr lang="en-US" sz="3600" b="0" i="0" u="none" strike="noStrike" baseline="0" dirty="0">
                <a:solidFill>
                  <a:srgbClr val="000000"/>
                </a:solidFill>
                <a:latin typeface="Calibri" panose="020F0502020204030204" pitchFamily="34" charset="0"/>
              </a:rPr>
              <a:t>) </a:t>
            </a:r>
            <a:r>
              <a:rPr lang="en-US" sz="3600" b="0" i="0" u="none" strike="noStrike" baseline="0" dirty="0">
                <a:solidFill>
                  <a:srgbClr val="000000"/>
                </a:solidFill>
                <a:latin typeface="Wingdings" panose="05000000000000000000" pitchFamily="2" charset="2"/>
              </a:rPr>
              <a:t>ð ñ </a:t>
            </a:r>
            <a:r>
              <a:rPr lang="en-US" sz="3600" b="0" i="0" u="none" strike="noStrike" baseline="0" dirty="0">
                <a:solidFill>
                  <a:srgbClr val="000000"/>
                </a:solidFill>
                <a:latin typeface="Calibri" panose="020F0502020204030204" pitchFamily="34" charset="0"/>
              </a:rPr>
              <a:t>Number of AP (</a:t>
            </a:r>
            <a:r>
              <a:rPr lang="en-US" sz="3600" b="0" i="0" u="none" strike="noStrike" baseline="0" dirty="0">
                <a:solidFill>
                  <a:srgbClr val="C00000"/>
                </a:solidFill>
                <a:latin typeface="Calibri" panose="020F0502020204030204" pitchFamily="34" charset="0"/>
              </a:rPr>
              <a:t>3 folds</a:t>
            </a:r>
            <a:r>
              <a:rPr lang="en-US" sz="3600" b="0" i="0" u="none" strike="noStrike" baseline="0" dirty="0">
                <a:solidFill>
                  <a:srgbClr val="000000"/>
                </a:solidFill>
                <a:latin typeface="Calibri" panose="020F0502020204030204" pitchFamily="34" charset="0"/>
              </a:rPr>
              <a:t>).</a:t>
            </a:r>
          </a:p>
          <a:p>
            <a:pPr algn="l" rtl="0">
              <a:buFont typeface="Wingdings" panose="05000000000000000000" pitchFamily="2" charset="2"/>
              <a:buChar char="Ø"/>
            </a:pPr>
            <a:r>
              <a:rPr lang="en-US" sz="3600" b="0" i="0" u="none" strike="noStrike" baseline="0" dirty="0">
                <a:solidFill>
                  <a:srgbClr val="000000"/>
                </a:solidFill>
                <a:latin typeface="Calibri" panose="020F0502020204030204" pitchFamily="34" charset="0"/>
              </a:rPr>
              <a:t>This enables CNS to detect wide range of intensities with less energy.</a:t>
            </a:r>
            <a:endParaRPr lang="en-US" sz="3600" dirty="0"/>
          </a:p>
        </p:txBody>
      </p:sp>
    </p:spTree>
    <p:extLst>
      <p:ext uri="{BB962C8B-B14F-4D97-AF65-F5344CB8AC3E}">
        <p14:creationId xmlns:p14="http://schemas.microsoft.com/office/powerpoint/2010/main" val="4247153019"/>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50F98"/>
            </a:gs>
            <a:gs pos="25000">
              <a:srgbClr val="FF6633"/>
            </a:gs>
            <a:gs pos="50000">
              <a:srgbClr val="FFFF00"/>
            </a:gs>
            <a:gs pos="75000">
              <a:srgbClr val="01A78F"/>
            </a:gs>
            <a:gs pos="100000">
              <a:srgbClr val="3366FF"/>
            </a:gs>
          </a:gsLst>
          <a:lin ang="2700000" scaled="1"/>
          <a:tileRect/>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57808"/>
            <a:ext cx="8229600" cy="1143000"/>
          </a:xfrm>
        </p:spPr>
        <p:txBody>
          <a:bodyPr>
            <a:normAutofit/>
          </a:bodyPr>
          <a:lstStyle/>
          <a:p>
            <a:r>
              <a:rPr lang="en-US" b="1" u="sng" dirty="0">
                <a:latin typeface="Algerian" pitchFamily="82" charset="0"/>
              </a:rPr>
              <a:t>IV. Adaptation</a:t>
            </a:r>
            <a:endParaRPr lang="en-US" dirty="0">
              <a:latin typeface="Algerian" pitchFamily="82" charset="0"/>
            </a:endParaRPr>
          </a:p>
        </p:txBody>
      </p:sp>
      <p:sp>
        <p:nvSpPr>
          <p:cNvPr id="3" name="عنصر نائب للمحتوى 2"/>
          <p:cNvSpPr>
            <a:spLocks noGrp="1"/>
          </p:cNvSpPr>
          <p:nvPr>
            <p:ph idx="1"/>
          </p:nvPr>
        </p:nvSpPr>
        <p:spPr>
          <a:xfrm>
            <a:off x="390364" y="1556792"/>
            <a:ext cx="8363272" cy="3961656"/>
          </a:xfrm>
        </p:spPr>
        <p:txBody>
          <a:bodyPr>
            <a:normAutofit fontScale="92500" lnSpcReduction="20000"/>
          </a:bodyPr>
          <a:lstStyle/>
          <a:p>
            <a:pPr lvl="0" algn="l" rtl="0"/>
            <a:r>
              <a:rPr lang="en-US" sz="3600" b="1" dirty="0">
                <a:latin typeface="Times New Roman" panose="02020603050405020304" pitchFamily="18" charset="0"/>
                <a:cs typeface="Times New Roman" panose="02020603050405020304" pitchFamily="18" charset="0"/>
              </a:rPr>
              <a:t>Adaptation means</a:t>
            </a:r>
            <a:r>
              <a:rPr lang="en-US" sz="3600" dirty="0">
                <a:latin typeface="Times New Roman" panose="02020603050405020304" pitchFamily="18" charset="0"/>
                <a:cs typeface="Times New Roman" panose="02020603050405020304" pitchFamily="18" charset="0"/>
              </a:rPr>
              <a:t> </a:t>
            </a:r>
            <a:r>
              <a:rPr lang="en-US" sz="4800" dirty="0">
                <a:latin typeface="Angsana New" pitchFamily="18" charset="-34"/>
                <a:cs typeface="Angsana New" pitchFamily="18" charset="-34"/>
              </a:rPr>
              <a:t>the decrease in the intensity of the sensation due to </a:t>
            </a:r>
            <a:r>
              <a:rPr lang="en-US" sz="4800" b="1" dirty="0">
                <a:latin typeface="Angsana New" pitchFamily="18" charset="-34"/>
                <a:cs typeface="Angsana New" pitchFamily="18" charset="-34"/>
              </a:rPr>
              <a:t>continuous constant</a:t>
            </a:r>
            <a:r>
              <a:rPr lang="en-US" sz="4800" dirty="0">
                <a:latin typeface="Angsana New" pitchFamily="18" charset="-34"/>
                <a:cs typeface="Angsana New" pitchFamily="18" charset="-34"/>
              </a:rPr>
              <a:t> stimulation. </a:t>
            </a:r>
          </a:p>
          <a:p>
            <a:pPr algn="l" rtl="0"/>
            <a:r>
              <a:rPr lang="en-US" sz="3600" b="1" dirty="0">
                <a:latin typeface="Times New Roman" panose="02020603050405020304" pitchFamily="18" charset="0"/>
                <a:cs typeface="Times New Roman" panose="02020603050405020304" pitchFamily="18" charset="0"/>
              </a:rPr>
              <a:t>Adaptation is due to:</a:t>
            </a:r>
          </a:p>
          <a:p>
            <a:pPr marL="0" indent="0" algn="l" rtl="0">
              <a:buNone/>
            </a:pPr>
            <a:r>
              <a:rPr lang="en-US" dirty="0"/>
              <a:t>1) decrease generation of receptor potential in receptor.</a:t>
            </a:r>
          </a:p>
          <a:p>
            <a:pPr marL="0" indent="0" algn="l" rtl="0">
              <a:buNone/>
            </a:pPr>
            <a:r>
              <a:rPr lang="en-US" dirty="0"/>
              <a:t>2) decrease generation of action potential in first node of Ranvier.</a:t>
            </a:r>
            <a:endParaRPr lang="en-US" sz="4800" dirty="0">
              <a:latin typeface="Angsana New" pitchFamily="18" charset="-34"/>
              <a:cs typeface="Angsana New" pitchFamily="18" charset="-34"/>
            </a:endParaRP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2700000" scaled="0"/>
        </a:gradFill>
        <a:effectLst/>
      </p:bgPr>
    </p:bg>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381000" y="620688"/>
            <a:ext cx="8079432" cy="7848872"/>
          </a:xfrm>
        </p:spPr>
        <p:txBody>
          <a:bodyPr>
            <a:noAutofit/>
          </a:bodyPr>
          <a:lstStyle/>
          <a:p>
            <a:pPr algn="just" rtl="0"/>
            <a:r>
              <a:rPr lang="en-US" b="1" dirty="0">
                <a:solidFill>
                  <a:schemeClr val="tx1"/>
                </a:solidFill>
                <a:latin typeface="Andalus" pitchFamily="18" charset="-78"/>
                <a:cs typeface="Andalus" pitchFamily="18" charset="-78"/>
              </a:rPr>
              <a:t>The functions of  body systems and organs are controlled by two main regulatory  systems: </a:t>
            </a:r>
          </a:p>
          <a:p>
            <a:pPr algn="just" rtl="0"/>
            <a:endParaRPr lang="en-US" b="1" dirty="0">
              <a:solidFill>
                <a:schemeClr val="tx1"/>
              </a:solidFill>
              <a:latin typeface="Andalus" pitchFamily="18" charset="-78"/>
              <a:cs typeface="Andalus" pitchFamily="18" charset="-78"/>
            </a:endParaRPr>
          </a:p>
          <a:p>
            <a:pPr algn="just" rtl="0"/>
            <a:r>
              <a:rPr lang="en-US" b="1" dirty="0">
                <a:solidFill>
                  <a:schemeClr val="tx1"/>
                </a:solidFill>
                <a:latin typeface="Andalus" pitchFamily="18" charset="-78"/>
                <a:cs typeface="Andalus" pitchFamily="18" charset="-78"/>
              </a:rPr>
              <a:t>A-</a:t>
            </a:r>
            <a:r>
              <a:rPr lang="en-US" b="1" u="sng" dirty="0">
                <a:solidFill>
                  <a:schemeClr val="tx1"/>
                </a:solidFill>
                <a:latin typeface="Andalus" pitchFamily="18" charset="-78"/>
                <a:cs typeface="Andalus" pitchFamily="18" charset="-78"/>
              </a:rPr>
              <a:t>Nervous regulation</a:t>
            </a:r>
            <a:r>
              <a:rPr lang="en-US" b="1" dirty="0">
                <a:solidFill>
                  <a:schemeClr val="tx1"/>
                </a:solidFill>
                <a:latin typeface="Andalus" pitchFamily="18" charset="-78"/>
                <a:cs typeface="Andalus" pitchFamily="18" charset="-78"/>
              </a:rPr>
              <a:t>: which is mediated by the nervous system. This type of regulation is very rapid and of short duration.</a:t>
            </a:r>
          </a:p>
          <a:p>
            <a:pPr algn="just" rtl="0"/>
            <a:r>
              <a:rPr lang="en-US" b="1" dirty="0">
                <a:solidFill>
                  <a:schemeClr val="tx1"/>
                </a:solidFill>
                <a:latin typeface="Andalus" pitchFamily="18" charset="-78"/>
                <a:cs typeface="Andalus" pitchFamily="18" charset="-78"/>
              </a:rPr>
              <a:t>B-</a:t>
            </a:r>
            <a:r>
              <a:rPr lang="en-US" b="1" u="sng" dirty="0">
                <a:solidFill>
                  <a:schemeClr val="tx1"/>
                </a:solidFill>
                <a:latin typeface="Andalus" pitchFamily="18" charset="-78"/>
                <a:cs typeface="Andalus" pitchFamily="18" charset="-78"/>
              </a:rPr>
              <a:t>Chemical regulation</a:t>
            </a:r>
            <a:r>
              <a:rPr lang="en-US" b="1" dirty="0">
                <a:solidFill>
                  <a:schemeClr val="tx1"/>
                </a:solidFill>
                <a:latin typeface="Andalus" pitchFamily="18" charset="-78"/>
                <a:cs typeface="Andalus" pitchFamily="18" charset="-78"/>
              </a:rPr>
              <a:t>: which is mediated by hormones, enzymes and vitamins. This type of regulation is slow but persists for long period. </a:t>
            </a:r>
          </a:p>
          <a:p>
            <a:pPr algn="just" rtl="0"/>
            <a:endParaRPr lang="ar-SA" b="1" dirty="0">
              <a:solidFill>
                <a:schemeClr val="tx1"/>
              </a:solidFill>
              <a:latin typeface="Andalus" pitchFamily="18" charset="-78"/>
              <a:cs typeface="Andalus" pitchFamily="18" charset="-78"/>
            </a:endParaRP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A07DA-E2D6-4842-8BC3-4C5248B8C97F}"/>
              </a:ext>
            </a:extLst>
          </p:cNvPr>
          <p:cNvSpPr>
            <a:spLocks noGrp="1"/>
          </p:cNvSpPr>
          <p:nvPr>
            <p:ph type="title"/>
          </p:nvPr>
        </p:nvSpPr>
        <p:spPr/>
        <p:txBody>
          <a:bodyPr>
            <a:normAutofit/>
          </a:bodyPr>
          <a:lstStyle/>
          <a:p>
            <a:pPr rtl="0"/>
            <a:r>
              <a:rPr lang="en-US" sz="3600" b="1" i="0" u="none" strike="noStrike" baseline="0" dirty="0">
                <a:solidFill>
                  <a:srgbClr val="C00000"/>
                </a:solidFill>
                <a:latin typeface="Calibri,Bold"/>
              </a:rPr>
              <a:t>Mechanism of adaptation</a:t>
            </a:r>
            <a:endParaRPr lang="en-US" sz="3600" dirty="0"/>
          </a:p>
        </p:txBody>
      </p:sp>
      <p:sp>
        <p:nvSpPr>
          <p:cNvPr id="3" name="Content Placeholder 2">
            <a:extLst>
              <a:ext uri="{FF2B5EF4-FFF2-40B4-BE49-F238E27FC236}">
                <a16:creationId xmlns:a16="http://schemas.microsoft.com/office/drawing/2014/main" id="{CCB0E6F7-9907-488C-A7EF-0195DEAA7291}"/>
              </a:ext>
            </a:extLst>
          </p:cNvPr>
          <p:cNvSpPr>
            <a:spLocks noGrp="1"/>
          </p:cNvSpPr>
          <p:nvPr>
            <p:ph idx="1"/>
          </p:nvPr>
        </p:nvSpPr>
        <p:spPr>
          <a:xfrm>
            <a:off x="755576" y="1388158"/>
            <a:ext cx="8229600" cy="4525963"/>
          </a:xfrm>
        </p:spPr>
        <p:txBody>
          <a:bodyPr>
            <a:normAutofit/>
          </a:bodyPr>
          <a:lstStyle/>
          <a:p>
            <a:pPr marL="0" indent="0" algn="l" rtl="0">
              <a:buNone/>
            </a:pPr>
            <a:r>
              <a:rPr lang="en-US" b="1" i="1" u="none" strike="noStrike" baseline="0" dirty="0">
                <a:solidFill>
                  <a:srgbClr val="002060"/>
                </a:solidFill>
                <a:latin typeface="Cambria,BoldItalic"/>
              </a:rPr>
              <a:t>1) Readjustment of receptor structure</a:t>
            </a:r>
            <a:r>
              <a:rPr lang="en-US" sz="1800" b="1" i="1" u="none" strike="noStrike" baseline="0" dirty="0">
                <a:solidFill>
                  <a:srgbClr val="002060"/>
                </a:solidFill>
                <a:latin typeface="Cambria,BoldItalic"/>
              </a:rPr>
              <a:t>:</a:t>
            </a:r>
          </a:p>
          <a:p>
            <a:pPr marL="0" indent="0" algn="l">
              <a:buNone/>
            </a:pPr>
            <a:r>
              <a:rPr lang="en-US" sz="1800" b="0" i="0" u="none" strike="noStrike" baseline="0" dirty="0">
                <a:solidFill>
                  <a:srgbClr val="000000"/>
                </a:solidFill>
                <a:latin typeface="TimesNewRoman"/>
              </a:rPr>
              <a:t>- </a:t>
            </a:r>
            <a:r>
              <a:rPr lang="en-US" sz="2400" b="0" i="0" u="none" strike="noStrike" baseline="0" dirty="0">
                <a:solidFill>
                  <a:srgbClr val="000000"/>
                </a:solidFill>
                <a:latin typeface="Calibri" panose="020F0502020204030204" pitchFamily="34" charset="0"/>
              </a:rPr>
              <a:t>As in the </a:t>
            </a:r>
            <a:r>
              <a:rPr lang="en-US" sz="2400" b="1" i="0" u="none" strike="noStrike" baseline="0" dirty="0">
                <a:solidFill>
                  <a:srgbClr val="000000"/>
                </a:solidFill>
                <a:latin typeface="Calibri,Bold"/>
              </a:rPr>
              <a:t>Pacinian </a:t>
            </a:r>
            <a:r>
              <a:rPr lang="en-US" sz="2400" b="0" i="0" u="none" strike="noStrike" baseline="0" dirty="0">
                <a:solidFill>
                  <a:srgbClr val="000000"/>
                </a:solidFill>
                <a:latin typeface="Calibri" panose="020F0502020204030204" pitchFamily="34" charset="0"/>
              </a:rPr>
              <a:t>corpuscles (receptors of touch).</a:t>
            </a:r>
          </a:p>
          <a:p>
            <a:pPr marL="0" indent="0" algn="l">
              <a:buNone/>
            </a:pPr>
            <a:r>
              <a:rPr lang="en-US" sz="2400" b="0" i="0" u="none" strike="noStrike" baseline="0" dirty="0">
                <a:solidFill>
                  <a:srgbClr val="000000"/>
                </a:solidFill>
                <a:latin typeface="TimesNewRoman"/>
              </a:rPr>
              <a:t>- </a:t>
            </a:r>
            <a:r>
              <a:rPr lang="en-US" sz="2400" b="0" i="0" u="none" strike="noStrike" baseline="0" dirty="0">
                <a:solidFill>
                  <a:srgbClr val="000000"/>
                </a:solidFill>
                <a:latin typeface="Calibri" panose="020F0502020204030204" pitchFamily="34" charset="0"/>
              </a:rPr>
              <a:t>During rest, equal pressure on both sides </a:t>
            </a:r>
            <a:r>
              <a:rPr lang="en-US" sz="2400" b="0" i="0" u="none" strike="noStrike" baseline="0" dirty="0">
                <a:solidFill>
                  <a:srgbClr val="000000"/>
                </a:solidFill>
                <a:latin typeface="Wingdings" panose="05000000000000000000" pitchFamily="2" charset="2"/>
              </a:rPr>
              <a:t>ð </a:t>
            </a:r>
            <a:r>
              <a:rPr lang="en-US" sz="2400" b="0" i="0" u="none" strike="noStrike" baseline="0" dirty="0">
                <a:solidFill>
                  <a:srgbClr val="000000"/>
                </a:solidFill>
                <a:latin typeface="Calibri" panose="020F0502020204030204" pitchFamily="34" charset="0"/>
              </a:rPr>
              <a:t>no receptor potential (RP).</a:t>
            </a:r>
          </a:p>
          <a:p>
            <a:pPr marL="0" indent="0" algn="l">
              <a:buNone/>
            </a:pPr>
            <a:r>
              <a:rPr lang="en-US" sz="2400" b="0" i="0" u="none" strike="noStrike" baseline="0" dirty="0">
                <a:solidFill>
                  <a:srgbClr val="000000"/>
                </a:solidFill>
                <a:latin typeface="TimesNewRoman"/>
              </a:rPr>
              <a:t>- </a:t>
            </a:r>
            <a:r>
              <a:rPr lang="en-US" sz="2400" b="0" i="0" u="none" strike="noStrike" baseline="0" dirty="0">
                <a:solidFill>
                  <a:srgbClr val="000000"/>
                </a:solidFill>
                <a:latin typeface="Calibri" panose="020F0502020204030204" pitchFamily="34" charset="0"/>
              </a:rPr>
              <a:t>When a force is suddenly applied </a:t>
            </a:r>
            <a:r>
              <a:rPr lang="en-US" sz="2400" b="0" i="0" u="none" strike="noStrike" baseline="0" dirty="0">
                <a:solidFill>
                  <a:srgbClr val="000000"/>
                </a:solidFill>
                <a:latin typeface="Wingdings" panose="05000000000000000000" pitchFamily="2" charset="2"/>
              </a:rPr>
              <a:t>ð </a:t>
            </a:r>
            <a:r>
              <a:rPr lang="en-US" sz="2400" b="0" i="0" u="none" strike="noStrike" baseline="0" dirty="0">
                <a:solidFill>
                  <a:srgbClr val="000000"/>
                </a:solidFill>
                <a:latin typeface="Calibri" panose="020F0502020204030204" pitchFamily="34" charset="0"/>
              </a:rPr>
              <a:t>unequal pressure on both sides </a:t>
            </a:r>
            <a:r>
              <a:rPr lang="en-US" sz="2400" b="0" i="0" u="none" strike="noStrike" baseline="0" dirty="0">
                <a:solidFill>
                  <a:srgbClr val="000000"/>
                </a:solidFill>
                <a:latin typeface="Wingdings" panose="05000000000000000000" pitchFamily="2" charset="2"/>
              </a:rPr>
              <a:t>ð </a:t>
            </a:r>
            <a:r>
              <a:rPr lang="en-US" sz="2400" b="0" i="0" u="none" strike="noStrike" baseline="0" dirty="0">
                <a:solidFill>
                  <a:srgbClr val="000000"/>
                </a:solidFill>
                <a:latin typeface="Calibri" panose="020F0502020204030204" pitchFamily="34" charset="0"/>
              </a:rPr>
              <a:t>RP.</a:t>
            </a:r>
          </a:p>
          <a:p>
            <a:pPr marL="0" indent="0" algn="l">
              <a:buNone/>
            </a:pPr>
            <a:r>
              <a:rPr lang="en-US" sz="2400" b="0" i="0" u="none" strike="noStrike" baseline="0" dirty="0">
                <a:solidFill>
                  <a:srgbClr val="000000"/>
                </a:solidFill>
                <a:latin typeface="TimesNewRoman"/>
              </a:rPr>
              <a:t>- </a:t>
            </a:r>
            <a:r>
              <a:rPr lang="en-US" sz="2400" b="0" i="0" u="none" strike="noStrike" baseline="0" dirty="0">
                <a:solidFill>
                  <a:srgbClr val="000000"/>
                </a:solidFill>
                <a:latin typeface="Calibri" panose="020F0502020204030204" pitchFamily="34" charset="0"/>
              </a:rPr>
              <a:t>Then, by continuous constant stimulation </a:t>
            </a:r>
            <a:r>
              <a:rPr lang="en-US" sz="2400" b="0" i="0" u="none" strike="noStrike" baseline="0" dirty="0">
                <a:solidFill>
                  <a:srgbClr val="000000"/>
                </a:solidFill>
                <a:latin typeface="Wingdings" panose="05000000000000000000" pitchFamily="2" charset="2"/>
              </a:rPr>
              <a:t>ð </a:t>
            </a:r>
            <a:r>
              <a:rPr lang="en-US" sz="2400" b="0" i="0" u="none" strike="noStrike" baseline="0" dirty="0">
                <a:solidFill>
                  <a:srgbClr val="000000"/>
                </a:solidFill>
                <a:latin typeface="Calibri" panose="020F0502020204030204" pitchFamily="34" charset="0"/>
              </a:rPr>
              <a:t>readjustment of the receptor structure due to </a:t>
            </a:r>
            <a:r>
              <a:rPr lang="en-US" sz="2400" b="1" i="0" u="none" strike="noStrike" baseline="0" dirty="0">
                <a:solidFill>
                  <a:srgbClr val="000000"/>
                </a:solidFill>
                <a:latin typeface="Calibri,Bold"/>
              </a:rPr>
              <a:t>redistribution of fluid </a:t>
            </a:r>
            <a:r>
              <a:rPr lang="en-US" sz="2400" b="0" i="0" u="none" strike="noStrike" baseline="0" dirty="0">
                <a:solidFill>
                  <a:srgbClr val="000000"/>
                </a:solidFill>
                <a:latin typeface="Calibri" panose="020F0502020204030204" pitchFamily="34" charset="0"/>
              </a:rPr>
              <a:t>within the corpuscle </a:t>
            </a:r>
            <a:r>
              <a:rPr lang="en-US" sz="2400" b="0" i="0" u="none" strike="noStrike" baseline="0" dirty="0">
                <a:solidFill>
                  <a:srgbClr val="000000"/>
                </a:solidFill>
                <a:latin typeface="Wingdings" panose="05000000000000000000" pitchFamily="2" charset="2"/>
              </a:rPr>
              <a:t>ð </a:t>
            </a:r>
            <a:r>
              <a:rPr lang="en-US" sz="2400" b="0" i="0" u="none" strike="noStrike" baseline="0" dirty="0">
                <a:solidFill>
                  <a:srgbClr val="000000"/>
                </a:solidFill>
                <a:latin typeface="Calibri" panose="020F0502020204030204" pitchFamily="34" charset="0"/>
              </a:rPr>
              <a:t>equal pressure on both sides </a:t>
            </a:r>
            <a:r>
              <a:rPr lang="en-US" sz="2400" b="0" i="0" u="none" strike="noStrike" baseline="0" dirty="0">
                <a:solidFill>
                  <a:srgbClr val="000000"/>
                </a:solidFill>
                <a:latin typeface="Wingdings" panose="05000000000000000000" pitchFamily="2" charset="2"/>
              </a:rPr>
              <a:t>ð </a:t>
            </a:r>
            <a:r>
              <a:rPr lang="en-US" sz="2400" b="0" i="0" u="none" strike="noStrike" baseline="0" dirty="0">
                <a:solidFill>
                  <a:srgbClr val="000000"/>
                </a:solidFill>
                <a:latin typeface="Calibri" panose="020F0502020204030204" pitchFamily="34" charset="0"/>
              </a:rPr>
              <a:t>no RP.</a:t>
            </a:r>
          </a:p>
          <a:p>
            <a:pPr algn="l"/>
            <a:endParaRPr lang="en-US" dirty="0"/>
          </a:p>
        </p:txBody>
      </p:sp>
    </p:spTree>
    <p:extLst>
      <p:ext uri="{BB962C8B-B14F-4D97-AF65-F5344CB8AC3E}">
        <p14:creationId xmlns:p14="http://schemas.microsoft.com/office/powerpoint/2010/main" val="2029717366"/>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1E31A-4CBB-4F06-AC4C-AB3CE840F4B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8D2820B-F7A4-47EF-9640-DC2F273982DC}"/>
              </a:ext>
            </a:extLst>
          </p:cNvPr>
          <p:cNvSpPr>
            <a:spLocks noGrp="1"/>
          </p:cNvSpPr>
          <p:nvPr>
            <p:ph idx="1"/>
          </p:nvPr>
        </p:nvSpPr>
        <p:spPr/>
        <p:txBody>
          <a:bodyPr>
            <a:normAutofit fontScale="92500" lnSpcReduction="20000"/>
          </a:bodyPr>
          <a:lstStyle/>
          <a:p>
            <a:pPr algn="l"/>
            <a:r>
              <a:rPr lang="en-US" sz="4000" b="1" i="1" u="none" strike="noStrike" baseline="0" dirty="0">
                <a:solidFill>
                  <a:srgbClr val="002060"/>
                </a:solidFill>
                <a:latin typeface="Cambria,BoldItalic"/>
              </a:rPr>
              <a:t>2) Chemical changes:</a:t>
            </a:r>
          </a:p>
          <a:p>
            <a:pPr marL="0" indent="0" algn="l" rtl="0">
              <a:buNone/>
            </a:pPr>
            <a:r>
              <a:rPr lang="en-US" sz="3200" b="0" i="0" u="none" strike="noStrike" baseline="0" dirty="0">
                <a:solidFill>
                  <a:srgbClr val="000000"/>
                </a:solidFill>
                <a:latin typeface="TimesNewRoman"/>
              </a:rPr>
              <a:t> -</a:t>
            </a:r>
            <a:r>
              <a:rPr lang="en-US" sz="3200" b="0" i="0" u="none" strike="noStrike" baseline="0" dirty="0">
                <a:solidFill>
                  <a:srgbClr val="000000"/>
                </a:solidFill>
                <a:latin typeface="Calibri" panose="020F0502020204030204" pitchFamily="34" charset="0"/>
              </a:rPr>
              <a:t>As in the </a:t>
            </a:r>
            <a:r>
              <a:rPr lang="en-US" sz="3200" b="1" i="0" u="none" strike="noStrike" baseline="0" dirty="0">
                <a:solidFill>
                  <a:srgbClr val="000000"/>
                </a:solidFill>
                <a:latin typeface="Calibri,Bold"/>
              </a:rPr>
              <a:t>photoreceptor </a:t>
            </a:r>
            <a:r>
              <a:rPr lang="en-US" sz="3200" b="0" i="0" u="none" strike="noStrike" baseline="0" dirty="0">
                <a:solidFill>
                  <a:srgbClr val="000000"/>
                </a:solidFill>
                <a:latin typeface="Calibri" panose="020F0502020204030204" pitchFamily="34" charset="0"/>
              </a:rPr>
              <a:t>of the eye (rods &amp; cones).</a:t>
            </a:r>
          </a:p>
          <a:p>
            <a:pPr marL="0" indent="0" algn="l">
              <a:buNone/>
            </a:pPr>
            <a:r>
              <a:rPr lang="en-US" sz="3200" b="0" i="0" u="none" strike="noStrike" baseline="0" dirty="0">
                <a:solidFill>
                  <a:srgbClr val="000000"/>
                </a:solidFill>
                <a:latin typeface="TimesNewRoman"/>
              </a:rPr>
              <a:t>- </a:t>
            </a:r>
            <a:r>
              <a:rPr lang="en-US" sz="3200" b="0" i="0" u="none" strike="noStrike" baseline="0" dirty="0">
                <a:solidFill>
                  <a:srgbClr val="000000"/>
                </a:solidFill>
                <a:latin typeface="Calibri" panose="020F0502020204030204" pitchFamily="34" charset="0"/>
              </a:rPr>
              <a:t>Continuous constant stimulation </a:t>
            </a:r>
            <a:r>
              <a:rPr lang="en-US" sz="3200" b="0" i="0" u="none" strike="noStrike" baseline="0" dirty="0">
                <a:solidFill>
                  <a:srgbClr val="000000"/>
                </a:solidFill>
                <a:latin typeface="Wingdings" panose="05000000000000000000" pitchFamily="2" charset="2"/>
              </a:rPr>
              <a:t>ð ò </a:t>
            </a:r>
            <a:r>
              <a:rPr lang="en-US" sz="3200" b="0" i="0" u="none" strike="noStrike" baseline="0" dirty="0">
                <a:solidFill>
                  <a:srgbClr val="000000"/>
                </a:solidFill>
                <a:latin typeface="Calibri" panose="020F0502020204030204" pitchFamily="34" charset="0"/>
              </a:rPr>
              <a:t>concentration of photo-pigments.</a:t>
            </a:r>
          </a:p>
          <a:p>
            <a:pPr marL="0" indent="0" algn="l" rtl="0">
              <a:buNone/>
            </a:pPr>
            <a:r>
              <a:rPr lang="en-US" sz="4000" b="1" i="1" u="none" strike="noStrike" baseline="0" dirty="0">
                <a:solidFill>
                  <a:srgbClr val="002060"/>
                </a:solidFill>
                <a:latin typeface="Cambria,BoldItalic"/>
              </a:rPr>
              <a:t>3) Electrical changes:</a:t>
            </a:r>
          </a:p>
          <a:p>
            <a:pPr algn="l"/>
            <a:r>
              <a:rPr lang="en-US" sz="3200" b="0" i="0" u="none" strike="noStrike" baseline="0" dirty="0">
                <a:solidFill>
                  <a:srgbClr val="000000"/>
                </a:solidFill>
                <a:latin typeface="TimesNewRoman"/>
              </a:rPr>
              <a:t>- </a:t>
            </a:r>
            <a:r>
              <a:rPr lang="en-US" sz="3200" b="0" i="0" u="none" strike="noStrike" baseline="0" dirty="0">
                <a:solidFill>
                  <a:srgbClr val="000000"/>
                </a:solidFill>
                <a:latin typeface="Calibri" panose="020F0502020204030204" pitchFamily="34" charset="0"/>
              </a:rPr>
              <a:t>By </a:t>
            </a:r>
            <a:r>
              <a:rPr lang="en-US" sz="3200" b="1" i="0" u="none" strike="noStrike" baseline="0" dirty="0">
                <a:solidFill>
                  <a:srgbClr val="FF0000"/>
                </a:solidFill>
                <a:latin typeface="Calibri,Bold"/>
              </a:rPr>
              <a:t>accommodation </a:t>
            </a:r>
            <a:r>
              <a:rPr lang="en-US" sz="3200" b="0" i="0" u="none" strike="noStrike" baseline="0" dirty="0">
                <a:solidFill>
                  <a:srgbClr val="000000"/>
                </a:solidFill>
                <a:latin typeface="Calibri" panose="020F0502020204030204" pitchFamily="34" charset="0"/>
              </a:rPr>
              <a:t>that occurs in the </a:t>
            </a:r>
            <a:r>
              <a:rPr lang="en-US" sz="3200" b="1" i="0" u="none" strike="noStrike" baseline="0" dirty="0">
                <a:solidFill>
                  <a:srgbClr val="002060"/>
                </a:solidFill>
                <a:latin typeface="Calibri,Bold"/>
              </a:rPr>
              <a:t>nerve fiber </a:t>
            </a:r>
            <a:r>
              <a:rPr lang="en-US" sz="3200" b="0" i="0" u="none" strike="noStrike" baseline="0" dirty="0">
                <a:solidFill>
                  <a:srgbClr val="000000"/>
                </a:solidFill>
                <a:latin typeface="Calibri" panose="020F0502020204030204" pitchFamily="34" charset="0"/>
              </a:rPr>
              <a:t>itself due to:</a:t>
            </a:r>
          </a:p>
          <a:p>
            <a:pPr marL="0" indent="0" algn="l">
              <a:buNone/>
            </a:pPr>
            <a:r>
              <a:rPr lang="en-US" sz="3200" b="0" i="0" u="none" strike="noStrike" baseline="0" dirty="0">
                <a:solidFill>
                  <a:srgbClr val="000000"/>
                </a:solidFill>
                <a:latin typeface="Calibri" panose="020F0502020204030204" pitchFamily="34" charset="0"/>
              </a:rPr>
              <a:t>a) Inactivation of the Na+ channels.</a:t>
            </a:r>
          </a:p>
          <a:p>
            <a:pPr marL="0" indent="0" algn="l">
              <a:buNone/>
            </a:pPr>
            <a:r>
              <a:rPr lang="en-US" sz="3200" b="0" i="0" u="none" strike="noStrike" baseline="0" dirty="0">
                <a:solidFill>
                  <a:srgbClr val="000000"/>
                </a:solidFill>
                <a:latin typeface="Calibri" panose="020F0502020204030204" pitchFamily="34" charset="0"/>
              </a:rPr>
              <a:t>b) </a:t>
            </a:r>
            <a:r>
              <a:rPr lang="en-US" sz="3200" b="0" i="0" u="none" strike="noStrike" baseline="0" dirty="0">
                <a:solidFill>
                  <a:srgbClr val="000000"/>
                </a:solidFill>
                <a:latin typeface="Wingdings" panose="05000000000000000000" pitchFamily="2" charset="2"/>
              </a:rPr>
              <a:t>ñ </a:t>
            </a:r>
            <a:r>
              <a:rPr lang="en-US" sz="3200" b="0" i="0" u="none" strike="noStrike" baseline="0" dirty="0">
                <a:solidFill>
                  <a:srgbClr val="000000"/>
                </a:solidFill>
                <a:latin typeface="Calibri" panose="020F0502020204030204" pitchFamily="34" charset="0"/>
              </a:rPr>
              <a:t>Activity of Na+ K+ pump.</a:t>
            </a:r>
            <a:endParaRPr lang="en-US" dirty="0"/>
          </a:p>
        </p:txBody>
      </p:sp>
    </p:spTree>
    <p:extLst>
      <p:ext uri="{BB962C8B-B14F-4D97-AF65-F5344CB8AC3E}">
        <p14:creationId xmlns:p14="http://schemas.microsoft.com/office/powerpoint/2010/main" val="2399610527"/>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DF4EC-7E7E-4B90-BBB7-9430A74612A1}"/>
              </a:ext>
            </a:extLst>
          </p:cNvPr>
          <p:cNvSpPr>
            <a:spLocks noGrp="1"/>
          </p:cNvSpPr>
          <p:nvPr>
            <p:ph type="title"/>
          </p:nvPr>
        </p:nvSpPr>
        <p:spPr/>
        <p:txBody>
          <a:bodyPr>
            <a:noAutofit/>
          </a:bodyPr>
          <a:lstStyle/>
          <a:p>
            <a:r>
              <a:rPr lang="en-US" sz="3200" b="1" i="0" u="none" strike="noStrike" baseline="0" dirty="0">
                <a:solidFill>
                  <a:srgbClr val="C00000"/>
                </a:solidFill>
                <a:latin typeface="Calibri,Bold"/>
              </a:rPr>
              <a:t>Differences between adaptation &amp; fatigue</a:t>
            </a:r>
            <a:endParaRPr lang="en-US" sz="3200" dirty="0"/>
          </a:p>
        </p:txBody>
      </p:sp>
      <p:pic>
        <p:nvPicPr>
          <p:cNvPr id="5" name="Content Placeholder 4">
            <a:extLst>
              <a:ext uri="{FF2B5EF4-FFF2-40B4-BE49-F238E27FC236}">
                <a16:creationId xmlns:a16="http://schemas.microsoft.com/office/drawing/2014/main" id="{7E3B37A2-BFEA-45D1-BAE9-EF81E52A8FD9}"/>
              </a:ext>
            </a:extLst>
          </p:cNvPr>
          <p:cNvPicPr>
            <a:picLocks noGrp="1" noChangeAspect="1"/>
          </p:cNvPicPr>
          <p:nvPr>
            <p:ph idx="1"/>
          </p:nvPr>
        </p:nvPicPr>
        <p:blipFill>
          <a:blip r:embed="rId2"/>
          <a:stretch>
            <a:fillRect/>
          </a:stretch>
        </p:blipFill>
        <p:spPr>
          <a:xfrm>
            <a:off x="323529" y="1916832"/>
            <a:ext cx="8496944" cy="4248472"/>
          </a:xfrm>
        </p:spPr>
      </p:pic>
    </p:spTree>
    <p:extLst>
      <p:ext uri="{BB962C8B-B14F-4D97-AF65-F5344CB8AC3E}">
        <p14:creationId xmlns:p14="http://schemas.microsoft.com/office/powerpoint/2010/main" val="1101498829"/>
      </p:ext>
    </p:extLst>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50F98"/>
            </a:gs>
            <a:gs pos="25000">
              <a:srgbClr val="FF6633"/>
            </a:gs>
            <a:gs pos="50000">
              <a:srgbClr val="FFFF00"/>
            </a:gs>
            <a:gs pos="75000">
              <a:srgbClr val="01A78F"/>
            </a:gs>
            <a:gs pos="100000">
              <a:srgbClr val="3366FF"/>
            </a:gs>
          </a:gsLst>
          <a:lin ang="2700000" scaled="1"/>
          <a:tileRect/>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0" y="476672"/>
            <a:ext cx="9144000" cy="936104"/>
          </a:xfrm>
        </p:spPr>
        <p:txBody>
          <a:bodyPr>
            <a:noAutofit/>
          </a:bodyPr>
          <a:lstStyle/>
          <a:p>
            <a:pPr lvl="0"/>
            <a:r>
              <a:rPr lang="en-US" sz="3200" b="1" dirty="0">
                <a:latin typeface="Algerian" pitchFamily="82" charset="0"/>
              </a:rPr>
              <a:t>According to the rate of adaptation the receptors are classified</a:t>
            </a:r>
            <a:r>
              <a:rPr lang="en-US" sz="3200" dirty="0">
                <a:latin typeface="Algerian" pitchFamily="82" charset="0"/>
              </a:rPr>
              <a:t> </a:t>
            </a:r>
            <a:r>
              <a:rPr lang="en-US" sz="3200" b="1" dirty="0">
                <a:latin typeface="Algerian" pitchFamily="82" charset="0"/>
              </a:rPr>
              <a:t>into</a:t>
            </a:r>
            <a:br>
              <a:rPr lang="en-US" sz="3200" dirty="0">
                <a:latin typeface="Algerian" pitchFamily="82" charset="0"/>
              </a:rPr>
            </a:br>
            <a:endParaRPr lang="en-US" sz="3200" dirty="0">
              <a:latin typeface="Algerian" pitchFamily="82" charset="0"/>
            </a:endParaRPr>
          </a:p>
        </p:txBody>
      </p:sp>
      <p:sp>
        <p:nvSpPr>
          <p:cNvPr id="3" name="عنصر نائب للمحتوى 2"/>
          <p:cNvSpPr>
            <a:spLocks noGrp="1"/>
          </p:cNvSpPr>
          <p:nvPr>
            <p:ph idx="1"/>
          </p:nvPr>
        </p:nvSpPr>
        <p:spPr>
          <a:xfrm>
            <a:off x="251520" y="1556792"/>
            <a:ext cx="8856984" cy="4797152"/>
          </a:xfrm>
        </p:spPr>
        <p:txBody>
          <a:bodyPr>
            <a:noAutofit/>
          </a:bodyPr>
          <a:lstStyle/>
          <a:p>
            <a:pPr algn="l" rtl="0"/>
            <a:r>
              <a:rPr lang="en-US" sz="4000" b="1" u="sng" dirty="0">
                <a:latin typeface="Times New Roman" panose="02020603050405020304" pitchFamily="18" charset="0"/>
                <a:cs typeface="Times New Roman" panose="02020603050405020304" pitchFamily="18" charset="0"/>
              </a:rPr>
              <a:t>1. rapidly adapting receptors </a:t>
            </a:r>
            <a:r>
              <a:rPr lang="en-US" sz="4000" dirty="0">
                <a:latin typeface="Angsana New" pitchFamily="18" charset="-34"/>
                <a:cs typeface="Angsana New" pitchFamily="18" charset="-34"/>
              </a:rPr>
              <a:t>: e.g. touch &amp; pressure receptors.</a:t>
            </a:r>
          </a:p>
          <a:p>
            <a:pPr algn="l" rtl="0">
              <a:buNone/>
            </a:pPr>
            <a:endParaRPr lang="en-US" sz="1800" dirty="0">
              <a:latin typeface="Angsana New" pitchFamily="18" charset="-34"/>
              <a:cs typeface="Angsana New" pitchFamily="18" charset="-34"/>
            </a:endParaRPr>
          </a:p>
          <a:p>
            <a:pPr algn="l" rtl="0"/>
            <a:r>
              <a:rPr lang="en-US" sz="3600" b="1" u="sng" dirty="0">
                <a:latin typeface="Times New Roman" panose="02020603050405020304" pitchFamily="18" charset="0"/>
                <a:cs typeface="Times New Roman" panose="02020603050405020304" pitchFamily="18" charset="0"/>
              </a:rPr>
              <a:t>2. moderately adapting receptors</a:t>
            </a:r>
            <a:r>
              <a:rPr lang="en-US" sz="3600" dirty="0">
                <a:latin typeface="Times New Roman" panose="02020603050405020304" pitchFamily="18" charset="0"/>
                <a:cs typeface="Times New Roman" panose="02020603050405020304" pitchFamily="18" charset="0"/>
              </a:rPr>
              <a:t>  </a:t>
            </a:r>
            <a:r>
              <a:rPr lang="en-US" sz="4000" dirty="0">
                <a:latin typeface="Angsana New" pitchFamily="18" charset="-34"/>
                <a:cs typeface="Angsana New" pitchFamily="18" charset="-34"/>
              </a:rPr>
              <a:t>e.g., temperature, smell   and  taste  receptors,   </a:t>
            </a:r>
          </a:p>
          <a:p>
            <a:pPr algn="l" rtl="0">
              <a:buNone/>
            </a:pPr>
            <a:endParaRPr lang="en-US" sz="1800" dirty="0">
              <a:latin typeface="Angsana New" pitchFamily="18" charset="-34"/>
              <a:cs typeface="Angsana New" pitchFamily="18" charset="-34"/>
            </a:endParaRPr>
          </a:p>
          <a:p>
            <a:pPr algn="l" rtl="0"/>
            <a:r>
              <a:rPr lang="en-US" sz="4000" b="1" u="sng" dirty="0">
                <a:latin typeface="Times New Roman" panose="02020603050405020304" pitchFamily="18" charset="0"/>
                <a:cs typeface="Times New Roman" panose="02020603050405020304" pitchFamily="18" charset="0"/>
              </a:rPr>
              <a:t>3. slowly adapting receptors</a:t>
            </a:r>
            <a:r>
              <a:rPr lang="en-US" sz="4000" dirty="0">
                <a:latin typeface="Times New Roman" panose="02020603050405020304" pitchFamily="18" charset="0"/>
                <a:cs typeface="Times New Roman" panose="02020603050405020304" pitchFamily="18" charset="0"/>
              </a:rPr>
              <a:t> </a:t>
            </a:r>
            <a:r>
              <a:rPr lang="en-US" sz="4000" dirty="0">
                <a:latin typeface="Blackadder ITC" pitchFamily="82" charset="0"/>
                <a:cs typeface="Angsana New" pitchFamily="18" charset="-34"/>
              </a:rPr>
              <a:t>; </a:t>
            </a:r>
            <a:r>
              <a:rPr lang="en-US" sz="4000" dirty="0">
                <a:latin typeface="Angsana New" pitchFamily="18" charset="-34"/>
                <a:cs typeface="Angsana New" pitchFamily="18" charset="-34"/>
              </a:rPr>
              <a:t>vision, hearing, pain receptors.</a:t>
            </a:r>
          </a:p>
          <a:p>
            <a:pPr algn="l" rtl="0"/>
            <a:endParaRPr lang="en-US" sz="3600" dirty="0">
              <a:latin typeface="Angsana New" pitchFamily="18" charset="-34"/>
              <a:cs typeface="Angsana New" pitchFamily="18" charset="-34"/>
            </a:endParaRP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50F98"/>
            </a:gs>
            <a:gs pos="25000">
              <a:srgbClr val="FF6633"/>
            </a:gs>
            <a:gs pos="50000">
              <a:srgbClr val="FFFF00"/>
            </a:gs>
            <a:gs pos="75000">
              <a:srgbClr val="01A78F"/>
            </a:gs>
            <a:gs pos="100000">
              <a:srgbClr val="3366FF"/>
            </a:gs>
          </a:gsLst>
          <a:lin ang="2700000" scaled="1"/>
          <a:tileRect/>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latin typeface="Algerian" pitchFamily="82" charset="0"/>
              </a:rPr>
              <a:t>Sensory coding </a:t>
            </a:r>
          </a:p>
        </p:txBody>
      </p:sp>
      <p:sp>
        <p:nvSpPr>
          <p:cNvPr id="3" name="عنصر نائب للمحتوى 2"/>
          <p:cNvSpPr>
            <a:spLocks noGrp="1"/>
          </p:cNvSpPr>
          <p:nvPr>
            <p:ph idx="1"/>
          </p:nvPr>
        </p:nvSpPr>
        <p:spPr/>
        <p:txBody>
          <a:bodyPr/>
          <a:lstStyle/>
          <a:p>
            <a:pPr algn="l" rtl="0"/>
            <a:r>
              <a:rPr lang="en-US" dirty="0"/>
              <a:t>Converting receptor stimulus to recognizable sensation.</a:t>
            </a:r>
          </a:p>
          <a:p>
            <a:pPr algn="l" rtl="0"/>
            <a:r>
              <a:rPr lang="en-US" dirty="0"/>
              <a:t>This depends on:</a:t>
            </a:r>
          </a:p>
          <a:p>
            <a:pPr algn="l" rtl="0">
              <a:buFont typeface="Wingdings" pitchFamily="2" charset="2"/>
              <a:buChar char="Ø"/>
            </a:pPr>
            <a:r>
              <a:rPr lang="en-US" dirty="0"/>
              <a:t>Modality</a:t>
            </a:r>
          </a:p>
          <a:p>
            <a:pPr algn="l" rtl="0">
              <a:buFont typeface="Wingdings" pitchFamily="2" charset="2"/>
              <a:buChar char="Ø"/>
            </a:pPr>
            <a:r>
              <a:rPr lang="en-US" dirty="0"/>
              <a:t>Locality</a:t>
            </a:r>
          </a:p>
          <a:p>
            <a:pPr algn="l" rtl="0">
              <a:buFont typeface="Wingdings" pitchFamily="2" charset="2"/>
              <a:buChar char="Ø"/>
            </a:pPr>
            <a:r>
              <a:rPr lang="en-US" dirty="0"/>
              <a:t>Intensity</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50F98"/>
            </a:gs>
            <a:gs pos="25000">
              <a:srgbClr val="FF6633"/>
            </a:gs>
            <a:gs pos="50000">
              <a:srgbClr val="FFFF00"/>
            </a:gs>
            <a:gs pos="75000">
              <a:srgbClr val="01A78F"/>
            </a:gs>
            <a:gs pos="100000">
              <a:srgbClr val="3366FF"/>
            </a:gs>
          </a:gsLst>
          <a:lin ang="2700000" scaled="1"/>
          <a:tileRect/>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60648"/>
            <a:ext cx="9036496" cy="6480720"/>
          </a:xfrm>
        </p:spPr>
        <p:txBody>
          <a:bodyPr>
            <a:normAutofit lnSpcReduction="10000"/>
          </a:bodyPr>
          <a:lstStyle/>
          <a:p>
            <a:pPr algn="l" rtl="0"/>
            <a:r>
              <a:rPr lang="en-US" b="1" dirty="0">
                <a:latin typeface="Andalus" pitchFamily="18" charset="-78"/>
                <a:cs typeface="Andalus" pitchFamily="18" charset="-78"/>
              </a:rPr>
              <a:t>a- C.N.S can know type</a:t>
            </a:r>
            <a:r>
              <a:rPr lang="en-US" dirty="0">
                <a:latin typeface="Andalus" pitchFamily="18" charset="-78"/>
                <a:cs typeface="Andalus" pitchFamily="18" charset="-78"/>
              </a:rPr>
              <a:t> of stimulus according to </a:t>
            </a:r>
            <a:r>
              <a:rPr lang="en-US" b="1" dirty="0">
                <a:latin typeface="Andalus" pitchFamily="18" charset="-78"/>
                <a:cs typeface="Andalus" pitchFamily="18" charset="-78"/>
              </a:rPr>
              <a:t>Muller's law,   </a:t>
            </a:r>
            <a:r>
              <a:rPr lang="en-US" dirty="0">
                <a:latin typeface="Andalus" pitchFamily="18" charset="-78"/>
                <a:cs typeface="Andalus" pitchFamily="18" charset="-78"/>
              </a:rPr>
              <a:t> a cold object when is put on the leg it will stimulate only cold receptors</a:t>
            </a:r>
          </a:p>
          <a:p>
            <a:pPr algn="l" rtl="0"/>
            <a:endParaRPr lang="en-US" dirty="0">
              <a:latin typeface="Andalus" pitchFamily="18" charset="-78"/>
              <a:cs typeface="Andalus" pitchFamily="18" charset="-78"/>
            </a:endParaRPr>
          </a:p>
          <a:p>
            <a:pPr algn="l" rtl="0"/>
            <a:r>
              <a:rPr lang="en-US" b="1" dirty="0">
                <a:latin typeface="Andalus" pitchFamily="18" charset="-78"/>
                <a:cs typeface="Andalus" pitchFamily="18" charset="-78"/>
              </a:rPr>
              <a:t>b- C.N.S can determine the site</a:t>
            </a:r>
            <a:r>
              <a:rPr lang="en-US" dirty="0">
                <a:latin typeface="Andalus" pitchFamily="18" charset="-78"/>
                <a:cs typeface="Andalus" pitchFamily="18" charset="-78"/>
              </a:rPr>
              <a:t> of the stimulus because every part in the body is represented in a certain points in the sensory cortex, thus a stimulus on the leg will reach the leg area, according to the dermatomal distribution</a:t>
            </a:r>
            <a:r>
              <a:rPr lang="en-US" b="1" dirty="0">
                <a:latin typeface="Andalus" pitchFamily="18" charset="-78"/>
                <a:cs typeface="Andalus" pitchFamily="18" charset="-78"/>
              </a:rPr>
              <a:t>.(Law of projection). </a:t>
            </a:r>
          </a:p>
          <a:p>
            <a:pPr algn="l" rtl="0"/>
            <a:endParaRPr lang="en-US" dirty="0">
              <a:latin typeface="Andalus" pitchFamily="18" charset="-78"/>
              <a:cs typeface="Andalus" pitchFamily="18" charset="-78"/>
            </a:endParaRPr>
          </a:p>
          <a:p>
            <a:pPr algn="l" rtl="0"/>
            <a:r>
              <a:rPr lang="en-US" b="1" dirty="0">
                <a:latin typeface="Andalus" pitchFamily="18" charset="-78"/>
                <a:cs typeface="Andalus" pitchFamily="18" charset="-78"/>
              </a:rPr>
              <a:t>c- C.N.S can know intensity</a:t>
            </a:r>
            <a:r>
              <a:rPr lang="en-US" dirty="0">
                <a:latin typeface="Andalus" pitchFamily="18" charset="-78"/>
                <a:cs typeface="Andalus" pitchFamily="18" charset="-78"/>
              </a:rPr>
              <a:t> of the stimulus by </a:t>
            </a:r>
            <a:r>
              <a:rPr lang="en-US" b="1" dirty="0">
                <a:latin typeface="Andalus" pitchFamily="18" charset="-78"/>
                <a:cs typeface="Andalus" pitchFamily="18" charset="-78"/>
              </a:rPr>
              <a:t>"Weber Fechner's law</a:t>
            </a:r>
            <a:r>
              <a:rPr lang="en-US" dirty="0">
                <a:latin typeface="Andalus" pitchFamily="18" charset="-78"/>
                <a:cs typeface="Andalus" pitchFamily="18" charset="-78"/>
              </a:rPr>
              <a:t>"</a:t>
            </a:r>
          </a:p>
          <a:p>
            <a:pPr algn="l" rtl="0"/>
            <a:endParaRPr lang="en-US" dirty="0">
              <a:latin typeface="Andalus" pitchFamily="18" charset="-78"/>
              <a:cs typeface="Andalus" pitchFamily="18" charset="-78"/>
            </a:endParaRP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50F98"/>
            </a:gs>
            <a:gs pos="25000">
              <a:srgbClr val="FF6633"/>
            </a:gs>
            <a:gs pos="50000">
              <a:srgbClr val="FFFF00"/>
            </a:gs>
            <a:gs pos="75000">
              <a:srgbClr val="01A78F"/>
            </a:gs>
            <a:gs pos="100000">
              <a:srgbClr val="3366FF"/>
            </a:gs>
          </a:gsLst>
          <a:lin ang="2700000" scaled="1"/>
          <a:tileRect/>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txBody>
          <a:bodyPr>
            <a:normAutofit fontScale="90000"/>
          </a:bodyPr>
          <a:lstStyle/>
          <a:p>
            <a:r>
              <a:rPr lang="en-US" dirty="0"/>
              <a:t>Dermatomes</a:t>
            </a:r>
          </a:p>
        </p:txBody>
      </p:sp>
      <p:pic>
        <p:nvPicPr>
          <p:cNvPr id="4" name="Picture 55" descr="COA dermatome 1"/>
          <p:cNvPicPr>
            <a:picLocks noGrp="1" noChangeAspect="1" noChangeArrowheads="1"/>
          </p:cNvPicPr>
          <p:nvPr>
            <p:ph idx="1"/>
          </p:nvPr>
        </p:nvPicPr>
        <p:blipFill>
          <a:blip r:embed="rId3" cstate="print"/>
          <a:stretch>
            <a:fillRect/>
          </a:stretch>
        </p:blipFill>
        <p:spPr bwMode="auto">
          <a:xfrm>
            <a:off x="899592" y="980728"/>
            <a:ext cx="7344816" cy="587727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50F98"/>
            </a:gs>
            <a:gs pos="25000">
              <a:srgbClr val="FF6633"/>
            </a:gs>
            <a:gs pos="50000">
              <a:srgbClr val="FFFF00"/>
            </a:gs>
            <a:gs pos="75000">
              <a:srgbClr val="01A78F"/>
            </a:gs>
            <a:gs pos="100000">
              <a:srgbClr val="3366FF"/>
            </a:gs>
          </a:gsLst>
          <a:lin ang="2700000" scaled="1"/>
          <a:tileRect/>
        </a:gradFill>
        <a:effectLst/>
      </p:bgPr>
    </p:bg>
    <p:spTree>
      <p:nvGrpSpPr>
        <p:cNvPr id="1" name=""/>
        <p:cNvGrpSpPr/>
        <p:nvPr/>
      </p:nvGrpSpPr>
      <p:grpSpPr>
        <a:xfrm>
          <a:off x="0" y="0"/>
          <a:ext cx="0" cy="0"/>
          <a:chOff x="0" y="0"/>
          <a:chExt cx="0" cy="0"/>
        </a:xfrm>
      </p:grpSpPr>
      <p:pic>
        <p:nvPicPr>
          <p:cNvPr id="4" name="Picture 5" descr="14_10"/>
          <p:cNvPicPr>
            <a:picLocks noGrp="1" noChangeAspect="1" noChangeArrowheads="1"/>
          </p:cNvPicPr>
          <p:nvPr>
            <p:ph idx="1"/>
          </p:nvPr>
        </p:nvPicPr>
        <p:blipFill>
          <a:blip r:embed="rId3" cstate="print"/>
          <a:srcRect/>
          <a:stretch>
            <a:fillRect/>
          </a:stretch>
        </p:blipFill>
        <p:spPr bwMode="auto">
          <a:xfrm>
            <a:off x="663748" y="659829"/>
            <a:ext cx="7724676" cy="5793507"/>
          </a:xfrm>
          <a:prstGeom prst="rect">
            <a:avLst/>
          </a:prstGeom>
          <a:noFill/>
        </p:spPr>
      </p:pic>
    </p:spTree>
  </p:cSld>
  <p:clrMapOvr>
    <a:overrideClrMapping bg1="lt1" tx1="dk1" bg2="lt2" tx2="dk2" accent1="accent1" accent2="accent2" accent3="accent3" accent4="accent4" accent5="accent5" accent6="accent6" hlink="hlink" folHlink="folHlink"/>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3204B-3C1B-4452-8976-8336404E6C7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00CD4F9E-1997-411A-BE74-E502DBDD9976}"/>
              </a:ext>
            </a:extLst>
          </p:cNvPr>
          <p:cNvPicPr>
            <a:picLocks noGrp="1" noChangeAspect="1"/>
          </p:cNvPicPr>
          <p:nvPr>
            <p:ph idx="1"/>
          </p:nvPr>
        </p:nvPicPr>
        <p:blipFill>
          <a:blip r:embed="rId2"/>
          <a:stretch>
            <a:fillRect/>
          </a:stretch>
        </p:blipFill>
        <p:spPr>
          <a:xfrm>
            <a:off x="457200" y="274638"/>
            <a:ext cx="8229599" cy="6466730"/>
          </a:xfrm>
          <a:prstGeom prst="rect">
            <a:avLst/>
          </a:prstGeom>
        </p:spPr>
      </p:pic>
    </p:spTree>
    <p:extLst>
      <p:ext uri="{BB962C8B-B14F-4D97-AF65-F5344CB8AC3E}">
        <p14:creationId xmlns:p14="http://schemas.microsoft.com/office/powerpoint/2010/main" val="77034508"/>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27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3" cstate="print"/>
          <a:srcRect/>
          <a:stretch>
            <a:fillRect/>
          </a:stretch>
        </p:blipFill>
        <p:spPr bwMode="auto">
          <a:xfrm>
            <a:off x="642910" y="152231"/>
            <a:ext cx="7858180" cy="1705133"/>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642910" y="1714488"/>
            <a:ext cx="7858180" cy="2983983"/>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a:stretch>
            <a:fillRect/>
          </a:stretch>
        </p:blipFill>
        <p:spPr bwMode="auto">
          <a:xfrm>
            <a:off x="642910" y="4643446"/>
            <a:ext cx="7858180" cy="1989322"/>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latin typeface="Algerian" pitchFamily="82" charset="0"/>
              </a:rPr>
              <a:t>Sensory receptors</a:t>
            </a:r>
            <a:br>
              <a:rPr lang="en-US" dirty="0">
                <a:latin typeface="Algerian" pitchFamily="82" charset="0"/>
              </a:rPr>
            </a:br>
            <a:endParaRPr lang="en-US" dirty="0">
              <a:latin typeface="Algerian" pitchFamily="82" charset="0"/>
            </a:endParaRPr>
          </a:p>
        </p:txBody>
      </p:sp>
      <p:sp>
        <p:nvSpPr>
          <p:cNvPr id="3" name="عنصر نائب للمحتوى 2"/>
          <p:cNvSpPr>
            <a:spLocks noGrp="1"/>
          </p:cNvSpPr>
          <p:nvPr>
            <p:ph idx="1"/>
          </p:nvPr>
        </p:nvSpPr>
        <p:spPr>
          <a:xfrm>
            <a:off x="457200" y="980728"/>
            <a:ext cx="8147248" cy="5145435"/>
          </a:xfrm>
        </p:spPr>
        <p:txBody>
          <a:bodyPr>
            <a:normAutofit lnSpcReduction="10000"/>
          </a:bodyPr>
          <a:lstStyle/>
          <a:p>
            <a:pPr algn="l" rtl="0"/>
            <a:r>
              <a:rPr lang="en-US" sz="4400" b="1" u="sng" dirty="0">
                <a:latin typeface="Blackadder ITC" pitchFamily="82" charset="0"/>
                <a:cs typeface="Angsana New" pitchFamily="18" charset="-34"/>
              </a:rPr>
              <a:t>Receptors: </a:t>
            </a:r>
            <a:r>
              <a:rPr lang="en-US" sz="4400" dirty="0">
                <a:latin typeface="Blackadder ITC" pitchFamily="82" charset="0"/>
                <a:cs typeface="Angsana New" pitchFamily="18" charset="-34"/>
              </a:rPr>
              <a:t> </a:t>
            </a:r>
          </a:p>
          <a:p>
            <a:pPr algn="l" rtl="0"/>
            <a:r>
              <a:rPr lang="en-US" sz="4400" dirty="0">
                <a:latin typeface="Blackadder ITC" pitchFamily="82" charset="0"/>
                <a:cs typeface="Angsana New" pitchFamily="18" charset="-34"/>
              </a:rPr>
              <a:t>They </a:t>
            </a:r>
            <a:r>
              <a:rPr lang="en-US" sz="4400" dirty="0">
                <a:latin typeface="Angsana New" pitchFamily="18" charset="-34"/>
                <a:cs typeface="Angsana New" pitchFamily="18" charset="-34"/>
              </a:rPr>
              <a:t>are structures which can transform the stimulus into action potential </a:t>
            </a:r>
            <a:r>
              <a:rPr lang="en-US" sz="4400" b="1" dirty="0">
                <a:solidFill>
                  <a:srgbClr val="F50F98"/>
                </a:solidFill>
                <a:latin typeface="Angsana New" pitchFamily="18" charset="-34"/>
                <a:cs typeface="Angsana New" pitchFamily="18" charset="-34"/>
              </a:rPr>
              <a:t>(transducers) </a:t>
            </a:r>
          </a:p>
          <a:p>
            <a:pPr algn="l" rtl="0"/>
            <a:r>
              <a:rPr lang="en-US" sz="4400" dirty="0">
                <a:latin typeface="Angsana New" pitchFamily="18" charset="-34"/>
                <a:cs typeface="Angsana New" pitchFamily="18" charset="-34"/>
              </a:rPr>
              <a:t>They are situated at the termination of the afferent neurons which are found in the dorsal root ganglia along the whole spinal cord.</a:t>
            </a:r>
          </a:p>
          <a:p>
            <a:pPr algn="l" rtl="0"/>
            <a:r>
              <a:rPr lang="en-US" sz="4400" dirty="0">
                <a:latin typeface="Angsana New" pitchFamily="18" charset="-34"/>
                <a:cs typeface="Angsana New" pitchFamily="18" charset="-34"/>
              </a:rPr>
              <a:t>They detect the stimulus. (Change in environment).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50F98"/>
            </a:gs>
            <a:gs pos="25000">
              <a:srgbClr val="FF6633"/>
            </a:gs>
            <a:gs pos="50000">
              <a:srgbClr val="FFFF00"/>
            </a:gs>
            <a:gs pos="75000">
              <a:srgbClr val="01A78F"/>
            </a:gs>
            <a:gs pos="100000">
              <a:srgbClr val="3366FF"/>
            </a:gs>
          </a:gsLst>
          <a:lin ang="2700000" scaled="1"/>
          <a:tileRect/>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548680"/>
            <a:ext cx="8229600" cy="994122"/>
          </a:xfrm>
        </p:spPr>
        <p:txBody>
          <a:bodyPr>
            <a:noAutofit/>
          </a:bodyPr>
          <a:lstStyle/>
          <a:p>
            <a:pPr rtl="0"/>
            <a:br>
              <a:rPr lang="en-US" sz="3600" dirty="0">
                <a:latin typeface="Algerian" pitchFamily="82" charset="0"/>
              </a:rPr>
            </a:br>
            <a:r>
              <a:rPr lang="en-US" sz="3600" b="1" u="sng" dirty="0">
                <a:latin typeface="Algerian" pitchFamily="82" charset="0"/>
              </a:rPr>
              <a:t>Classification of receptors :</a:t>
            </a:r>
            <a:br>
              <a:rPr lang="en-US" sz="3200" b="1" u="sng" dirty="0">
                <a:latin typeface="Algerian" pitchFamily="82" charset="0"/>
              </a:rPr>
            </a:br>
            <a:r>
              <a:rPr lang="en-US" sz="3200" b="1" u="sng" dirty="0">
                <a:latin typeface="Algerian" pitchFamily="82" charset="0"/>
              </a:rPr>
              <a:t>A. According   to   the   mode   of  stimulation:</a:t>
            </a:r>
            <a:br>
              <a:rPr lang="en-US" sz="3200" dirty="0">
                <a:latin typeface="Algerian" pitchFamily="82" charset="0"/>
              </a:rPr>
            </a:br>
            <a:endParaRPr lang="en-US" sz="3200" dirty="0">
              <a:latin typeface="Algerian" pitchFamily="82" charset="0"/>
            </a:endParaRPr>
          </a:p>
        </p:txBody>
      </p:sp>
      <p:sp>
        <p:nvSpPr>
          <p:cNvPr id="3" name="عنصر نائب للمحتوى 2"/>
          <p:cNvSpPr>
            <a:spLocks noGrp="1"/>
          </p:cNvSpPr>
          <p:nvPr>
            <p:ph idx="1"/>
          </p:nvPr>
        </p:nvSpPr>
        <p:spPr>
          <a:xfrm>
            <a:off x="457200" y="1988841"/>
            <a:ext cx="8579296" cy="4752528"/>
          </a:xfrm>
        </p:spPr>
        <p:txBody>
          <a:bodyPr>
            <a:normAutofit fontScale="92500"/>
          </a:bodyPr>
          <a:lstStyle/>
          <a:p>
            <a:pPr algn="l" rtl="0">
              <a:buNone/>
            </a:pPr>
            <a:r>
              <a:rPr lang="en-US" sz="4000" b="1" dirty="0">
                <a:latin typeface="Blackadder ITC" pitchFamily="82" charset="0"/>
              </a:rPr>
              <a:t>1. </a:t>
            </a:r>
            <a:r>
              <a:rPr lang="en-US" sz="4000" b="1" dirty="0">
                <a:latin typeface="Times New Roman" panose="02020603050405020304" pitchFamily="18" charset="0"/>
                <a:cs typeface="Times New Roman" panose="02020603050405020304" pitchFamily="18" charset="0"/>
              </a:rPr>
              <a:t>Mechanoreceptors</a:t>
            </a:r>
            <a:r>
              <a:rPr lang="en-US" sz="4000" dirty="0">
                <a:latin typeface="Times New Roman" panose="02020603050405020304" pitchFamily="18" charset="0"/>
                <a:cs typeface="Times New Roman" panose="02020603050405020304" pitchFamily="18" charset="0"/>
              </a:rPr>
              <a:t> </a:t>
            </a:r>
          </a:p>
          <a:p>
            <a:pPr algn="l" rtl="0"/>
            <a:r>
              <a:rPr lang="en-US" sz="3600" dirty="0">
                <a:latin typeface="Angsana New" pitchFamily="18" charset="-34"/>
                <a:cs typeface="Angsana New" pitchFamily="18" charset="-34"/>
              </a:rPr>
              <a:t> stimulated by mechanical stimulation </a:t>
            </a:r>
          </a:p>
          <a:p>
            <a:pPr algn="l" rtl="0"/>
            <a:r>
              <a:rPr lang="en-US" sz="3600" dirty="0">
                <a:latin typeface="Angsana New" pitchFamily="18" charset="-34"/>
                <a:cs typeface="Angsana New" pitchFamily="18" charset="-34"/>
              </a:rPr>
              <a:t>e.g., touch, auditory and all proprioceptors, which are found in muscles, ligaments and joints(detect:  position and movements,  muscle tension )</a:t>
            </a:r>
          </a:p>
          <a:p>
            <a:pPr algn="l" rtl="0">
              <a:buNone/>
            </a:pPr>
            <a:r>
              <a:rPr lang="en-US" sz="4000" b="1" dirty="0">
                <a:latin typeface="Blackadder ITC" pitchFamily="82" charset="0"/>
              </a:rPr>
              <a:t>2. </a:t>
            </a:r>
            <a:r>
              <a:rPr lang="en-US" sz="4000" b="1" dirty="0">
                <a:latin typeface="Times New Roman" panose="02020603050405020304" pitchFamily="18" charset="0"/>
                <a:cs typeface="Times New Roman" panose="02020603050405020304" pitchFamily="18" charset="0"/>
              </a:rPr>
              <a:t>Chemoreceptors</a:t>
            </a:r>
            <a:r>
              <a:rPr lang="en-US" sz="4000" dirty="0">
                <a:latin typeface="Times New Roman" panose="02020603050405020304" pitchFamily="18" charset="0"/>
                <a:cs typeface="Times New Roman" panose="02020603050405020304" pitchFamily="18" charset="0"/>
              </a:rPr>
              <a:t> </a:t>
            </a:r>
          </a:p>
          <a:p>
            <a:pPr algn="l" rtl="0"/>
            <a:r>
              <a:rPr lang="en-US" sz="3600" dirty="0">
                <a:latin typeface="Angsana New" pitchFamily="18" charset="-34"/>
                <a:cs typeface="Angsana New" pitchFamily="18" charset="-34"/>
              </a:rPr>
              <a:t> stimulated by chemical stimulation </a:t>
            </a:r>
          </a:p>
          <a:p>
            <a:pPr algn="l" rtl="0"/>
            <a:r>
              <a:rPr lang="en-US" sz="3600" dirty="0">
                <a:latin typeface="Angsana New" pitchFamily="18" charset="-34"/>
                <a:cs typeface="Angsana New" pitchFamily="18" charset="-34"/>
              </a:rPr>
              <a:t>e.g., taste, olfactory, O2 lack, CO2 excess receptors and osmoreceptors.</a:t>
            </a:r>
          </a:p>
          <a:p>
            <a:pPr algn="l" rtl="0"/>
            <a:endParaRPr lang="en-US"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to="" calcmode="lin" valueType="num">
                                      <p:cBhvr>
                                        <p:cTn id="32" dur="1" fill="hold"/>
                                        <p:tgtEl>
                                          <p:spTgt spid="3">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to="" calcmode="lin" valueType="num">
                                      <p:cBhvr>
                                        <p:cTn id="37"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50F98"/>
            </a:gs>
            <a:gs pos="25000">
              <a:srgbClr val="FF6633"/>
            </a:gs>
            <a:gs pos="50000">
              <a:srgbClr val="FFFF00"/>
            </a:gs>
            <a:gs pos="75000">
              <a:srgbClr val="01A78F"/>
            </a:gs>
            <a:gs pos="100000">
              <a:srgbClr val="3366FF"/>
            </a:gs>
          </a:gsLst>
          <a:lin ang="2700000" scaled="1"/>
          <a:tileRect/>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 y="288032"/>
            <a:ext cx="8939336" cy="6597352"/>
          </a:xfrm>
        </p:spPr>
        <p:txBody>
          <a:bodyPr>
            <a:noAutofit/>
          </a:bodyPr>
          <a:lstStyle/>
          <a:p>
            <a:pPr algn="l" rtl="0">
              <a:buNone/>
            </a:pPr>
            <a:r>
              <a:rPr lang="en-US" sz="4000" b="1" dirty="0">
                <a:latin typeface="Blackadder ITC" pitchFamily="82" charset="0"/>
                <a:cs typeface="Angsana New" pitchFamily="18" charset="-34"/>
              </a:rPr>
              <a:t>3</a:t>
            </a:r>
            <a:r>
              <a:rPr lang="en-US" sz="4000" b="1" dirty="0">
                <a:latin typeface="Times New Roman" panose="02020603050405020304" pitchFamily="18" charset="0"/>
                <a:cs typeface="Times New Roman" panose="02020603050405020304" pitchFamily="18" charset="0"/>
              </a:rPr>
              <a:t>. Electromagnetic</a:t>
            </a:r>
            <a:r>
              <a:rPr lang="en-US" sz="4000" dirty="0">
                <a:latin typeface="Times New Roman" panose="02020603050405020304" pitchFamily="18" charset="0"/>
                <a:cs typeface="Times New Roman" panose="02020603050405020304" pitchFamily="18" charset="0"/>
              </a:rPr>
              <a:t> </a:t>
            </a:r>
          </a:p>
          <a:p>
            <a:pPr algn="l" rtl="0"/>
            <a:r>
              <a:rPr lang="en-US" sz="4000" dirty="0">
                <a:latin typeface="Angsana New" pitchFamily="18" charset="-34"/>
                <a:cs typeface="Angsana New" pitchFamily="18" charset="-34"/>
              </a:rPr>
              <a:t> stimulated by light </a:t>
            </a:r>
          </a:p>
          <a:p>
            <a:pPr algn="l" rtl="0"/>
            <a:r>
              <a:rPr lang="en-US" sz="4000" dirty="0">
                <a:latin typeface="Angsana New" pitchFamily="18" charset="-34"/>
                <a:cs typeface="Angsana New" pitchFamily="18" charset="-34"/>
              </a:rPr>
              <a:t>they are found only in the retina .</a:t>
            </a:r>
          </a:p>
          <a:p>
            <a:pPr algn="l" rtl="0">
              <a:buNone/>
            </a:pPr>
            <a:r>
              <a:rPr lang="en-US" sz="4000" b="1" dirty="0">
                <a:latin typeface="Blackadder ITC" pitchFamily="82" charset="0"/>
                <a:cs typeface="Angsana New" pitchFamily="18" charset="-34"/>
              </a:rPr>
              <a:t>4. </a:t>
            </a:r>
            <a:r>
              <a:rPr lang="en-US" sz="4000" b="1" dirty="0">
                <a:latin typeface="Times New Roman" panose="02020603050405020304" pitchFamily="18" charset="0"/>
                <a:cs typeface="Times New Roman" panose="02020603050405020304" pitchFamily="18" charset="0"/>
              </a:rPr>
              <a:t>Thermoreceptors</a:t>
            </a:r>
            <a:r>
              <a:rPr lang="en-US" sz="4000" dirty="0">
                <a:latin typeface="Times New Roman" panose="02020603050405020304" pitchFamily="18" charset="0"/>
                <a:cs typeface="Times New Roman" panose="02020603050405020304" pitchFamily="18" charset="0"/>
              </a:rPr>
              <a:t>  </a:t>
            </a:r>
          </a:p>
          <a:p>
            <a:pPr algn="l" rtl="0"/>
            <a:r>
              <a:rPr lang="en-US" sz="4000" dirty="0">
                <a:latin typeface="Angsana New" pitchFamily="18" charset="-34"/>
                <a:cs typeface="Angsana New" pitchFamily="18" charset="-34"/>
              </a:rPr>
              <a:t>stimulated by temperature </a:t>
            </a:r>
          </a:p>
          <a:p>
            <a:pPr algn="l" rtl="0"/>
            <a:r>
              <a:rPr lang="en-US" sz="4000" dirty="0">
                <a:latin typeface="Angsana New" pitchFamily="18" charset="-34"/>
                <a:cs typeface="Angsana New" pitchFamily="18" charset="-34"/>
              </a:rPr>
              <a:t>they are found in the skin and in the hypothalamus.</a:t>
            </a:r>
          </a:p>
          <a:p>
            <a:pPr algn="l" rtl="0">
              <a:buNone/>
            </a:pPr>
            <a:r>
              <a:rPr lang="en-US" sz="4000" b="1" dirty="0">
                <a:latin typeface="Blackadder ITC" pitchFamily="82" charset="0"/>
                <a:cs typeface="Angsana New" pitchFamily="18" charset="-34"/>
              </a:rPr>
              <a:t>5. </a:t>
            </a:r>
            <a:r>
              <a:rPr lang="en-US" sz="4000" b="1" dirty="0">
                <a:latin typeface="Times New Roman" panose="02020603050405020304" pitchFamily="18" charset="0"/>
                <a:cs typeface="Times New Roman" panose="02020603050405020304" pitchFamily="18" charset="0"/>
              </a:rPr>
              <a:t>Nociceptors</a:t>
            </a:r>
            <a:r>
              <a:rPr lang="en-US" sz="4000" dirty="0">
                <a:latin typeface="Times New Roman" panose="02020603050405020304" pitchFamily="18" charset="0"/>
                <a:cs typeface="Times New Roman" panose="02020603050405020304" pitchFamily="18" charset="0"/>
              </a:rPr>
              <a:t> </a:t>
            </a:r>
          </a:p>
          <a:p>
            <a:pPr algn="l" rtl="0"/>
            <a:r>
              <a:rPr lang="en-US" sz="4000" dirty="0">
                <a:latin typeface="Angsana New" pitchFamily="18" charset="-34"/>
                <a:cs typeface="Angsana New" pitchFamily="18" charset="-34"/>
              </a:rPr>
              <a:t>stimulated by tissue damage</a:t>
            </a:r>
          </a:p>
          <a:p>
            <a:pPr algn="l" rtl="0"/>
            <a:r>
              <a:rPr lang="en-US" sz="4000" dirty="0">
                <a:latin typeface="Angsana New" pitchFamily="18" charset="-34"/>
                <a:cs typeface="Angsana New" pitchFamily="18" charset="-34"/>
              </a:rPr>
              <a:t>free nerve endings, they are the receptors for </a:t>
            </a:r>
            <a:r>
              <a:rPr lang="en-US" sz="4000" b="1" dirty="0">
                <a:latin typeface="Angsana New" pitchFamily="18" charset="-34"/>
                <a:cs typeface="Angsana New" pitchFamily="18" charset="-34"/>
              </a:rPr>
              <a:t>pain</a:t>
            </a:r>
            <a:r>
              <a:rPr lang="en-US" sz="4000" dirty="0">
                <a:latin typeface="Angsana New" pitchFamily="18" charset="-34"/>
                <a:cs typeface="Angsana New" pitchFamily="18" charset="-34"/>
              </a:rPr>
              <a:t> sensation.</a:t>
            </a:r>
          </a:p>
          <a:p>
            <a:pPr algn="l" rtl="0"/>
            <a:endParaRPr lang="en-US" sz="4000" dirty="0">
              <a:latin typeface="Angsana New" pitchFamily="18" charset="-34"/>
              <a:cs typeface="Angsana New" pitchFamily="18" charset="-34"/>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xy" algn="ctr"/>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u="sng" dirty="0">
                <a:solidFill>
                  <a:srgbClr val="7030A0"/>
                </a:solidFill>
                <a:latin typeface="Algerian" pitchFamily="82" charset="0"/>
              </a:rPr>
              <a:t>B . According to the site:</a:t>
            </a:r>
            <a:br>
              <a:rPr lang="en-US" sz="6000" dirty="0">
                <a:solidFill>
                  <a:srgbClr val="7030A0"/>
                </a:solidFill>
                <a:latin typeface="Angsana New" pitchFamily="18" charset="-34"/>
                <a:cs typeface="Angsana New" pitchFamily="18" charset="-34"/>
              </a:rPr>
            </a:br>
            <a:endParaRPr lang="en-US" dirty="0">
              <a:solidFill>
                <a:srgbClr val="7030A0"/>
              </a:solidFill>
            </a:endParaRPr>
          </a:p>
        </p:txBody>
      </p:sp>
      <p:sp>
        <p:nvSpPr>
          <p:cNvPr id="3" name="عنصر نائب للمحتوى 2"/>
          <p:cNvSpPr>
            <a:spLocks noGrp="1"/>
          </p:cNvSpPr>
          <p:nvPr>
            <p:ph idx="1"/>
          </p:nvPr>
        </p:nvSpPr>
        <p:spPr>
          <a:xfrm>
            <a:off x="251520" y="908720"/>
            <a:ext cx="8928992" cy="5949280"/>
          </a:xfrm>
        </p:spPr>
        <p:txBody>
          <a:bodyPr>
            <a:normAutofit lnSpcReduction="10000"/>
          </a:bodyPr>
          <a:lstStyle/>
          <a:p>
            <a:pPr marL="742950" indent="-742950" algn="l" rtl="0">
              <a:buAutoNum type="arabicPeriod"/>
            </a:pPr>
            <a:r>
              <a:rPr lang="en-US" sz="4300" b="1" u="sng" dirty="0" err="1">
                <a:solidFill>
                  <a:srgbClr val="FF0000"/>
                </a:solidFill>
                <a:latin typeface="Times New Roman" panose="02020603050405020304" pitchFamily="18" charset="0"/>
                <a:cs typeface="Times New Roman" panose="02020603050405020304" pitchFamily="18" charset="0"/>
              </a:rPr>
              <a:t>Exteroceptors</a:t>
            </a:r>
            <a:r>
              <a:rPr lang="en-US" sz="4300" u="sng" dirty="0">
                <a:solidFill>
                  <a:srgbClr val="FF0000"/>
                </a:solidFill>
                <a:latin typeface="Times New Roman" panose="02020603050405020304" pitchFamily="18" charset="0"/>
                <a:cs typeface="Times New Roman" panose="02020603050405020304" pitchFamily="18" charset="0"/>
              </a:rPr>
              <a:t> </a:t>
            </a:r>
            <a:r>
              <a:rPr lang="en-US" sz="4300" dirty="0">
                <a:solidFill>
                  <a:srgbClr val="FF0000"/>
                </a:solidFill>
                <a:latin typeface="Times New Roman" panose="02020603050405020304" pitchFamily="18" charset="0"/>
                <a:cs typeface="Times New Roman" panose="02020603050405020304" pitchFamily="18" charset="0"/>
              </a:rPr>
              <a:t>:</a:t>
            </a:r>
            <a:r>
              <a:rPr lang="en-US" sz="4300" dirty="0">
                <a:latin typeface="Times New Roman" panose="02020603050405020304" pitchFamily="18" charset="0"/>
                <a:cs typeface="Times New Roman" panose="02020603050405020304" pitchFamily="18" charset="0"/>
              </a:rPr>
              <a:t> </a:t>
            </a:r>
          </a:p>
          <a:p>
            <a:pPr marL="742950" indent="-742950" algn="l" rtl="0"/>
            <a:r>
              <a:rPr lang="en-US" sz="4300" dirty="0">
                <a:latin typeface="Angsana New" pitchFamily="18" charset="-34"/>
                <a:cs typeface="Angsana New" pitchFamily="18" charset="-34"/>
              </a:rPr>
              <a:t>are found on the surface of the body  in the skin </a:t>
            </a:r>
          </a:p>
          <a:p>
            <a:pPr algn="l" rtl="0"/>
            <a:r>
              <a:rPr lang="en-US" sz="4300" dirty="0">
                <a:latin typeface="Angsana New" pitchFamily="18" charset="-34"/>
                <a:cs typeface="Angsana New" pitchFamily="18" charset="-34"/>
              </a:rPr>
              <a:t>(pain - touch - temperature ..)</a:t>
            </a:r>
          </a:p>
          <a:p>
            <a:pPr algn="l" rtl="0">
              <a:buNone/>
            </a:pPr>
            <a:r>
              <a:rPr lang="en-US" sz="4300" b="1" u="sng" dirty="0">
                <a:solidFill>
                  <a:srgbClr val="FF0000"/>
                </a:solidFill>
                <a:latin typeface="Times New Roman" panose="02020603050405020304" pitchFamily="18" charset="0"/>
                <a:cs typeface="Times New Roman" panose="02020603050405020304" pitchFamily="18" charset="0"/>
              </a:rPr>
              <a:t>2</a:t>
            </a:r>
            <a:r>
              <a:rPr lang="en-US" sz="4300" b="1" u="sng" dirty="0">
                <a:solidFill>
                  <a:srgbClr val="FF0000"/>
                </a:solidFill>
                <a:latin typeface="Blackadder ITC" pitchFamily="82" charset="0"/>
                <a:cs typeface="Angsana New" pitchFamily="18" charset="-34"/>
              </a:rPr>
              <a:t>. </a:t>
            </a:r>
            <a:r>
              <a:rPr lang="en-US" sz="4300" b="1" u="sng" dirty="0" err="1">
                <a:solidFill>
                  <a:srgbClr val="FF0000"/>
                </a:solidFill>
                <a:latin typeface="Times New Roman" panose="02020603050405020304" pitchFamily="18" charset="0"/>
                <a:cs typeface="Times New Roman" panose="02020603050405020304" pitchFamily="18" charset="0"/>
              </a:rPr>
              <a:t>Teleceptors</a:t>
            </a:r>
            <a:r>
              <a:rPr lang="en-US" sz="4300" b="1" u="sng" dirty="0">
                <a:solidFill>
                  <a:srgbClr val="FF0000"/>
                </a:solidFill>
                <a:latin typeface="Times New Roman" panose="02020603050405020304" pitchFamily="18" charset="0"/>
                <a:cs typeface="Times New Roman" panose="02020603050405020304" pitchFamily="18" charset="0"/>
              </a:rPr>
              <a:t> :</a:t>
            </a:r>
            <a:r>
              <a:rPr lang="en-US" sz="4300" b="1" dirty="0">
                <a:solidFill>
                  <a:srgbClr val="FF0000"/>
                </a:solidFill>
                <a:latin typeface="Times New Roman" panose="02020603050405020304" pitchFamily="18" charset="0"/>
                <a:cs typeface="Times New Roman" panose="02020603050405020304" pitchFamily="18" charset="0"/>
              </a:rPr>
              <a:t> </a:t>
            </a:r>
          </a:p>
          <a:p>
            <a:pPr algn="l" rtl="0"/>
            <a:r>
              <a:rPr lang="en-US" sz="4300" dirty="0">
                <a:latin typeface="Angsana New" pitchFamily="18" charset="-34"/>
                <a:cs typeface="Angsana New" pitchFamily="18" charset="-34"/>
              </a:rPr>
              <a:t>detect stimuli that occur away from the body as olfactory, visual and auditory receptors. </a:t>
            </a:r>
          </a:p>
          <a:p>
            <a:pPr algn="l" rtl="0"/>
            <a:r>
              <a:rPr lang="en-US" sz="4300" dirty="0">
                <a:latin typeface="Angsana New" pitchFamily="18" charset="-34"/>
                <a:cs typeface="Angsana New" pitchFamily="18" charset="-34"/>
              </a:rPr>
              <a:t>They are called also distant receptors or </a:t>
            </a:r>
            <a:r>
              <a:rPr lang="en-US" sz="4300" i="1" dirty="0">
                <a:latin typeface="Angsana New" pitchFamily="18" charset="-34"/>
                <a:cs typeface="Angsana New" pitchFamily="18" charset="-34"/>
              </a:rPr>
              <a:t>special sense </a:t>
            </a:r>
            <a:r>
              <a:rPr lang="en-US" sz="4300" dirty="0">
                <a:latin typeface="Angsana New" pitchFamily="18" charset="-34"/>
                <a:cs typeface="Angsana New" pitchFamily="18" charset="-34"/>
              </a:rPr>
              <a:t>receptors.</a:t>
            </a:r>
          </a:p>
          <a:p>
            <a:pPr algn="l" rtl="0"/>
            <a:endParaRPr lang="en-US" sz="4300" dirty="0">
              <a:latin typeface="Angsana New" pitchFamily="18" charset="-34"/>
              <a:cs typeface="Angsana New" pitchFamily="18" charset="-34"/>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tile tx="0" ty="0" sx="100000" sy="100000" flip="xy" algn="ctr"/>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0"/>
            <a:ext cx="8229600" cy="882352"/>
          </a:xfrm>
        </p:spPr>
        <p:txBody>
          <a:bodyPr>
            <a:normAutofit/>
          </a:bodyPr>
          <a:lstStyle/>
          <a:p>
            <a:pPr algn="l" rtl="0"/>
            <a:r>
              <a:rPr lang="en-US" sz="4800" b="1" u="sng" dirty="0">
                <a:solidFill>
                  <a:srgbClr val="C00000"/>
                </a:solidFill>
                <a:latin typeface="Blackadder ITC" pitchFamily="82" charset="0"/>
                <a:ea typeface="+mn-ea"/>
                <a:cs typeface="Angsana New" pitchFamily="18" charset="-34"/>
              </a:rPr>
              <a:t> </a:t>
            </a:r>
            <a:r>
              <a:rPr lang="en-US" sz="4800" b="1" u="sng" dirty="0" err="1">
                <a:solidFill>
                  <a:srgbClr val="C00000"/>
                </a:solidFill>
                <a:latin typeface="Times New Roman" panose="02020603050405020304" pitchFamily="18" charset="0"/>
                <a:ea typeface="+mn-ea"/>
                <a:cs typeface="Times New Roman" panose="02020603050405020304" pitchFamily="18" charset="0"/>
              </a:rPr>
              <a:t>Interoceptors</a:t>
            </a:r>
            <a:r>
              <a:rPr lang="en-US" sz="4800" b="1" u="sng" dirty="0">
                <a:solidFill>
                  <a:srgbClr val="C00000"/>
                </a:solidFill>
                <a:latin typeface="Times New Roman" panose="02020603050405020304" pitchFamily="18" charset="0"/>
                <a:ea typeface="+mn-ea"/>
                <a:cs typeface="Times New Roman" panose="02020603050405020304" pitchFamily="18" charset="0"/>
              </a:rPr>
              <a:t> </a:t>
            </a:r>
          </a:p>
        </p:txBody>
      </p:sp>
      <p:sp>
        <p:nvSpPr>
          <p:cNvPr id="3" name="عنصر نائب للمحتوى 2"/>
          <p:cNvSpPr>
            <a:spLocks noGrp="1"/>
          </p:cNvSpPr>
          <p:nvPr>
            <p:ph idx="1"/>
          </p:nvPr>
        </p:nvSpPr>
        <p:spPr>
          <a:xfrm>
            <a:off x="107504" y="1152128"/>
            <a:ext cx="8784976" cy="5301208"/>
          </a:xfrm>
        </p:spPr>
        <p:txBody>
          <a:bodyPr>
            <a:noAutofit/>
          </a:bodyPr>
          <a:lstStyle/>
          <a:p>
            <a:pPr algn="l" rtl="0">
              <a:buNone/>
            </a:pPr>
            <a:r>
              <a:rPr lang="en-US" dirty="0">
                <a:latin typeface="Angsana New" pitchFamily="18" charset="-34"/>
                <a:cs typeface="Angsana New" pitchFamily="18" charset="-34"/>
              </a:rPr>
              <a:t>found inside the body , deep from the skin</a:t>
            </a:r>
          </a:p>
          <a:p>
            <a:pPr algn="l" rtl="0">
              <a:buNone/>
            </a:pPr>
            <a:r>
              <a:rPr lang="en-US" u="sng" dirty="0">
                <a:solidFill>
                  <a:srgbClr val="C00000"/>
                </a:solidFill>
                <a:latin typeface="Bernard MT Condensed" pitchFamily="18" charset="0"/>
                <a:cs typeface="Angsana New" pitchFamily="18" charset="-34"/>
              </a:rPr>
              <a:t>a) Visceroceptors</a:t>
            </a:r>
            <a:r>
              <a:rPr lang="en-US" dirty="0">
                <a:solidFill>
                  <a:srgbClr val="C00000"/>
                </a:solidFill>
                <a:latin typeface="Bernard MT Condensed" pitchFamily="18" charset="0"/>
                <a:cs typeface="Angsana New" pitchFamily="18" charset="-34"/>
              </a:rPr>
              <a:t> : </a:t>
            </a:r>
          </a:p>
          <a:p>
            <a:pPr algn="l" rtl="0"/>
            <a:r>
              <a:rPr lang="en-US" dirty="0">
                <a:latin typeface="Angsana New" pitchFamily="18" charset="-34"/>
                <a:cs typeface="Angsana New" pitchFamily="18" charset="-34"/>
              </a:rPr>
              <a:t>found in viscera as stretch receptors in bladder and O2 lack receptors in carotid body, also baroreceptors in the heart and vascular system.</a:t>
            </a:r>
          </a:p>
          <a:p>
            <a:pPr algn="l" rtl="0">
              <a:buNone/>
            </a:pPr>
            <a:r>
              <a:rPr lang="en-US" u="sng" dirty="0">
                <a:solidFill>
                  <a:srgbClr val="C00000"/>
                </a:solidFill>
                <a:latin typeface="Bernard MT Condensed" pitchFamily="18" charset="0"/>
                <a:cs typeface="Angsana New" pitchFamily="18" charset="-34"/>
              </a:rPr>
              <a:t>b) Hypothalamic receptors:</a:t>
            </a:r>
            <a:r>
              <a:rPr lang="en-US" dirty="0">
                <a:solidFill>
                  <a:srgbClr val="C00000"/>
                </a:solidFill>
                <a:latin typeface="Bernard MT Condensed" pitchFamily="18" charset="0"/>
                <a:cs typeface="Angsana New" pitchFamily="18" charset="-34"/>
              </a:rPr>
              <a:t> </a:t>
            </a:r>
          </a:p>
          <a:p>
            <a:pPr algn="l" rtl="0"/>
            <a:r>
              <a:rPr lang="en-US" dirty="0">
                <a:latin typeface="Angsana New" pitchFamily="18" charset="-34"/>
                <a:cs typeface="Angsana New" pitchFamily="18" charset="-34"/>
              </a:rPr>
              <a:t>glucoreceptors, thermoreceptors and osmoreceptors.</a:t>
            </a:r>
          </a:p>
          <a:p>
            <a:pPr marL="0" indent="0" algn="l" rtl="0">
              <a:buNone/>
            </a:pPr>
            <a:r>
              <a:rPr lang="en-US" u="sng" dirty="0">
                <a:solidFill>
                  <a:srgbClr val="C00000"/>
                </a:solidFill>
                <a:latin typeface="Bernard MT Condensed" pitchFamily="18" charset="0"/>
                <a:cs typeface="Angsana New" pitchFamily="18" charset="-34"/>
              </a:rPr>
              <a:t>c) Proprio-</a:t>
            </a:r>
            <a:r>
              <a:rPr lang="en-US" u="sng" dirty="0" err="1">
                <a:solidFill>
                  <a:srgbClr val="C00000"/>
                </a:solidFill>
                <a:latin typeface="Bernard MT Condensed" pitchFamily="18" charset="0"/>
                <a:cs typeface="Angsana New" pitchFamily="18" charset="-34"/>
              </a:rPr>
              <a:t>ceptors</a:t>
            </a:r>
            <a:r>
              <a:rPr lang="en-US" u="sng" dirty="0">
                <a:solidFill>
                  <a:srgbClr val="C00000"/>
                </a:solidFill>
                <a:latin typeface="Bernard MT Condensed" pitchFamily="18" charset="0"/>
                <a:cs typeface="Angsana New" pitchFamily="18" charset="-34"/>
              </a:rPr>
              <a:t> : </a:t>
            </a:r>
          </a:p>
          <a:p>
            <a:pPr marL="0" indent="0" algn="l" rtl="0">
              <a:buNone/>
            </a:pPr>
            <a:r>
              <a:rPr lang="en-US" dirty="0">
                <a:latin typeface="Angsana New" pitchFamily="18" charset="-34"/>
                <a:cs typeface="Angsana New" pitchFamily="18" charset="-34"/>
              </a:rPr>
              <a:t>Found in muscle, ligaments, joints…</a:t>
            </a:r>
          </a:p>
          <a:p>
            <a:pPr algn="l" rtl="0"/>
            <a:endParaRPr lang="en-US" sz="4400" dirty="0">
              <a:latin typeface="Angsana New" pitchFamily="18" charset="-34"/>
              <a:cs typeface="Angsana New" pitchFamily="18" charset="-34"/>
            </a:endParaRPr>
          </a:p>
          <a:p>
            <a:pPr algn="l" rtl="0"/>
            <a:endParaRPr lang="en-US" sz="4400" dirty="0">
              <a:latin typeface="Angsana New" pitchFamily="18" charset="-34"/>
              <a:cs typeface="Angsana New" pitchFamily="18" charset="-34"/>
            </a:endParaRP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to="" calcmode="lin" valueType="num">
                                      <p:cBhvr>
                                        <p:cTn id="32" dur="1" fill="hold"/>
                                        <p:tgtEl>
                                          <p:spTgt spid="3">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to="" calcmode="lin" valueType="num">
                                      <p:cBhvr>
                                        <p:cTn id="37" dur="1" fill="hold"/>
                                        <p:tgtEl>
                                          <p:spTgt spid="3">
                                            <p:txEl>
                                              <p:pRg st="5" end="5"/>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to="" calcmode="lin" valueType="num">
                                      <p:cBhvr>
                                        <p:cTn id="42"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692696"/>
            <a:ext cx="7772400" cy="1143000"/>
          </a:xfrm>
        </p:spPr>
        <p:txBody>
          <a:bodyPr>
            <a:noAutofit/>
          </a:bodyPr>
          <a:lstStyle/>
          <a:p>
            <a:r>
              <a:rPr lang="en-US" sz="3600" b="1" u="sng" dirty="0">
                <a:solidFill>
                  <a:srgbClr val="0070C0"/>
                </a:solidFill>
                <a:latin typeface="Algerian" pitchFamily="82" charset="0"/>
              </a:rPr>
              <a:t>Properties of the Receptors : </a:t>
            </a:r>
            <a:br>
              <a:rPr lang="en-US" sz="3600" b="1" u="sng" dirty="0">
                <a:solidFill>
                  <a:srgbClr val="92D050"/>
                </a:solidFill>
                <a:latin typeface="Algerian" pitchFamily="82" charset="0"/>
              </a:rPr>
            </a:br>
            <a:endParaRPr lang="en-US" sz="3600" dirty="0"/>
          </a:p>
        </p:txBody>
      </p:sp>
      <p:sp>
        <p:nvSpPr>
          <p:cNvPr id="3" name="عنصر نائب للمحتوى 2"/>
          <p:cNvSpPr>
            <a:spLocks noGrp="1"/>
          </p:cNvSpPr>
          <p:nvPr>
            <p:ph sz="half" idx="1"/>
          </p:nvPr>
        </p:nvSpPr>
        <p:spPr>
          <a:xfrm>
            <a:off x="685800" y="1981200"/>
            <a:ext cx="8458200" cy="3968080"/>
          </a:xfrm>
        </p:spPr>
        <p:txBody>
          <a:bodyPr/>
          <a:lstStyle/>
          <a:p>
            <a:pPr algn="l" rtl="0"/>
            <a:r>
              <a:rPr lang="en-US" dirty="0">
                <a:solidFill>
                  <a:srgbClr val="FF0000"/>
                </a:solidFill>
                <a:latin typeface="Algerian" pitchFamily="82" charset="0"/>
              </a:rPr>
              <a:t>Excitability</a:t>
            </a:r>
          </a:p>
          <a:p>
            <a:pPr algn="l" rtl="0"/>
            <a:r>
              <a:rPr lang="en-US" dirty="0">
                <a:solidFill>
                  <a:srgbClr val="FF0000"/>
                </a:solidFill>
                <a:latin typeface="Algerian" pitchFamily="82" charset="0"/>
              </a:rPr>
              <a:t>Specificity</a:t>
            </a:r>
          </a:p>
          <a:p>
            <a:pPr algn="l" rtl="0"/>
            <a:r>
              <a:rPr lang="en-US" dirty="0">
                <a:solidFill>
                  <a:srgbClr val="FF0000"/>
                </a:solidFill>
                <a:latin typeface="Algerian" pitchFamily="82" charset="0"/>
              </a:rPr>
              <a:t>Effect of intensity of stimulus</a:t>
            </a:r>
          </a:p>
          <a:p>
            <a:pPr algn="l" rtl="0"/>
            <a:r>
              <a:rPr lang="en-US" dirty="0">
                <a:solidFill>
                  <a:srgbClr val="FF0000"/>
                </a:solidFill>
                <a:latin typeface="Algerian" pitchFamily="82" charset="0"/>
              </a:rPr>
              <a:t>Adaptation</a:t>
            </a:r>
            <a:endParaRPr lang="en-US" dirty="0">
              <a:solidFill>
                <a:srgbClr val="FF0000"/>
              </a:solidFill>
            </a:endParaRP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أصل">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5D376923CF364E9345E8297AAC0723" ma:contentTypeVersion="2" ma:contentTypeDescription="Create a new document." ma:contentTypeScope="" ma:versionID="284d56d71763a8d9de63e0af2f8c8db1">
  <xsd:schema xmlns:xsd="http://www.w3.org/2001/XMLSchema" xmlns:xs="http://www.w3.org/2001/XMLSchema" xmlns:p="http://schemas.microsoft.com/office/2006/metadata/properties" xmlns:ns2="1244c8c3-b995-48f3-9b04-c6843da6a424" targetNamespace="http://schemas.microsoft.com/office/2006/metadata/properties" ma:root="true" ma:fieldsID="d514c0e2f491d97035c870c3825412a3" ns2:_="">
    <xsd:import namespace="1244c8c3-b995-48f3-9b04-c6843da6a42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44c8c3-b995-48f3-9b04-c6843da6a4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2F11442-B2F7-4BE5-B273-BB7EC07B64FA}"/>
</file>

<file path=customXml/itemProps2.xml><?xml version="1.0" encoding="utf-8"?>
<ds:datastoreItem xmlns:ds="http://schemas.openxmlformats.org/officeDocument/2006/customXml" ds:itemID="{5A335DF6-1699-408A-AC05-8F8E8FE4515F}"/>
</file>

<file path=customXml/itemProps3.xml><?xml version="1.0" encoding="utf-8"?>
<ds:datastoreItem xmlns:ds="http://schemas.openxmlformats.org/officeDocument/2006/customXml" ds:itemID="{AA930CAE-462B-4669-B8EF-6544D22B2601}"/>
</file>

<file path=docProps/app.xml><?xml version="1.0" encoding="utf-8"?>
<Properties xmlns="http://schemas.openxmlformats.org/officeDocument/2006/extended-properties" xmlns:vt="http://schemas.openxmlformats.org/officeDocument/2006/docPropsVTypes">
  <Template/>
  <TotalTime>1352</TotalTime>
  <Words>1356</Words>
  <Application>Microsoft Office PowerPoint</Application>
  <PresentationFormat>On-screen Show (4:3)</PresentationFormat>
  <Paragraphs>119</Paragraphs>
  <Slides>28</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28</vt:i4>
      </vt:variant>
    </vt:vector>
  </HeadingPairs>
  <TitlesOfParts>
    <vt:vector size="43" baseType="lpstr">
      <vt:lpstr>Aharoni</vt:lpstr>
      <vt:lpstr>Algerian</vt:lpstr>
      <vt:lpstr>Andalus</vt:lpstr>
      <vt:lpstr>Angsana New</vt:lpstr>
      <vt:lpstr>Arial</vt:lpstr>
      <vt:lpstr>Bernard MT Condensed</vt:lpstr>
      <vt:lpstr>Blackadder ITC</vt:lpstr>
      <vt:lpstr>Calibri</vt:lpstr>
      <vt:lpstr>Calibri,Bold</vt:lpstr>
      <vt:lpstr>Cambria,BoldItalic</vt:lpstr>
      <vt:lpstr>Impact</vt:lpstr>
      <vt:lpstr>Times New Roman</vt:lpstr>
      <vt:lpstr>TimesNewRoman</vt:lpstr>
      <vt:lpstr>Wingdings</vt:lpstr>
      <vt:lpstr>سمة Office</vt:lpstr>
      <vt:lpstr>CNS</vt:lpstr>
      <vt:lpstr>PowerPoint Presentation</vt:lpstr>
      <vt:lpstr>PowerPoint Presentation</vt:lpstr>
      <vt:lpstr>Sensory receptors </vt:lpstr>
      <vt:lpstr> Classification of receptors : A. According   to   the   mode   of  stimulation: </vt:lpstr>
      <vt:lpstr>PowerPoint Presentation</vt:lpstr>
      <vt:lpstr>B . According to the site: </vt:lpstr>
      <vt:lpstr> Interoceptors </vt:lpstr>
      <vt:lpstr>Properties of the Receptors :  </vt:lpstr>
      <vt:lpstr>Physiological Properties of the Receptors :  Excitability </vt:lpstr>
      <vt:lpstr>Mechanism of  Receptor or generator potential:  </vt:lpstr>
      <vt:lpstr>PowerPoint Presentation</vt:lpstr>
      <vt:lpstr>PowerPoint Presentation</vt:lpstr>
      <vt:lpstr>Properties of receptor potential </vt:lpstr>
      <vt:lpstr>II. Specificity or modality  Muller's law </vt:lpstr>
      <vt:lpstr>PowerPoint Presentation</vt:lpstr>
      <vt:lpstr>III. Effect of intensity of stimulus on receptors Weber-Fechner law   </vt:lpstr>
      <vt:lpstr>Compression function of receptors</vt:lpstr>
      <vt:lpstr>IV. Adaptation</vt:lpstr>
      <vt:lpstr>Mechanism of adaptation</vt:lpstr>
      <vt:lpstr>PowerPoint Presentation</vt:lpstr>
      <vt:lpstr>Differences between adaptation &amp; fatigue</vt:lpstr>
      <vt:lpstr>According to the rate of adaptation the receptors are classified into </vt:lpstr>
      <vt:lpstr>Sensory coding </vt:lpstr>
      <vt:lpstr>PowerPoint Presentation</vt:lpstr>
      <vt:lpstr>Dermatomes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DR . NAGLAA</dc:creator>
  <cp:lastModifiedBy>NAMohammed</cp:lastModifiedBy>
  <cp:revision>114</cp:revision>
  <dcterms:created xsi:type="dcterms:W3CDTF">2011-09-12T18:45:23Z</dcterms:created>
  <dcterms:modified xsi:type="dcterms:W3CDTF">2022-04-27T09:54:09Z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0x010100875D376923CF364E9345E8297AAC0723</vt:lpwstr>
  </property>
</Properties>
</file>