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56500"/>
  <p:notesSz cx="10693400" cy="75565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6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4099" y="0"/>
            <a:ext cx="6807119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384300" y="18732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Skeletal muscle</a:t>
            </a:r>
          </a:p>
          <a:p>
            <a:pPr algn="ctr"/>
            <a:r>
              <a:rPr lang="en-US" dirty="0" smtClean="0"/>
              <a:t>(Transverse section)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21" y="0"/>
            <a:ext cx="10038156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2700" y="0"/>
            <a:ext cx="6561661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384300" y="18732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Skeletal muscle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longtidual</a:t>
            </a:r>
            <a:r>
              <a:rPr lang="en-US" dirty="0" smtClean="0"/>
              <a:t> section)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3699" y="0"/>
            <a:ext cx="6246861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231900" y="18732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 end plates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5500" y="0"/>
            <a:ext cx="7018861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384300" y="18732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Skeletal muscle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longtidual</a:t>
            </a:r>
            <a:r>
              <a:rPr lang="en-US" dirty="0" smtClean="0"/>
              <a:t> section)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4100" y="0"/>
            <a:ext cx="60452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5100" y="0"/>
            <a:ext cx="6603832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384300" y="18732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Skeletal muscle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longtidual</a:t>
            </a:r>
            <a:r>
              <a:rPr lang="en-US" dirty="0" smtClean="0"/>
              <a:t> section)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0"/>
            <a:ext cx="6643978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384300" y="18732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Skeletal muscle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longtidual</a:t>
            </a:r>
            <a:r>
              <a:rPr lang="en-US" dirty="0" smtClean="0"/>
              <a:t> section)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4100" y="0"/>
            <a:ext cx="60452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700" y="0"/>
            <a:ext cx="6942661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384300" y="18732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Skeletal muscle</a:t>
            </a:r>
          </a:p>
          <a:p>
            <a:pPr algn="ctr"/>
            <a:r>
              <a:rPr lang="en-US" dirty="0" smtClean="0"/>
              <a:t>(cross section)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900" y="273050"/>
            <a:ext cx="6045200" cy="709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249082" y="18732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Tongue muscles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41</Words>
  <Application>Microsoft Office PowerPoint</Application>
  <PresentationFormat>مخصص</PresentationFormat>
  <Paragraphs>14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Eman</dc:creator>
  <cp:lastModifiedBy>Eman</cp:lastModifiedBy>
  <cp:revision>1</cp:revision>
  <dcterms:created xsi:type="dcterms:W3CDTF">2020-01-23T00:30:59Z</dcterms:created>
  <dcterms:modified xsi:type="dcterms:W3CDTF">2020-02-21T15:54:32Z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2020-01-23T00:00:00Z</vt:filetime>
  </property>
</Properties>
</file>