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61" r:id="rId2"/>
    <p:sldId id="278" r:id="rId3"/>
    <p:sldId id="303" r:id="rId4"/>
    <p:sldId id="308" r:id="rId5"/>
    <p:sldId id="311" r:id="rId6"/>
    <p:sldId id="312" r:id="rId7"/>
    <p:sldId id="316" r:id="rId8"/>
    <p:sldId id="318" r:id="rId9"/>
    <p:sldId id="319" r:id="rId10"/>
    <p:sldId id="326" r:id="rId11"/>
    <p:sldId id="333" r:id="rId12"/>
    <p:sldId id="335" r:id="rId13"/>
    <p:sldId id="337" r:id="rId14"/>
    <p:sldId id="340" r:id="rId15"/>
    <p:sldId id="341" r:id="rId16"/>
    <p:sldId id="344" r:id="rId17"/>
    <p:sldId id="352" r:id="rId18"/>
    <p:sldId id="353" r:id="rId19"/>
    <p:sldId id="354" r:id="rId20"/>
    <p:sldId id="355" r:id="rId21"/>
    <p:sldId id="359" r:id="rId22"/>
    <p:sldId id="360" r:id="rId23"/>
    <p:sldId id="361" r:id="rId24"/>
    <p:sldId id="363" r:id="rId25"/>
    <p:sldId id="364" r:id="rId26"/>
    <p:sldId id="365" r:id="rId27"/>
    <p:sldId id="366" r:id="rId28"/>
    <p:sldId id="367" r:id="rId29"/>
    <p:sldId id="368" r:id="rId30"/>
    <p:sldId id="370" r:id="rId31"/>
    <p:sldId id="371" r:id="rId32"/>
    <p:sldId id="374" r:id="rId33"/>
    <p:sldId id="375" r:id="rId34"/>
    <p:sldId id="377" r:id="rId35"/>
    <p:sldId id="381" r:id="rId36"/>
    <p:sldId id="383" r:id="rId37"/>
    <p:sldId id="384" r:id="rId38"/>
    <p:sldId id="385" r:id="rId39"/>
    <p:sldId id="386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24" autoAdjust="0"/>
  </p:normalViewPr>
  <p:slideViewPr>
    <p:cSldViewPr>
      <p:cViewPr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7DF22AB4-8B6E-4AF2-9B3C-19FF1570611B}" type="datetimeFigureOut">
              <a:rPr lang="ar-EG" smtClean="0"/>
              <a:t>06/11/1443</a:t>
            </a:fld>
            <a:endParaRPr lang="ar-E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E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A062B4CB-0928-476E-AC60-FD6FCF88E531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784890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E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62B4CB-0928-476E-AC60-FD6FCF88E531}" type="slidenum">
              <a:rPr lang="ar-EG" smtClean="0"/>
              <a:t>20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564796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E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62B4CB-0928-476E-AC60-FD6FCF88E531}" type="slidenum">
              <a:rPr lang="ar-EG" smtClean="0"/>
              <a:t>28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564796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28600"/>
            <a:ext cx="70104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442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52400"/>
            <a:ext cx="6477000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832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0"/>
            <a:ext cx="5867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762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0"/>
            <a:ext cx="6934200" cy="678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384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-28433"/>
            <a:ext cx="4648200" cy="683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81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28600"/>
            <a:ext cx="7543800" cy="642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633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304800"/>
            <a:ext cx="67056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138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3048000" cy="6705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457200"/>
            <a:ext cx="5094027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49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71066"/>
            <a:ext cx="4191000" cy="53439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609600"/>
            <a:ext cx="3612229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70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ontent Placeholder 19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81000"/>
            <a:ext cx="8001000" cy="5943600"/>
          </a:xfrm>
        </p:spPr>
      </p:pic>
    </p:spTree>
    <p:extLst>
      <p:ext uri="{BB962C8B-B14F-4D97-AF65-F5344CB8AC3E}">
        <p14:creationId xmlns:p14="http://schemas.microsoft.com/office/powerpoint/2010/main" val="2424221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2400"/>
            <a:ext cx="8839200" cy="6705600"/>
          </a:xfrm>
        </p:spPr>
      </p:pic>
    </p:spTree>
    <p:extLst>
      <p:ext uri="{BB962C8B-B14F-4D97-AF65-F5344CB8AC3E}">
        <p14:creationId xmlns:p14="http://schemas.microsoft.com/office/powerpoint/2010/main" val="297936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76200"/>
            <a:ext cx="85344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489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52400"/>
            <a:ext cx="4953000" cy="6553200"/>
          </a:xfrm>
        </p:spPr>
      </p:pic>
    </p:spTree>
    <p:extLst>
      <p:ext uri="{BB962C8B-B14F-4D97-AF65-F5344CB8AC3E}">
        <p14:creationId xmlns:p14="http://schemas.microsoft.com/office/powerpoint/2010/main" val="4193875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2021\2nd term\MUSK\photos\8\TIBIA &amp; FIBULA\Capture hg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"/>
            <a:ext cx="8077200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9838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28600"/>
            <a:ext cx="8382000" cy="6400800"/>
          </a:xfrm>
        </p:spPr>
      </p:pic>
    </p:spTree>
    <p:extLst>
      <p:ext uri="{BB962C8B-B14F-4D97-AF65-F5344CB8AC3E}">
        <p14:creationId xmlns:p14="http://schemas.microsoft.com/office/powerpoint/2010/main" val="212567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38200"/>
            <a:ext cx="81534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097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457200"/>
            <a:ext cx="3124200" cy="6096000"/>
          </a:xfrm>
        </p:spPr>
      </p:pic>
    </p:spTree>
    <p:extLst>
      <p:ext uri="{BB962C8B-B14F-4D97-AF65-F5344CB8AC3E}">
        <p14:creationId xmlns:p14="http://schemas.microsoft.com/office/powerpoint/2010/main" val="966311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0"/>
            <a:ext cx="3287486" cy="6858000"/>
          </a:xfrm>
        </p:spPr>
      </p:pic>
    </p:spTree>
    <p:extLst>
      <p:ext uri="{BB962C8B-B14F-4D97-AF65-F5344CB8AC3E}">
        <p14:creationId xmlns:p14="http://schemas.microsoft.com/office/powerpoint/2010/main" val="427260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533400"/>
            <a:ext cx="3352800" cy="6324600"/>
          </a:xfrm>
        </p:spPr>
      </p:pic>
    </p:spTree>
    <p:extLst>
      <p:ext uri="{BB962C8B-B14F-4D97-AF65-F5344CB8AC3E}">
        <p14:creationId xmlns:p14="http://schemas.microsoft.com/office/powerpoint/2010/main" val="2552086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52400"/>
            <a:ext cx="57150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61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52400"/>
            <a:ext cx="67818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39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28600"/>
            <a:ext cx="57912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9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04800"/>
            <a:ext cx="74676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529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52400"/>
            <a:ext cx="57912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131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28600"/>
            <a:ext cx="51816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939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304800"/>
            <a:ext cx="52578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35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28600"/>
            <a:ext cx="55626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50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752600"/>
            <a:ext cx="5334000" cy="2667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04800"/>
            <a:ext cx="3581400" cy="617220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20000" y="3809999"/>
            <a:ext cx="1066800" cy="2316163"/>
          </a:xfrm>
        </p:spPr>
        <p:txBody>
          <a:bodyPr/>
          <a:lstStyle/>
          <a:p>
            <a:endParaRPr lang="en-US" dirty="0" smtClean="0"/>
          </a:p>
          <a:p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60615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371600"/>
            <a:ext cx="82296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435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57200"/>
            <a:ext cx="75438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671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143000"/>
            <a:ext cx="7848601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963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04800"/>
            <a:ext cx="2286000" cy="3962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1" y="4419600"/>
            <a:ext cx="4368800" cy="2286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609600"/>
            <a:ext cx="4902957" cy="2743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581400"/>
            <a:ext cx="37338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016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685800"/>
            <a:ext cx="4419600" cy="5943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85800"/>
            <a:ext cx="35814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512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64" y="152400"/>
            <a:ext cx="8459336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43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"/>
            <a:ext cx="83058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257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8534400" cy="6705599"/>
          </a:xfrm>
        </p:spPr>
      </p:pic>
    </p:spTree>
    <p:extLst>
      <p:ext uri="{BB962C8B-B14F-4D97-AF65-F5344CB8AC3E}">
        <p14:creationId xmlns:p14="http://schemas.microsoft.com/office/powerpoint/2010/main" val="188023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52400"/>
            <a:ext cx="70104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747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52400"/>
            <a:ext cx="78486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85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7961"/>
            <a:ext cx="7391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10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1890</TotalTime>
  <Words>2</Words>
  <Application>Microsoft Office PowerPoint</Application>
  <PresentationFormat>On-screen Show (4:3)</PresentationFormat>
  <Paragraphs>2</Paragraphs>
  <Slides>39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ANKLE JOINT &amp; JOINTS OF FOOT</dc:title>
  <dc:creator>A SDF</dc:creator>
  <cp:lastModifiedBy>A SDF</cp:lastModifiedBy>
  <cp:revision>94</cp:revision>
  <dcterms:created xsi:type="dcterms:W3CDTF">2006-08-16T00:00:00Z</dcterms:created>
  <dcterms:modified xsi:type="dcterms:W3CDTF">2022-06-05T10:38:49Z</dcterms:modified>
</cp:coreProperties>
</file>