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52"/>
  </p:notesMasterIdLst>
  <p:sldIdLst>
    <p:sldId id="256" r:id="rId2"/>
    <p:sldId id="316" r:id="rId3"/>
    <p:sldId id="303" r:id="rId4"/>
    <p:sldId id="307" r:id="rId5"/>
    <p:sldId id="317" r:id="rId6"/>
    <p:sldId id="308" r:id="rId7"/>
    <p:sldId id="309" r:id="rId8"/>
    <p:sldId id="311" r:id="rId9"/>
    <p:sldId id="312" r:id="rId10"/>
    <p:sldId id="257" r:id="rId11"/>
    <p:sldId id="258" r:id="rId12"/>
    <p:sldId id="259" r:id="rId13"/>
    <p:sldId id="260" r:id="rId14"/>
    <p:sldId id="304" r:id="rId15"/>
    <p:sldId id="262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313" r:id="rId24"/>
    <p:sldId id="271" r:id="rId25"/>
    <p:sldId id="314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4" r:id="rId35"/>
    <p:sldId id="280" r:id="rId36"/>
    <p:sldId id="281" r:id="rId37"/>
    <p:sldId id="282" r:id="rId38"/>
    <p:sldId id="283" r:id="rId39"/>
    <p:sldId id="285" r:id="rId40"/>
    <p:sldId id="286" r:id="rId41"/>
    <p:sldId id="315" r:id="rId42"/>
    <p:sldId id="287" r:id="rId43"/>
    <p:sldId id="289" r:id="rId44"/>
    <p:sldId id="294" r:id="rId45"/>
    <p:sldId id="295" r:id="rId46"/>
    <p:sldId id="296" r:id="rId47"/>
    <p:sldId id="298" r:id="rId48"/>
    <p:sldId id="300" r:id="rId49"/>
    <p:sldId id="301" r:id="rId50"/>
    <p:sldId id="302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71" autoAdjust="0"/>
  </p:normalViewPr>
  <p:slideViewPr>
    <p:cSldViewPr>
      <p:cViewPr>
        <p:scale>
          <a:sx n="60" d="100"/>
          <a:sy n="60" d="100"/>
        </p:scale>
        <p:origin x="-142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54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tableStyles" Target="tableStyles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4EE86E-AC6C-054A-5532-F8021DCE57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E518EB-ED01-66A3-6843-85D21B47A3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F8198FA-6521-4BAB-A176-D61069CC75D3}" type="datetimeFigureOut">
              <a:rPr lang="en-US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B0739B9-C171-9153-7431-05379CF3F7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050A8B-5C2E-2012-D428-792EBFEAF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1AC73-4E84-EC94-FC06-791F413F31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0487-24FC-E726-ACBE-B3238F58D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14F092-CB6B-4759-A4AA-3CB6A4A5DD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18D42542-DBB9-BB7B-DE3F-8AE8BD8ADC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1B4909A9-E4A6-B372-5717-C48336E92A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68523DAE-CA3C-D523-6DF7-EEFC64650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D0EAFE-91AE-4248-99C8-22F0E75B053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702317B9-1BCC-0615-2A32-B6D3B1F453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C7ECDC96-3B9D-354F-E19F-96B280C272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altLang="en-US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56CFA4A4-1B06-A105-F196-37E730110B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0A9A48-9AEC-4084-BB88-3CB2EA3D5EF1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1AA4D845-F5F7-A60C-286C-950890CE7B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DD334F4B-3638-DEF5-47B4-2A6A16CFDF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F070BFD0-C8D3-E6A9-E9E9-DCF7185EF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E55F07-5470-4648-BC35-ACBE10516933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4017612D-C4D8-D0C8-D285-F83B7F08A4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8595C587-5E4B-AB6F-575C-41D1A27DE4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altLang="en-US" sz="2400"/>
              <a:t>Major problem other parts of S. Asia, also Argentina, Chile, China, Hungary, Mexico, Peru</a:t>
            </a:r>
          </a:p>
          <a:p>
            <a:pPr marL="0" lvl="1"/>
            <a:r>
              <a:rPr lang="en-US" altLang="en-US" sz="2400">
                <a:latin typeface="Times New Roman" panose="02020603050405020304" pitchFamily="18" charset="0"/>
              </a:rPr>
              <a:t>“</a:t>
            </a:r>
            <a:r>
              <a:rPr lang="en-US" altLang="en-US" sz="2400"/>
              <a:t>affects millions</a:t>
            </a:r>
            <a:r>
              <a:rPr lang="en-US" altLang="en-US" sz="2400">
                <a:latin typeface="Times New Roman" panose="02020603050405020304" pitchFamily="18" charset="0"/>
              </a:rPr>
              <a:t>”</a:t>
            </a:r>
            <a:r>
              <a:rPr lang="en-US" altLang="en-US" sz="2400"/>
              <a:t> (WHO) but often of mild form</a:t>
            </a:r>
          </a:p>
          <a:p>
            <a:endParaRPr lang="en-US" altLang="en-US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04BD4762-55A9-8888-0E9A-A90A603B2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858C2E-B3C4-41D7-A38C-A73D297A4810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1E197-B028-F510-FDA1-649D8BFD1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CDA7F-F176-52C9-2252-64889661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D8134-0381-44B5-51F1-2DD12D0C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C2C1-E912-4632-B661-B87FB7FC21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08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811A1-CA70-9D15-52F3-98FA5094E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A8815-313A-8167-3886-83060F32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3B13E-F983-9AFD-FCBC-7E289C5EE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6FFE2-D5A5-47D0-8D2C-94E25366D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51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CBC6F-4967-74AD-1D70-DD58556DA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78627-3EF1-21B4-F258-764C99F54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AE29E-84EB-240E-CC0F-D3843DBF9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20D0A-2D11-44F3-A318-FFBB64028D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62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EB357-72BE-DFB0-363B-89486D672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3CA0F-E7F0-157D-7A33-7C3D5CA4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D431F-AB21-5083-7108-7B71EA1B1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1D3C9-64AE-4C15-BA62-690B606C6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483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3BA9E-C34C-4929-92A5-EA672E2C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2ED36-D3E1-CDDC-DABE-1433CBF4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26C55-F1E3-7E77-C599-2B1A634AF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1DE82-B47C-4E91-8E41-D9EF4F3A16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34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64F04-46B4-C86C-4584-A5AA582A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B0FD5-9177-7B9A-8649-7674685BC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2589F-3F91-BD85-BACD-527D8F2C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46C91-980D-4DE8-8C5D-B864BA0D2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29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A16CF-05A2-E85E-E65E-24DDCE3BE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2C0D9-6EE2-2E0F-D141-CFDD7DF0D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4FFFC-DED7-F409-D1DB-9312E33A6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89393-2AD9-4609-A5F0-23E2B25195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94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C786E8-0B16-7660-CCF1-DD704D16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CEB5A1-A80C-F4EF-A1E6-7545A6AC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CC5CFC-C777-E0AD-F7FC-E9C4C9E3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B1DA7-A783-47FC-8A70-3E635754C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49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96F1144-74AF-DB30-19B3-5235D51D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25B20BD-0F47-FAE7-8270-577A94331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A1A8904-8898-E0E4-C0EA-751D411AF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CFFD0-9D1B-404D-B773-4FF4A27699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79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59C84E5-E85D-CFA7-A1BA-A13996AFE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FF4CE05-F19F-1B33-F24F-4EB7AB225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3893F7-5E76-1B4F-3092-59C0B41E1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3FD1C-EFFD-471F-9785-75A150D2F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89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4EC3A6-5E4A-EA71-B58A-FCDB79726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A3474B7-781E-AD81-8665-738907AD4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73150C-0AD4-58EF-A7F2-0D923927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96A83-431E-4804-9F36-614F6C53D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84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4F093D-DA09-51B1-0A46-5889A5D3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DD7BA5-67D2-D9BF-AFC6-2DF89BF3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585F9A8-ADD4-2F4E-538C-79DE000F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27F91-E22F-4757-AFB1-ABEAD14BB5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5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DEE04B-1FAF-9718-BC18-153F4F882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A383F79-BCE1-1CEE-1428-FF4D276A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1EA02B-C7DB-E05C-80F9-E398276A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EECE4-0423-428A-A585-2A507135D1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64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968E0267-767D-AD4E-B177-17357322623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6AA466D3-4F3C-D83C-7E42-CFAD5F6015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B6495-ECEA-E660-AD9C-0E04B6DCC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0BFD-3141-0F2E-D3B9-80E0CF3D8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40AE3-3917-B241-6A36-21E421E57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1DF1BA2-8C3E-4CB2-8830-27FD498AD9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jpeg" /><Relationship Id="rId4" Type="http://schemas.openxmlformats.org/officeDocument/2006/relationships/image" Target="../media/image5.jpeg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emf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4">
            <a:extLst>
              <a:ext uri="{FF2B5EF4-FFF2-40B4-BE49-F238E27FC236}">
                <a16:creationId xmlns:a16="http://schemas.microsoft.com/office/drawing/2014/main" id="{2034DA11-4851-EB2F-2B50-5DC72EC483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066800"/>
            <a:ext cx="7772400" cy="4041775"/>
          </a:xfrm>
        </p:spPr>
        <p:txBody>
          <a:bodyPr/>
          <a:lstStyle/>
          <a:p>
            <a:pPr eaLnBrk="1" hangingPunct="1"/>
            <a:r>
              <a:rPr lang="en-US" altLang="en-US" sz="8000" b="1">
                <a:solidFill>
                  <a:srgbClr val="FF0000"/>
                </a:solidFill>
              </a:rPr>
              <a:t>ENVIRONMENTAL SANITATION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5FACA88C-2DA6-9F99-9F1C-481B33B0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13C332-0253-4139-9D51-836AD11CDED7}" type="slidenum">
              <a:rPr lang="en-US" altLang="en-US">
                <a:solidFill>
                  <a:srgbClr val="898989"/>
                </a:solidFill>
              </a:rPr>
              <a:pPr/>
              <a:t>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extLst>
              <a:ext uri="{FF2B5EF4-FFF2-40B4-BE49-F238E27FC236}">
                <a16:creationId xmlns:a16="http://schemas.microsoft.com/office/drawing/2014/main" id="{0F529B91-2928-8A22-D9CA-2795210DE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COMPONENTS OF ENVIRNOMENTAL SANITATION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F9BC44F-87F5-FC43-5D8B-EE1F505714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WATER SANITATION</a:t>
            </a:r>
          </a:p>
          <a:p>
            <a:pPr eaLnBrk="1" hangingPunct="1"/>
            <a:r>
              <a:rPr lang="en-US" altLang="en-US" sz="2400"/>
              <a:t>FOOD AND MILK SANITATION</a:t>
            </a:r>
          </a:p>
          <a:p>
            <a:pPr eaLnBrk="1" hangingPunct="1"/>
            <a:r>
              <a:rPr lang="en-US" altLang="en-US" sz="2400"/>
              <a:t>EXCRETA DISPOSAL</a:t>
            </a:r>
          </a:p>
          <a:p>
            <a:pPr eaLnBrk="1" hangingPunct="1"/>
            <a:r>
              <a:rPr lang="en-US" altLang="en-US" sz="2400"/>
              <a:t>SEWAGE DISPOSAL</a:t>
            </a:r>
          </a:p>
          <a:p>
            <a:pPr eaLnBrk="1" hangingPunct="1"/>
            <a:r>
              <a:rPr lang="en-US" altLang="en-US" sz="2400"/>
              <a:t>REFUSE DISPOSAL</a:t>
            </a:r>
          </a:p>
          <a:p>
            <a:pPr eaLnBrk="1" hangingPunct="1"/>
            <a:r>
              <a:rPr lang="en-US" altLang="en-US" sz="2400"/>
              <a:t>VECTOR AND VERMIN CONTROL</a:t>
            </a:r>
          </a:p>
          <a:p>
            <a:pPr eaLnBrk="1" hangingPunct="1"/>
            <a:r>
              <a:rPr lang="en-US" altLang="en-US" sz="2400"/>
              <a:t>HOUSING</a:t>
            </a:r>
          </a:p>
          <a:p>
            <a:pPr eaLnBrk="1" hangingPunct="1"/>
            <a:r>
              <a:rPr lang="en-US" altLang="en-US" sz="2400"/>
              <a:t>AIR SANITATION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19460" name="Slide Number Placeholder 5">
            <a:extLst>
              <a:ext uri="{FF2B5EF4-FFF2-40B4-BE49-F238E27FC236}">
                <a16:creationId xmlns:a16="http://schemas.microsoft.com/office/drawing/2014/main" id="{0152C515-1698-ADEB-2D62-3EA752FE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44ABDC-40CC-46D7-80BE-53114C1C0771}" type="slidenum">
              <a:rPr lang="en-US" altLang="en-US">
                <a:solidFill>
                  <a:srgbClr val="898989"/>
                </a:solidFill>
              </a:rPr>
              <a:pPr/>
              <a:t>10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extLst>
              <a:ext uri="{FF2B5EF4-FFF2-40B4-BE49-F238E27FC236}">
                <a16:creationId xmlns:a16="http://schemas.microsoft.com/office/drawing/2014/main" id="{FD6B7A25-E774-7921-AB3C-2D7EFE9F8D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WATER SANITATION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127B16F-897B-8735-595B-C536C90274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WATER ANALYSIS CONSISTS OF:</a:t>
            </a:r>
          </a:p>
          <a:p>
            <a:pPr eaLnBrk="1" hangingPunct="1"/>
            <a:r>
              <a:rPr lang="en-US" altLang="en-US"/>
              <a:t>PHYSICAL</a:t>
            </a:r>
          </a:p>
          <a:p>
            <a:pPr eaLnBrk="1" hangingPunct="1"/>
            <a:r>
              <a:rPr lang="en-US" altLang="en-US"/>
              <a:t>CHEMICAL</a:t>
            </a:r>
          </a:p>
          <a:p>
            <a:pPr eaLnBrk="1" hangingPunct="1"/>
            <a:r>
              <a:rPr lang="en-US" altLang="en-US"/>
              <a:t>RADIOLOGICAL</a:t>
            </a:r>
          </a:p>
          <a:p>
            <a:pPr eaLnBrk="1" hangingPunct="1"/>
            <a:r>
              <a:rPr lang="en-US" altLang="en-US"/>
              <a:t>BIOLOGICAL</a:t>
            </a:r>
          </a:p>
          <a:p>
            <a:pPr eaLnBrk="1" hangingPunct="1"/>
            <a:r>
              <a:rPr lang="en-US" altLang="en-US"/>
              <a:t>BACTERIOLOGICAL</a:t>
            </a:r>
          </a:p>
        </p:txBody>
      </p:sp>
      <p:sp>
        <p:nvSpPr>
          <p:cNvPr id="20484" name="Slide Number Placeholder 5">
            <a:extLst>
              <a:ext uri="{FF2B5EF4-FFF2-40B4-BE49-F238E27FC236}">
                <a16:creationId xmlns:a16="http://schemas.microsoft.com/office/drawing/2014/main" id="{6274E819-2B08-7EAF-AF56-7D8E5E4FC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B1FC7B-8952-4549-84C3-13E4A1071354}" type="slidenum">
              <a:rPr lang="en-US" altLang="en-US">
                <a:solidFill>
                  <a:srgbClr val="898989"/>
                </a:solidFill>
              </a:rPr>
              <a:pPr/>
              <a:t>11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BCBF13F1-8198-4E4E-1CA0-19DDD303D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WATER SANITATION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9A3CFE0-1614-1AB5-34E9-D642E6B3A5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PUBLIC WATER SUPPLY MUST BE-</a:t>
            </a:r>
          </a:p>
          <a:p>
            <a:pPr lvl="1" eaLnBrk="1" hangingPunct="1"/>
            <a:r>
              <a:rPr lang="en-US" altLang="en-US" sz="3200"/>
              <a:t>SAFE</a:t>
            </a:r>
          </a:p>
          <a:p>
            <a:pPr lvl="1" eaLnBrk="1" hangingPunct="1"/>
            <a:r>
              <a:rPr lang="en-US" altLang="en-US" sz="3200"/>
              <a:t>REASONABLY SOFT</a:t>
            </a:r>
          </a:p>
          <a:p>
            <a:pPr lvl="1" eaLnBrk="1" hangingPunct="1"/>
            <a:r>
              <a:rPr lang="en-US" altLang="en-US" sz="3200"/>
              <a:t>PLENTIFUL</a:t>
            </a:r>
          </a:p>
          <a:p>
            <a:pPr lvl="1" eaLnBrk="1" hangingPunct="1"/>
            <a:r>
              <a:rPr lang="en-US" altLang="en-US" sz="3200"/>
              <a:t>CHEAP</a:t>
            </a:r>
          </a:p>
        </p:txBody>
      </p:sp>
      <p:sp>
        <p:nvSpPr>
          <p:cNvPr id="21508" name="Slide Number Placeholder 5">
            <a:extLst>
              <a:ext uri="{FF2B5EF4-FFF2-40B4-BE49-F238E27FC236}">
                <a16:creationId xmlns:a16="http://schemas.microsoft.com/office/drawing/2014/main" id="{A176DBD5-96C0-6E83-87BB-3B0AEB53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F5DAD4-4EAD-4624-8815-70CBDEC38CC0}" type="slidenum">
              <a:rPr lang="en-US" altLang="en-US">
                <a:solidFill>
                  <a:srgbClr val="898989"/>
                </a:solidFill>
              </a:rPr>
              <a:pPr/>
              <a:t>12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extLst>
              <a:ext uri="{FF2B5EF4-FFF2-40B4-BE49-F238E27FC236}">
                <a16:creationId xmlns:a16="http://schemas.microsoft.com/office/drawing/2014/main" id="{1C4F0EDD-198D-45A8-316E-F7CBF5BB3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WATER SANITATION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39ACCC6-731A-F5BB-48D9-3525D3EDDA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HOUSEHOLD TREATMENT OF WATER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</a:rPr>
              <a:t>BOILING, i.e., beyond 2 minutes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</a:rPr>
              <a:t>CHLORINATION- 1-5ppm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</a:rPr>
              <a:t>IODINE TREATMENT- 10 drops per gallon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</a:rPr>
              <a:t>FILTRATION 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</a:rPr>
              <a:t>AERATION</a:t>
            </a:r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82B17CC6-A838-3D62-D9F2-8B48CC3CF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A3044A-5529-42F5-9B23-C56D4B5C8EC7}" type="slidenum">
              <a:rPr lang="en-US" altLang="en-US">
                <a:solidFill>
                  <a:srgbClr val="898989"/>
                </a:solidFill>
              </a:rPr>
              <a:pPr/>
              <a:t>13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72D9882-25D4-C9E3-153F-19131F5924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Natural chemical hazards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DA76614-B8B4-A7FD-C02B-36B5233279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Arsenic</a:t>
            </a:r>
          </a:p>
          <a:p>
            <a:pPr lvl="1" eaLnBrk="1" hangingPunct="1"/>
            <a:r>
              <a:rPr lang="en-US" altLang="en-US" sz="2400"/>
              <a:t>Skin lesions, various cancers</a:t>
            </a:r>
          </a:p>
          <a:p>
            <a:pPr lvl="1" eaLnBrk="1" hangingPunct="1"/>
            <a:r>
              <a:rPr lang="en-US" altLang="en-US" sz="2400">
                <a:latin typeface="Times New Roman" panose="02020603050405020304" pitchFamily="18" charset="0"/>
              </a:rPr>
              <a:t>“</a:t>
            </a:r>
            <a:r>
              <a:rPr lang="en-US" altLang="en-US" sz="2400"/>
              <a:t>20 to 60</a:t>
            </a:r>
            <a:r>
              <a:rPr lang="en-US" altLang="en-US" sz="2400">
                <a:latin typeface="Times New Roman" panose="02020603050405020304" pitchFamily="18" charset="0"/>
              </a:rPr>
              <a:t>”</a:t>
            </a:r>
            <a:r>
              <a:rPr lang="en-US" altLang="en-US" sz="2400"/>
              <a:t> million exposed in Bangladesh</a:t>
            </a:r>
          </a:p>
          <a:p>
            <a:pPr eaLnBrk="1" hangingPunct="1"/>
            <a:r>
              <a:rPr lang="en-US" altLang="en-US" sz="2800"/>
              <a:t>Fluorosis </a:t>
            </a:r>
          </a:p>
          <a:p>
            <a:pPr lvl="1" eaLnBrk="1" hangingPunct="1"/>
            <a:r>
              <a:rPr lang="en-US" altLang="en-US" sz="2400"/>
              <a:t>Dental damage, crippling bone damage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4">
            <a:extLst>
              <a:ext uri="{FF2B5EF4-FFF2-40B4-BE49-F238E27FC236}">
                <a16:creationId xmlns:a16="http://schemas.microsoft.com/office/drawing/2014/main" id="{6044DB74-BC57-1AC3-7B0E-1561AF7576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WATER SANITATION</a:t>
            </a:r>
            <a:br>
              <a:rPr lang="en-US" altLang="en-US" sz="3200"/>
            </a:br>
            <a:r>
              <a:rPr lang="en-US" altLang="en-US" sz="3200" b="1"/>
              <a:t>CHEMICAL QUALITY</a:t>
            </a:r>
          </a:p>
        </p:txBody>
      </p:sp>
      <p:graphicFrame>
        <p:nvGraphicFramePr>
          <p:cNvPr id="13349" name="Group 37">
            <a:extLst>
              <a:ext uri="{FF2B5EF4-FFF2-40B4-BE49-F238E27FC236}">
                <a16:creationId xmlns:a16="http://schemas.microsoft.com/office/drawing/2014/main" id="{7768DDF3-8DF0-D49B-397D-82CE438BA210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693025" cy="4191000"/>
        </p:xfrm>
        <a:graphic>
          <a:graphicData uri="http://schemas.openxmlformats.org/drawingml/2006/table">
            <a:tbl>
              <a:tblPr/>
              <a:tblGrid>
                <a:gridCol w="3846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6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CHEMICAL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CONCENTRATION[mg/L]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Arsenic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Barium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Cadmium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Chromium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Cyanide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Selenium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Silver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587" name="Slide Number Placeholder 36">
            <a:extLst>
              <a:ext uri="{FF2B5EF4-FFF2-40B4-BE49-F238E27FC236}">
                <a16:creationId xmlns:a16="http://schemas.microsoft.com/office/drawing/2014/main" id="{FE4F11DD-EE60-AD17-3FEF-DB6B73D31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69846A-4B4C-43D4-B6DA-FAFC6F4F3EA5}" type="slidenum">
              <a:rPr lang="en-US" altLang="en-US">
                <a:solidFill>
                  <a:srgbClr val="898989"/>
                </a:solidFill>
              </a:rPr>
              <a:pPr/>
              <a:t>15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extLst>
              <a:ext uri="{FF2B5EF4-FFF2-40B4-BE49-F238E27FC236}">
                <a16:creationId xmlns:a16="http://schemas.microsoft.com/office/drawing/2014/main" id="{F34A2615-F2F0-E29E-4410-EF07D4485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/>
          <a:lstStyle/>
          <a:p>
            <a:pPr eaLnBrk="1" hangingPunct="1"/>
            <a:br>
              <a:rPr lang="en-US" altLang="en-US" sz="3200"/>
            </a:br>
            <a:r>
              <a:rPr lang="en-US" altLang="en-US" sz="3600" b="1"/>
              <a:t>FOOD AND MILK SANITATION</a:t>
            </a:r>
            <a:br>
              <a:rPr lang="en-US" altLang="en-US" sz="3600" b="1"/>
            </a:br>
            <a:br>
              <a:rPr lang="en-US" altLang="en-US" sz="3200"/>
            </a:br>
            <a:r>
              <a:rPr lang="en-US" altLang="en-US" sz="3200"/>
              <a:t>The GOLDEN RULE of food sanitation is:</a:t>
            </a:r>
            <a:br>
              <a:rPr lang="en-US" altLang="en-US" sz="3200"/>
            </a:br>
            <a:br>
              <a:rPr lang="en-US" altLang="en-US" sz="3200"/>
            </a:br>
            <a:r>
              <a:rPr lang="en-US" altLang="en-US" sz="3200"/>
              <a:t>        </a:t>
            </a:r>
            <a:r>
              <a:rPr lang="en-US" altLang="en-US" sz="3200" b="1"/>
              <a:t>“Keep it cold or hot, and keep it covered”</a:t>
            </a:r>
            <a:br>
              <a:rPr lang="en-US" altLang="en-US" sz="3200" b="1"/>
            </a:br>
            <a:endParaRPr lang="en-US" altLang="en-US" sz="32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566349D-70D4-6965-106A-2B3A941C0D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3352800"/>
            <a:ext cx="8001000" cy="2733675"/>
          </a:xfrm>
        </p:spPr>
        <p:txBody>
          <a:bodyPr/>
          <a:lstStyle/>
          <a:p>
            <a:pPr eaLnBrk="1" hangingPunct="1"/>
            <a:r>
              <a:rPr lang="en-US" altLang="en-US"/>
              <a:t>3 Enemies Of Food Storage: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High Temperature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High Humidity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Contamination By Strong Odors</a:t>
            </a:r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2AD01CED-333A-B7C0-26BA-B748AB70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82557A-465B-436F-8836-CEB4E482E4BE}" type="slidenum">
              <a:rPr lang="en-US" altLang="en-US">
                <a:solidFill>
                  <a:srgbClr val="898989"/>
                </a:solidFill>
              </a:rPr>
              <a:pPr/>
              <a:t>16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AutoShape 4">
            <a:extLst>
              <a:ext uri="{FF2B5EF4-FFF2-40B4-BE49-F238E27FC236}">
                <a16:creationId xmlns:a16="http://schemas.microsoft.com/office/drawing/2014/main" id="{C5068FB6-8DA8-5B06-5326-C60ADC49B0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FOOD SANITATION:</a:t>
            </a:r>
            <a:br>
              <a:rPr lang="en-US" altLang="en-US" sz="3200"/>
            </a:br>
            <a:r>
              <a:rPr lang="en-US" altLang="en-US" sz="3200"/>
              <a:t>FOOD BORNE DISEASES</a:t>
            </a:r>
          </a:p>
        </p:txBody>
      </p:sp>
      <p:grpSp>
        <p:nvGrpSpPr>
          <p:cNvPr id="2" name="Organization Chart 7">
            <a:extLst>
              <a:ext uri="{FF2B5EF4-FFF2-40B4-BE49-F238E27FC236}">
                <a16:creationId xmlns:a16="http://schemas.microsoft.com/office/drawing/2014/main" id="{D261EB9E-E3F4-8B7F-930C-CA60727986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74713" y="2395538"/>
            <a:ext cx="8040687" cy="4157662"/>
            <a:chOff x="551" y="1509"/>
            <a:chExt cx="2880" cy="720"/>
          </a:xfrm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2FFA27F0-1054-C8E4-8EE2-FF014013D6E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423" y="1365"/>
              <a:ext cx="144" cy="1008"/>
            </a:xfrm>
            <a:prstGeom prst="bentConnector3">
              <a:avLst>
                <a:gd name="adj1" fmla="val 156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B208E9AC-8D3F-83DE-C7B1-2110DE9D4801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920" y="1868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" name="_s2054">
              <a:extLst>
                <a:ext uri="{FF2B5EF4-FFF2-40B4-BE49-F238E27FC236}">
                  <a16:creationId xmlns:a16="http://schemas.microsoft.com/office/drawing/2014/main" id="{0CA7DBBF-B0A9-71ED-FB19-0547819C5675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415" y="1365"/>
              <a:ext cx="144" cy="1008"/>
            </a:xfrm>
            <a:prstGeom prst="bentConnector3">
              <a:avLst>
                <a:gd name="adj1" fmla="val 156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2055">
              <a:extLst>
                <a:ext uri="{FF2B5EF4-FFF2-40B4-BE49-F238E27FC236}">
                  <a16:creationId xmlns:a16="http://schemas.microsoft.com/office/drawing/2014/main" id="{CB5ECB06-8471-A11D-832D-CFB7B9920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50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FOOD BORNE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INFECTION</a:t>
              </a:r>
            </a:p>
          </p:txBody>
        </p:sp>
        <p:sp>
          <p:nvSpPr>
            <p:cNvPr id="4" name="_s2056">
              <a:extLst>
                <a:ext uri="{FF2B5EF4-FFF2-40B4-BE49-F238E27FC236}">
                  <a16:creationId xmlns:a16="http://schemas.microsoft.com/office/drawing/2014/main" id="{81B63218-CFAB-5CAB-2A6B-4BAC853B9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BACTERIAL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-Typhoid, Cholera,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Bacillary dysentery,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Salmonella</a:t>
              </a:r>
            </a:p>
          </p:txBody>
        </p:sp>
        <p:sp>
          <p:nvSpPr>
            <p:cNvPr id="5" name="_s2057">
              <a:extLst>
                <a:ext uri="{FF2B5EF4-FFF2-40B4-BE49-F238E27FC236}">
                  <a16:creationId xmlns:a16="http://schemas.microsoft.com/office/drawing/2014/main" id="{F789A3AC-F187-C984-A36F-B5F994A20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_s2058">
              <a:extLst>
                <a:ext uri="{FF2B5EF4-FFF2-40B4-BE49-F238E27FC236}">
                  <a16:creationId xmlns:a16="http://schemas.microsoft.com/office/drawing/2014/main" id="{56D955A7-596F-419A-374C-623766162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7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PARASITIC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-Ascariasis,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Trichinosis,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Amoebiasis</a:t>
              </a:r>
            </a:p>
          </p:txBody>
        </p:sp>
      </p:grpSp>
      <p:sp>
        <p:nvSpPr>
          <p:cNvPr id="2060" name="Slide Number Placeholder 5">
            <a:extLst>
              <a:ext uri="{FF2B5EF4-FFF2-40B4-BE49-F238E27FC236}">
                <a16:creationId xmlns:a16="http://schemas.microsoft.com/office/drawing/2014/main" id="{784483B0-04A2-D7F6-8CB5-EAA02BE0B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55A9AC-3BD8-43CA-ADE4-BA47602294B4}" type="slidenum">
              <a:rPr lang="en-US" altLang="en-US">
                <a:solidFill>
                  <a:srgbClr val="898989"/>
                </a:solidFill>
              </a:rPr>
              <a:pPr/>
              <a:t>17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AutoShape 2">
            <a:extLst>
              <a:ext uri="{FF2B5EF4-FFF2-40B4-BE49-F238E27FC236}">
                <a16:creationId xmlns:a16="http://schemas.microsoft.com/office/drawing/2014/main" id="{E6BF27D6-28B8-4B95-0B0F-E0B2A0059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FOOD SANITATION:</a:t>
            </a:r>
            <a:br>
              <a:rPr lang="en-US" altLang="en-US" sz="3200"/>
            </a:br>
            <a:r>
              <a:rPr lang="en-US" altLang="en-US" sz="3200"/>
              <a:t>FOOD BORNE DISASE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228B830A-B1B7-6EEE-9322-032437E81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14400" y="2209800"/>
            <a:ext cx="8001000" cy="4267200"/>
            <a:chOff x="551" y="1509"/>
            <a:chExt cx="2880" cy="720"/>
          </a:xfrm>
        </p:grpSpPr>
        <p:cxnSp>
          <p:nvCxnSpPr>
            <p:cNvPr id="3076" name="_s3076">
              <a:extLst>
                <a:ext uri="{FF2B5EF4-FFF2-40B4-BE49-F238E27FC236}">
                  <a16:creationId xmlns:a16="http://schemas.microsoft.com/office/drawing/2014/main" id="{B0C7C654-4857-F96E-63EF-1F4074F544D5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423" y="1365"/>
              <a:ext cx="144" cy="1008"/>
            </a:xfrm>
            <a:prstGeom prst="bentConnector3">
              <a:avLst>
                <a:gd name="adj1" fmla="val 156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7" name="_s3077">
              <a:extLst>
                <a:ext uri="{FF2B5EF4-FFF2-40B4-BE49-F238E27FC236}">
                  <a16:creationId xmlns:a16="http://schemas.microsoft.com/office/drawing/2014/main" id="{9DBF4F73-CAEF-AA69-39BA-FBDA28A39435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920" y="1868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8" name="_s3078">
              <a:extLst>
                <a:ext uri="{FF2B5EF4-FFF2-40B4-BE49-F238E27FC236}">
                  <a16:creationId xmlns:a16="http://schemas.microsoft.com/office/drawing/2014/main" id="{68DD801A-84E6-E019-F86D-ED0C6705B815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415" y="1365"/>
              <a:ext cx="144" cy="1008"/>
            </a:xfrm>
            <a:prstGeom prst="bentConnector3">
              <a:avLst>
                <a:gd name="adj1" fmla="val 156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079">
              <a:extLst>
                <a:ext uri="{FF2B5EF4-FFF2-40B4-BE49-F238E27FC236}">
                  <a16:creationId xmlns:a16="http://schemas.microsoft.com/office/drawing/2014/main" id="{55BBB5B0-7B10-7A30-0A02-895F1BD9E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50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FOOD POISONING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OR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INTOXICATION</a:t>
              </a:r>
            </a:p>
          </p:txBody>
        </p:sp>
        <p:sp>
          <p:nvSpPr>
            <p:cNvPr id="4" name="_s3080">
              <a:extLst>
                <a:ext uri="{FF2B5EF4-FFF2-40B4-BE49-F238E27FC236}">
                  <a16:creationId xmlns:a16="http://schemas.microsoft.com/office/drawing/2014/main" id="{54C3C417-ED68-C4F9-8B63-68362236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BACTERIAL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Staphylococcus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Streptococcus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Cl. botulinum</a:t>
              </a:r>
            </a:p>
          </p:txBody>
        </p:sp>
        <p:sp>
          <p:nvSpPr>
            <p:cNvPr id="5" name="_s3081">
              <a:extLst>
                <a:ext uri="{FF2B5EF4-FFF2-40B4-BE49-F238E27FC236}">
                  <a16:creationId xmlns:a16="http://schemas.microsoft.com/office/drawing/2014/main" id="{DF309F0C-64F7-F82E-DDA2-1584A4ED7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PLANT OR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ANIMAL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Mushroom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Mussels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Fish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Herbs</a:t>
              </a:r>
            </a:p>
          </p:txBody>
        </p:sp>
        <p:sp>
          <p:nvSpPr>
            <p:cNvPr id="6" name="_s3082">
              <a:extLst>
                <a:ext uri="{FF2B5EF4-FFF2-40B4-BE49-F238E27FC236}">
                  <a16:creationId xmlns:a16="http://schemas.microsoft.com/office/drawing/2014/main" id="{F5D4A94D-E86E-2C84-1E06-A3CFA8631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7" y="194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CHEMICAL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DDT, Lead,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Mercury, Cadmium</a:t>
              </a:r>
            </a:p>
          </p:txBody>
        </p:sp>
      </p:grpSp>
      <p:sp>
        <p:nvSpPr>
          <p:cNvPr id="3084" name="Slide Number Placeholder 5">
            <a:extLst>
              <a:ext uri="{FF2B5EF4-FFF2-40B4-BE49-F238E27FC236}">
                <a16:creationId xmlns:a16="http://schemas.microsoft.com/office/drawing/2014/main" id="{2F0BC942-DBFD-2521-389E-890A2854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276101-D5EC-459D-B708-4C1C1A7E490D}" type="slidenum">
              <a:rPr lang="en-US" altLang="en-US">
                <a:solidFill>
                  <a:srgbClr val="898989"/>
                </a:solidFill>
              </a:rPr>
              <a:pPr/>
              <a:t>18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extLst>
              <a:ext uri="{FF2B5EF4-FFF2-40B4-BE49-F238E27FC236}">
                <a16:creationId xmlns:a16="http://schemas.microsoft.com/office/drawing/2014/main" id="{8538A86C-53B4-E45F-B41D-279C8854B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SANITATION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7F50147-9769-537D-5215-074BF4D462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STERILIZATION- The application of high temperature for the purpose of </a:t>
            </a:r>
            <a:r>
              <a:rPr lang="en-US" altLang="en-US" u="sng">
                <a:solidFill>
                  <a:srgbClr val="FF0000"/>
                </a:solidFill>
              </a:rPr>
              <a:t>destroying all types of microorganisms. </a:t>
            </a:r>
          </a:p>
          <a:p>
            <a:pPr eaLnBrk="1" hangingPunct="1"/>
            <a:r>
              <a:rPr lang="en-US" altLang="en-US"/>
              <a:t>PASTEURIZATION- The application of heat to milk for the purpose of </a:t>
            </a:r>
            <a:r>
              <a:rPr lang="en-US" altLang="en-US" u="sng">
                <a:solidFill>
                  <a:srgbClr val="FF0000"/>
                </a:solidFill>
              </a:rPr>
              <a:t>destroying pathogenic microorganisms with minimum injury to the substance</a:t>
            </a:r>
          </a:p>
        </p:txBody>
      </p:sp>
      <p:sp>
        <p:nvSpPr>
          <p:cNvPr id="26628" name="Slide Number Placeholder 5">
            <a:extLst>
              <a:ext uri="{FF2B5EF4-FFF2-40B4-BE49-F238E27FC236}">
                <a16:creationId xmlns:a16="http://schemas.microsoft.com/office/drawing/2014/main" id="{5967E1BF-0AAB-C5F2-8FE7-88DCD9A16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33C5944-670E-483C-9D81-B3C831277ED1}" type="slidenum">
              <a:rPr lang="en-US" altLang="en-US">
                <a:solidFill>
                  <a:srgbClr val="898989"/>
                </a:solidFill>
              </a:rPr>
              <a:pPr/>
              <a:t>19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1C6492-0970-2916-644A-2B643F956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Sanitation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5302A51-ECEF-36D2-A4D3-44F64EBE65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763000" cy="1676400"/>
          </a:xfrm>
        </p:spPr>
        <p:txBody>
          <a:bodyPr/>
          <a:lstStyle/>
          <a:p>
            <a:r>
              <a:rPr lang="en-US" altLang="en-US"/>
              <a:t>is the hygienic means of preventing human contact from the hazards of wastes to promote health </a:t>
            </a:r>
          </a:p>
        </p:txBody>
      </p:sp>
      <p:pic>
        <p:nvPicPr>
          <p:cNvPr id="8196" name="Picture 2054">
            <a:extLst>
              <a:ext uri="{FF2B5EF4-FFF2-40B4-BE49-F238E27FC236}">
                <a16:creationId xmlns:a16="http://schemas.microsoft.com/office/drawing/2014/main" id="{24239910-998C-E245-D11A-D2F3C455E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b="11960"/>
          <a:stretch>
            <a:fillRect/>
          </a:stretch>
        </p:blipFill>
        <p:spPr bwMode="auto">
          <a:xfrm>
            <a:off x="1295400" y="2971800"/>
            <a:ext cx="6705600" cy="3568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extLst>
              <a:ext uri="{FF2B5EF4-FFF2-40B4-BE49-F238E27FC236}">
                <a16:creationId xmlns:a16="http://schemas.microsoft.com/office/drawing/2014/main" id="{E6E22746-1655-72A6-F902-8C38C2B57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SANITATION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F3CEBB2-F10C-6B19-A618-EC0AC3A65D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Pasteurization:</a:t>
            </a:r>
          </a:p>
          <a:p>
            <a:pPr lvl="1" eaLnBrk="1" hangingPunct="1"/>
            <a:r>
              <a:rPr lang="en-US" altLang="en-US"/>
              <a:t>Holding Or Vat Pasteurization: 142—143 F For 30 Mins.</a:t>
            </a:r>
          </a:p>
          <a:p>
            <a:pPr lvl="1" eaLnBrk="1" hangingPunct="1"/>
            <a:r>
              <a:rPr lang="en-US" altLang="en-US"/>
              <a:t>High Temperature, Short Time [Htst]- 160-162 F For 15 Mins.</a:t>
            </a:r>
          </a:p>
          <a:p>
            <a:pPr lvl="1" eaLnBrk="1" hangingPunct="1"/>
            <a:r>
              <a:rPr lang="en-US" altLang="en-US"/>
              <a:t>Flash Pasteurization- 190 F For Few Seconds.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BC04B87B-6ED3-DA31-CB06-95CD7E56C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0F18BB-B6C2-468E-93AF-D032D9512670}" type="slidenum">
              <a:rPr lang="en-US" altLang="en-US">
                <a:solidFill>
                  <a:srgbClr val="898989"/>
                </a:solidFill>
              </a:rPr>
              <a:pPr/>
              <a:t>20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extLst>
              <a:ext uri="{FF2B5EF4-FFF2-40B4-BE49-F238E27FC236}">
                <a16:creationId xmlns:a16="http://schemas.microsoft.com/office/drawing/2014/main" id="{86B2C79A-7C31-A913-F762-25C97C972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EXCRETA DISPOSAL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02B5DF3-F949-CF24-F9E7-7D86E11FFC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en-US" b="1"/>
              <a:t>METHODS :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en-US" altLang="en-US" b="1"/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sz="3200"/>
              <a:t>With Water Carriage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sz="3200"/>
              <a:t>Without Water Carriage</a:t>
            </a:r>
          </a:p>
        </p:txBody>
      </p:sp>
      <p:sp>
        <p:nvSpPr>
          <p:cNvPr id="28676" name="Slide Number Placeholder 5">
            <a:extLst>
              <a:ext uri="{FF2B5EF4-FFF2-40B4-BE49-F238E27FC236}">
                <a16:creationId xmlns:a16="http://schemas.microsoft.com/office/drawing/2014/main" id="{8DE69E2F-D36C-880D-66DC-7B3FD117D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7F9BC8-CA1A-49CB-8DB3-30F2F596D52D}" type="slidenum">
              <a:rPr lang="en-US" altLang="en-US">
                <a:solidFill>
                  <a:srgbClr val="898989"/>
                </a:solidFill>
              </a:rPr>
              <a:pPr/>
              <a:t>21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>
            <a:extLst>
              <a:ext uri="{FF2B5EF4-FFF2-40B4-BE49-F238E27FC236}">
                <a16:creationId xmlns:a16="http://schemas.microsoft.com/office/drawing/2014/main" id="{C7AEC21F-1512-AA8C-B0BB-AFC0C83E3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EXCRETA DISPOSAL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32D6289-E5A8-B42F-60AC-CD8A7DEBE0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1. </a:t>
            </a:r>
            <a:r>
              <a:rPr lang="en-US" altLang="en-US" b="1"/>
              <a:t>Without Water Carriage</a:t>
            </a:r>
          </a:p>
          <a:p>
            <a:pPr lvl="1" eaLnBrk="1" hangingPunct="1"/>
            <a:r>
              <a:rPr lang="en-US" altLang="en-US"/>
              <a:t>Cat-hole                    </a:t>
            </a:r>
          </a:p>
          <a:p>
            <a:pPr lvl="1" eaLnBrk="1" hangingPunct="1"/>
            <a:r>
              <a:rPr lang="en-US" altLang="en-US"/>
              <a:t>Straddle Trench</a:t>
            </a:r>
          </a:p>
          <a:p>
            <a:pPr lvl="1" eaLnBrk="1" hangingPunct="1"/>
            <a:r>
              <a:rPr lang="en-US" altLang="en-US"/>
              <a:t>Sanitary Pit Privy</a:t>
            </a:r>
          </a:p>
          <a:p>
            <a:pPr lvl="1" eaLnBrk="1" hangingPunct="1"/>
            <a:r>
              <a:rPr lang="en-US" altLang="en-US"/>
              <a:t>Bored-hole</a:t>
            </a:r>
          </a:p>
          <a:p>
            <a:pPr lvl="1" eaLnBrk="1" hangingPunct="1"/>
            <a:r>
              <a:rPr lang="en-US" altLang="en-US"/>
              <a:t>Chemical Toilet </a:t>
            </a:r>
          </a:p>
          <a:p>
            <a:pPr lvl="1" eaLnBrk="1" hangingPunct="1"/>
            <a:r>
              <a:rPr lang="en-US" altLang="en-US"/>
              <a:t>Pail System</a:t>
            </a:r>
          </a:p>
          <a:p>
            <a:pPr lvl="1" eaLnBrk="1" hangingPunct="1"/>
            <a:r>
              <a:rPr lang="en-US" altLang="en-US"/>
              <a:t>Overhung Latrine      -”Pour-flush”</a:t>
            </a:r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1880814E-C607-D430-1816-309B93AA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75DF0-9D2E-4AA1-B816-313CB6B913D1}" type="slidenum">
              <a:rPr lang="en-US" altLang="en-US">
                <a:solidFill>
                  <a:srgbClr val="898989"/>
                </a:solidFill>
              </a:rPr>
              <a:pPr/>
              <a:t>22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>
            <a:extLst>
              <a:ext uri="{FF2B5EF4-FFF2-40B4-BE49-F238E27FC236}">
                <a16:creationId xmlns:a16="http://schemas.microsoft.com/office/drawing/2014/main" id="{F1975C2D-959B-C2D9-C067-91B38F5BE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45D8A6-21DF-4B73-9DEA-F3C8CF4B8133}" type="slidenum">
              <a:rPr lang="en-US" altLang="en-US">
                <a:solidFill>
                  <a:srgbClr val="898989"/>
                </a:solidFill>
              </a:rPr>
              <a:pPr/>
              <a:t>23</a:t>
            </a:fld>
            <a:endParaRPr lang="en-US" altLang="en-US">
              <a:solidFill>
                <a:srgbClr val="898989"/>
              </a:solidFill>
            </a:endParaRPr>
          </a:p>
        </p:txBody>
      </p:sp>
      <p:pic>
        <p:nvPicPr>
          <p:cNvPr id="90114" name="Picture 2" descr="http://charlescamping.ie/store/media/catalog/product/cache/1/image/9df78eab33525d08d6e5fb8d27136e95/b/o/boat-chemical-toilet-98914.jpg">
            <a:extLst>
              <a:ext uri="{FF2B5EF4-FFF2-40B4-BE49-F238E27FC236}">
                <a16:creationId xmlns:a16="http://schemas.microsoft.com/office/drawing/2014/main" id="{F81E2859-06F8-0AC9-4669-9BA09E61E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429000"/>
            <a:ext cx="3287713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6" name="Picture 4" descr="http://pool.howtopedia.org/images/9/9f/Emergency_toilet_05.JPG">
            <a:extLst>
              <a:ext uri="{FF2B5EF4-FFF2-40B4-BE49-F238E27FC236}">
                <a16:creationId xmlns:a16="http://schemas.microsoft.com/office/drawing/2014/main" id="{AC7C7A44-54DE-E5E7-0E97-D0C54FC16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9916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8" name="Picture 6" descr="https://encrypted-tbn1.gstatic.com/images?q=tbn:ANd9GcRqVwFMC3ZcO8j4fPnt9-vEJrYoIhRL_9Jqjtt4EJG6fRDBU9nn">
            <a:extLst>
              <a:ext uri="{FF2B5EF4-FFF2-40B4-BE49-F238E27FC236}">
                <a16:creationId xmlns:a16="http://schemas.microsoft.com/office/drawing/2014/main" id="{3180774B-DBC3-872D-84FC-726E63B25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23431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20" name="Picture 8" descr="https://encrypted-tbn0.gstatic.com/images?q=tbn:ANd9GcRCAvnOovckqQhLofNBNAwa6Eze7Dx9jMN6m-cJFTKlN2jmwxfW">
            <a:extLst>
              <a:ext uri="{FF2B5EF4-FFF2-40B4-BE49-F238E27FC236}">
                <a16:creationId xmlns:a16="http://schemas.microsoft.com/office/drawing/2014/main" id="{E3D4BCCB-70AD-43C0-764C-F3DE9984B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5200"/>
            <a:ext cx="28003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extLst>
              <a:ext uri="{FF2B5EF4-FFF2-40B4-BE49-F238E27FC236}">
                <a16:creationId xmlns:a16="http://schemas.microsoft.com/office/drawing/2014/main" id="{6E70BC22-0045-0B23-C202-C87875A1F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EXCRETA DISPOSAL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A521878-33A6-CBC7-3724-4E3916EC74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2. </a:t>
            </a:r>
            <a:r>
              <a:rPr lang="en-US" altLang="en-US" b="1"/>
              <a:t>With Water Carriage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-Water Sealed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	Septic Toilet/Aqua Privy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- Imhoff Tank System </a:t>
            </a:r>
          </a:p>
        </p:txBody>
      </p:sp>
      <p:sp>
        <p:nvSpPr>
          <p:cNvPr id="31748" name="Slide Number Placeholder 5">
            <a:extLst>
              <a:ext uri="{FF2B5EF4-FFF2-40B4-BE49-F238E27FC236}">
                <a16:creationId xmlns:a16="http://schemas.microsoft.com/office/drawing/2014/main" id="{F1FCA48D-96A0-E66B-E758-F24DF8DB5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58ECC8-0D79-4EF6-A344-3F101521E457}" type="slidenum">
              <a:rPr lang="en-US" altLang="en-US">
                <a:solidFill>
                  <a:srgbClr val="898989"/>
                </a:solidFill>
              </a:rPr>
              <a:pPr/>
              <a:t>24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>
            <a:extLst>
              <a:ext uri="{FF2B5EF4-FFF2-40B4-BE49-F238E27FC236}">
                <a16:creationId xmlns:a16="http://schemas.microsoft.com/office/drawing/2014/main" id="{24B3A748-2472-2BCC-295D-1A49D8C31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9F3EF3-8BE6-47A2-93C5-46494F452BBA}" type="slidenum">
              <a:rPr lang="en-US" altLang="en-US">
                <a:solidFill>
                  <a:srgbClr val="898989"/>
                </a:solidFill>
              </a:rPr>
              <a:pPr/>
              <a:t>25</a:t>
            </a:fld>
            <a:endParaRPr lang="en-US" altLang="en-US">
              <a:solidFill>
                <a:srgbClr val="898989"/>
              </a:solidFill>
            </a:endParaRPr>
          </a:p>
        </p:txBody>
      </p:sp>
      <p:pic>
        <p:nvPicPr>
          <p:cNvPr id="115714" name="Picture 2" descr="http://activerain.com/image_store/uploads/4/3/2/1/3/ar125153753131234.jpg">
            <a:extLst>
              <a:ext uri="{FF2B5EF4-FFF2-40B4-BE49-F238E27FC236}">
                <a16:creationId xmlns:a16="http://schemas.microsoft.com/office/drawing/2014/main" id="{ADE3DB42-7441-625F-7817-53B471E2E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3657600"/>
            <a:ext cx="56388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5716" name="Picture 4" descr="http://www.sswm.info/sites/default/files/toolbox/WAaF%202002%20Sanitation%20Technology%20Options.jpg">
            <a:extLst>
              <a:ext uri="{FF2B5EF4-FFF2-40B4-BE49-F238E27FC236}">
                <a16:creationId xmlns:a16="http://schemas.microsoft.com/office/drawing/2014/main" id="{AFA81F96-3F73-E596-A319-4AC654076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867400" cy="3581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extLst>
              <a:ext uri="{FF2B5EF4-FFF2-40B4-BE49-F238E27FC236}">
                <a16:creationId xmlns:a16="http://schemas.microsoft.com/office/drawing/2014/main" id="{59489EE0-5AA7-2777-6AA0-A088010C9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EXCRETA DISPOSAL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A20AF1F-BF35-2A11-A525-CE7B1E11B5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/>
              <a:t>Characteristics Of Adequate Excreta Disposal Facilities For Rural Areas</a:t>
            </a:r>
            <a:r>
              <a:rPr lang="en-US" altLang="en-US" sz="200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Simple, Cheap And Easy To Construct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Easy To Maintain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Affords Easy Protection Against The Elements And Provide Desired Privacy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Acceptable To The Users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8E4673AA-91AB-CC23-9A22-1ECB7E6F4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A87502-12F9-4023-8FD7-36C801906CED}" type="slidenum">
              <a:rPr lang="en-US" altLang="en-US">
                <a:solidFill>
                  <a:srgbClr val="898989"/>
                </a:solidFill>
              </a:rPr>
              <a:pPr/>
              <a:t>26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>
            <a:extLst>
              <a:ext uri="{FF2B5EF4-FFF2-40B4-BE49-F238E27FC236}">
                <a16:creationId xmlns:a16="http://schemas.microsoft.com/office/drawing/2014/main" id="{76DDDB51-95B7-8F4F-5104-A06E8A621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REFUSE/WASTE DISPOSAL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8A910B0-FD12-16F9-4EF5-3CB6A45CEA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Refuse</a:t>
            </a:r>
            <a:r>
              <a:rPr lang="en-US" altLang="en-US"/>
              <a:t> Is A General Term Applied To Solid And Semi Solid Waste Materials Other Than Human Excreta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34820" name="Slide Number Placeholder 5">
            <a:extLst>
              <a:ext uri="{FF2B5EF4-FFF2-40B4-BE49-F238E27FC236}">
                <a16:creationId xmlns:a16="http://schemas.microsoft.com/office/drawing/2014/main" id="{F0927972-9C4D-4B1B-E981-58B58A70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A5D5A2-0421-4EF9-9C45-42914CAE0AAE}" type="slidenum">
              <a:rPr lang="en-US" altLang="en-US">
                <a:solidFill>
                  <a:srgbClr val="898989"/>
                </a:solidFill>
              </a:rPr>
              <a:pPr/>
              <a:t>27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>
            <a:extLst>
              <a:ext uri="{FF2B5EF4-FFF2-40B4-BE49-F238E27FC236}">
                <a16:creationId xmlns:a16="http://schemas.microsoft.com/office/drawing/2014/main" id="{884B02B3-3C27-2275-57A2-5952A00F6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F13B685-9F46-7D5D-6CAD-DB4E2333AB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Public Health Reasons For Proper Disposal Of Wastes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Breeding Place For Insects And Rats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Gives Out Foul Smell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“Eye Sore”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Fire Hazard</a:t>
            </a:r>
          </a:p>
        </p:txBody>
      </p:sp>
      <p:sp>
        <p:nvSpPr>
          <p:cNvPr id="35844" name="Slide Number Placeholder 5">
            <a:extLst>
              <a:ext uri="{FF2B5EF4-FFF2-40B4-BE49-F238E27FC236}">
                <a16:creationId xmlns:a16="http://schemas.microsoft.com/office/drawing/2014/main" id="{F0D7189B-E2D7-2A95-EDF7-8DBF6671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8B2DB8-97EA-4E6F-AE18-6018E057142D}" type="slidenum">
              <a:rPr lang="en-US" altLang="en-US">
                <a:solidFill>
                  <a:srgbClr val="898989"/>
                </a:solidFill>
              </a:rPr>
              <a:pPr/>
              <a:t>28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extLst>
              <a:ext uri="{FF2B5EF4-FFF2-40B4-BE49-F238E27FC236}">
                <a16:creationId xmlns:a16="http://schemas.microsoft.com/office/drawing/2014/main" id="{76682F6F-FB44-BDEB-415E-B221E68C9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4375D2D-CBE1-6B70-2800-90F440ABF9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Refuse</a:t>
            </a:r>
          </a:p>
          <a:p>
            <a:pPr lvl="1" eaLnBrk="1" hangingPunct="1"/>
            <a:r>
              <a:rPr lang="en-US" altLang="en-US" b="1"/>
              <a:t>Garbage</a:t>
            </a:r>
            <a:r>
              <a:rPr lang="en-US" altLang="en-US"/>
              <a:t>: Left-over Vegetables, Animal And Fish Material From Kitchens And Food Establishments.</a:t>
            </a:r>
          </a:p>
          <a:p>
            <a:pPr lvl="1" eaLnBrk="1" hangingPunct="1"/>
            <a:r>
              <a:rPr lang="en-US" altLang="en-US" b="1"/>
              <a:t>Rubbish</a:t>
            </a:r>
            <a:r>
              <a:rPr lang="en-US" altLang="en-US"/>
              <a:t>: Waste Material Such As Bottles, Broken Glass, Tin Cans, Waste Papers, Discarded Porcelainware, Pieces Of Metal, Wrapping Papers Etc.</a:t>
            </a:r>
          </a:p>
        </p:txBody>
      </p:sp>
      <p:sp>
        <p:nvSpPr>
          <p:cNvPr id="36868" name="Slide Number Placeholder 5">
            <a:extLst>
              <a:ext uri="{FF2B5EF4-FFF2-40B4-BE49-F238E27FC236}">
                <a16:creationId xmlns:a16="http://schemas.microsoft.com/office/drawing/2014/main" id="{72C23950-48A8-0889-B355-81E6BCB3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2859352-4CF0-4912-B7B0-A21F05DB2ABE}" type="slidenum">
              <a:rPr lang="en-US" altLang="en-US">
                <a:solidFill>
                  <a:srgbClr val="898989"/>
                </a:solidFill>
              </a:rPr>
              <a:pPr/>
              <a:t>29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556B408-C45F-4224-628F-FD3220CCBE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533400"/>
            <a:ext cx="7793037" cy="1227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Some water, sanitation and health –WSH- numbers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163BE82-504F-7F60-F343-BFD18AFC48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459287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err="1"/>
              <a:t>Faecal</a:t>
            </a:r>
            <a:r>
              <a:rPr lang="en-US" sz="2800" dirty="0"/>
              <a:t>-oral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Diarrhoeal</a:t>
            </a:r>
            <a:r>
              <a:rPr lang="en-US" sz="2400" dirty="0"/>
              <a:t> disease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/>
              <a:t>2 million deaths/year from </a:t>
            </a:r>
            <a:r>
              <a:rPr lang="en-US" sz="2000" b="1" dirty="0" err="1"/>
              <a:t>diarrhoea</a:t>
            </a:r>
            <a:r>
              <a:rPr lang="en-US" sz="2000" b="1" dirty="0"/>
              <a:t>, mostly under 5</a:t>
            </a:r>
          </a:p>
          <a:p>
            <a:pPr marL="171450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dirty="0"/>
              <a:t>(Jumbo jet crash every hour and a half)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/>
              <a:t>One billion cases/year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/>
              <a:t>4.3% of Burden of Disease DALYs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/>
              <a:t>88% (?) attributable to inadequate WSH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/>
              <a:t>1/3 of developing world </a:t>
            </a:r>
            <a:r>
              <a:rPr lang="en-US" sz="2400" dirty="0" err="1"/>
              <a:t>pop</a:t>
            </a:r>
            <a:r>
              <a:rPr lang="en-US" sz="2400" dirty="0" err="1">
                <a:latin typeface="Times New Roman"/>
              </a:rPr>
              <a:t>’</a:t>
            </a:r>
            <a:r>
              <a:rPr lang="en-US" sz="2400" dirty="0" err="1"/>
              <a:t>n</a:t>
            </a:r>
            <a:r>
              <a:rPr lang="en-US" sz="2400" dirty="0"/>
              <a:t> carry intestinal worms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/>
              <a:t>200 million infected by </a:t>
            </a:r>
            <a:r>
              <a:rPr lang="en-US" sz="2400" dirty="0" err="1"/>
              <a:t>schistosomiasis</a:t>
            </a:r>
            <a:r>
              <a:rPr lang="en-US" sz="2400" dirty="0"/>
              <a:t> (</a:t>
            </a:r>
            <a:r>
              <a:rPr lang="en-US" sz="2400" dirty="0" err="1"/>
              <a:t>bilharzia</a:t>
            </a:r>
            <a:r>
              <a:rPr lang="en-US" sz="2400" dirty="0"/>
              <a:t>)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6-9 million blind from trachoma (1/4 reduced by adequate water supply)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>
            <a:extLst>
              <a:ext uri="{FF2B5EF4-FFF2-40B4-BE49-F238E27FC236}">
                <a16:creationId xmlns:a16="http://schemas.microsoft.com/office/drawing/2014/main" id="{02188BB4-F6B3-83A6-8B96-1F94DDCF5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494956D-097C-920A-EB7C-40EB6626F6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Type Of Refuse:.. Con’t..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Ashes: Left-over From Burning Of Wood And Coal.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Dead Animals/ Carcasses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Stable Manure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Street Sweeping: Dust, Manure, Leaves, Cigarette Butts, Waste Paper And Other Materials That Are Swept From The Streets</a:t>
            </a:r>
          </a:p>
        </p:txBody>
      </p:sp>
      <p:sp>
        <p:nvSpPr>
          <p:cNvPr id="37892" name="Slide Number Placeholder 5">
            <a:extLst>
              <a:ext uri="{FF2B5EF4-FFF2-40B4-BE49-F238E27FC236}">
                <a16:creationId xmlns:a16="http://schemas.microsoft.com/office/drawing/2014/main" id="{8AE68169-E9C4-8DEF-3AD7-60E6E6DBF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17BE745-DBAE-4541-9EA3-AEE9D9318858}" type="slidenum">
              <a:rPr lang="en-US" altLang="en-US">
                <a:solidFill>
                  <a:srgbClr val="898989"/>
                </a:solidFill>
              </a:rPr>
              <a:pPr/>
              <a:t>30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>
            <a:extLst>
              <a:ext uri="{FF2B5EF4-FFF2-40B4-BE49-F238E27FC236}">
                <a16:creationId xmlns:a16="http://schemas.microsoft.com/office/drawing/2014/main" id="{3291CEAC-A42F-6173-BDCE-7C5617514F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E52F1DF-21B0-78A2-6576-7906272373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Types Of Refuse ..Con’t..</a:t>
            </a:r>
          </a:p>
          <a:p>
            <a:pPr lvl="1" eaLnBrk="1" hangingPunct="1"/>
            <a:r>
              <a:rPr lang="en-US" altLang="en-US"/>
              <a:t>Night Soil: Human Waste Wrapped And Thrown Into Sidewalks And Streets</a:t>
            </a:r>
          </a:p>
          <a:p>
            <a:pPr lvl="1" eaLnBrk="1" hangingPunct="1"/>
            <a:r>
              <a:rPr lang="en-US" altLang="en-US"/>
              <a:t>Yard Cuttings: Leaves, Branches, Grass</a:t>
            </a:r>
          </a:p>
        </p:txBody>
      </p:sp>
      <p:sp>
        <p:nvSpPr>
          <p:cNvPr id="38916" name="Slide Number Placeholder 5">
            <a:extLst>
              <a:ext uri="{FF2B5EF4-FFF2-40B4-BE49-F238E27FC236}">
                <a16:creationId xmlns:a16="http://schemas.microsoft.com/office/drawing/2014/main" id="{90CBB924-3405-8B6F-E86A-C6CD7DF5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1E77E7-B827-4B4F-9FC4-7059807E479C}" type="slidenum">
              <a:rPr lang="en-US" altLang="en-US">
                <a:solidFill>
                  <a:srgbClr val="898989"/>
                </a:solidFill>
              </a:rPr>
              <a:pPr/>
              <a:t>31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>
            <a:extLst>
              <a:ext uri="{FF2B5EF4-FFF2-40B4-BE49-F238E27FC236}">
                <a16:creationId xmlns:a16="http://schemas.microsoft.com/office/drawing/2014/main" id="{244BCBA5-F013-FBDD-BA5E-E887877D03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E54CF32-AC50-003D-4B0E-A4F174AC86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Characteristics Of Containers</a:t>
            </a:r>
          </a:p>
          <a:p>
            <a:pPr lvl="1" eaLnBrk="1" hangingPunct="1"/>
            <a:r>
              <a:rPr lang="en-US" altLang="en-US"/>
              <a:t>Small Enough To Be Easily Carried</a:t>
            </a:r>
          </a:p>
          <a:p>
            <a:pPr lvl="1" eaLnBrk="1" hangingPunct="1"/>
            <a:r>
              <a:rPr lang="en-US" altLang="en-US"/>
              <a:t>Sufficient In Number</a:t>
            </a:r>
          </a:p>
          <a:p>
            <a:pPr lvl="1" eaLnBrk="1" hangingPunct="1"/>
            <a:r>
              <a:rPr lang="en-US" altLang="en-US"/>
              <a:t>Provided With Tight-fitting Covers</a:t>
            </a:r>
          </a:p>
          <a:p>
            <a:pPr lvl="1" eaLnBrk="1" hangingPunct="1"/>
            <a:r>
              <a:rPr lang="en-US" altLang="en-US"/>
              <a:t>Made Of Sturdy Material</a:t>
            </a:r>
          </a:p>
          <a:p>
            <a:pPr lvl="1" eaLnBrk="1" hangingPunct="1"/>
            <a:r>
              <a:rPr lang="en-US" altLang="en-US"/>
              <a:t>Steady</a:t>
            </a:r>
          </a:p>
          <a:p>
            <a:pPr lvl="1" eaLnBrk="1" hangingPunct="1"/>
            <a:r>
              <a:rPr lang="en-US" altLang="en-US"/>
              <a:t>Placed In An Accessible Location</a:t>
            </a:r>
          </a:p>
        </p:txBody>
      </p:sp>
      <p:sp>
        <p:nvSpPr>
          <p:cNvPr id="39940" name="Slide Number Placeholder 5">
            <a:extLst>
              <a:ext uri="{FF2B5EF4-FFF2-40B4-BE49-F238E27FC236}">
                <a16:creationId xmlns:a16="http://schemas.microsoft.com/office/drawing/2014/main" id="{B4CE6A47-3621-3D03-5F9B-15CC55E77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78CB69-C744-4CFD-B94A-D48756E7618A}" type="slidenum">
              <a:rPr lang="en-US" altLang="en-US">
                <a:solidFill>
                  <a:srgbClr val="898989"/>
                </a:solidFill>
              </a:rPr>
              <a:pPr/>
              <a:t>32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>
            <a:extLst>
              <a:ext uri="{FF2B5EF4-FFF2-40B4-BE49-F238E27FC236}">
                <a16:creationId xmlns:a16="http://schemas.microsoft.com/office/drawing/2014/main" id="{650E4871-A44B-A341-D734-288CAE3D2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E6498BB-BFBB-3C31-F809-DD2B241745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Community Refuse Disposal Methods:</a:t>
            </a:r>
          </a:p>
          <a:p>
            <a:pPr lvl="1" eaLnBrk="1" hangingPunct="1"/>
            <a:r>
              <a:rPr lang="en-US" altLang="en-US"/>
              <a:t>Dumping On Land</a:t>
            </a:r>
          </a:p>
          <a:p>
            <a:pPr lvl="1" eaLnBrk="1" hangingPunct="1"/>
            <a:r>
              <a:rPr lang="en-US" altLang="en-US"/>
              <a:t>Sanitary Landfill</a:t>
            </a:r>
          </a:p>
          <a:p>
            <a:pPr lvl="1" eaLnBrk="1" hangingPunct="1"/>
            <a:r>
              <a:rPr lang="en-US" altLang="en-US"/>
              <a:t>Composting</a:t>
            </a:r>
          </a:p>
          <a:p>
            <a:pPr lvl="1" eaLnBrk="1" hangingPunct="1"/>
            <a:r>
              <a:rPr lang="en-US" altLang="en-US"/>
              <a:t>Incineration</a:t>
            </a:r>
          </a:p>
          <a:p>
            <a:pPr lvl="1" eaLnBrk="1" hangingPunct="1"/>
            <a:r>
              <a:rPr lang="en-US" altLang="en-US"/>
              <a:t>Reduction And Salvage</a:t>
            </a:r>
          </a:p>
        </p:txBody>
      </p:sp>
      <p:sp>
        <p:nvSpPr>
          <p:cNvPr id="40964" name="Slide Number Placeholder 5">
            <a:extLst>
              <a:ext uri="{FF2B5EF4-FFF2-40B4-BE49-F238E27FC236}">
                <a16:creationId xmlns:a16="http://schemas.microsoft.com/office/drawing/2014/main" id="{76208CC7-3D23-0AD2-2343-053C113C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4E160F-0418-4602-B007-AEA398E8A345}" type="slidenum">
              <a:rPr lang="en-US" altLang="en-US">
                <a:solidFill>
                  <a:srgbClr val="898989"/>
                </a:solidFill>
              </a:rPr>
              <a:pPr/>
              <a:t>33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>
            <a:extLst>
              <a:ext uri="{FF2B5EF4-FFF2-40B4-BE49-F238E27FC236}">
                <a16:creationId xmlns:a16="http://schemas.microsoft.com/office/drawing/2014/main" id="{99380975-FECB-24DE-7699-65F7D5E39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FDA3A30F-D4CD-0DCE-3A20-E0186E3827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 Methods For Households</a:t>
            </a:r>
          </a:p>
          <a:p>
            <a:pPr lvl="1" eaLnBrk="1" hangingPunct="1"/>
            <a:r>
              <a:rPr lang="en-US" altLang="en-US"/>
              <a:t>Burial </a:t>
            </a:r>
          </a:p>
          <a:p>
            <a:pPr lvl="1" eaLnBrk="1" hangingPunct="1"/>
            <a:r>
              <a:rPr lang="en-US" altLang="en-US"/>
              <a:t>Burning </a:t>
            </a:r>
          </a:p>
          <a:p>
            <a:pPr lvl="1" eaLnBrk="1" hangingPunct="1"/>
            <a:r>
              <a:rPr lang="en-US" altLang="en-US"/>
              <a:t>Feeding To Animals</a:t>
            </a:r>
          </a:p>
          <a:p>
            <a:pPr lvl="1" eaLnBrk="1" hangingPunct="1"/>
            <a:r>
              <a:rPr lang="en-US" altLang="en-US"/>
              <a:t>Composting</a:t>
            </a:r>
          </a:p>
          <a:p>
            <a:pPr lvl="1" eaLnBrk="1" hangingPunct="1"/>
            <a:r>
              <a:rPr lang="en-US" altLang="en-US"/>
              <a:t>Grinding And Disposal To Sewer</a:t>
            </a:r>
          </a:p>
        </p:txBody>
      </p:sp>
      <p:sp>
        <p:nvSpPr>
          <p:cNvPr id="41988" name="Slide Number Placeholder 5">
            <a:extLst>
              <a:ext uri="{FF2B5EF4-FFF2-40B4-BE49-F238E27FC236}">
                <a16:creationId xmlns:a16="http://schemas.microsoft.com/office/drawing/2014/main" id="{8ADBCF5C-783E-420B-E0F6-75BEE1336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B118FB-D152-4F2B-A742-ED3BEFD4ADF1}" type="slidenum">
              <a:rPr lang="en-US" altLang="en-US">
                <a:solidFill>
                  <a:srgbClr val="898989"/>
                </a:solidFill>
              </a:rPr>
              <a:pPr/>
              <a:t>34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>
            <a:extLst>
              <a:ext uri="{FF2B5EF4-FFF2-40B4-BE49-F238E27FC236}">
                <a16:creationId xmlns:a16="http://schemas.microsoft.com/office/drawing/2014/main" id="{566D9BC0-6D9A-3661-55D2-F5DFCEC34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FE9D83A-6F03-CD3D-8F92-0F759BD35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en-US"/>
              <a:t>Refuse Collection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/>
              <a:t>Frequent Collection Of Refuse, Specially Garbage, Is Necessary For Good Sanitation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/>
              <a:t>A Longer Interval Between Collection Creates Problem Of Storage And Foul Odor For The Homeowner</a:t>
            </a:r>
          </a:p>
        </p:txBody>
      </p:sp>
      <p:sp>
        <p:nvSpPr>
          <p:cNvPr id="43012" name="Slide Number Placeholder 5">
            <a:extLst>
              <a:ext uri="{FF2B5EF4-FFF2-40B4-BE49-F238E27FC236}">
                <a16:creationId xmlns:a16="http://schemas.microsoft.com/office/drawing/2014/main" id="{B3D4D7E8-580D-3E12-351A-7E2B65E5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8A802C-E703-4435-9FB0-4CE5A32EC63B}" type="slidenum">
              <a:rPr lang="en-US" altLang="en-US">
                <a:solidFill>
                  <a:srgbClr val="898989"/>
                </a:solidFill>
              </a:rPr>
              <a:pPr/>
              <a:t>35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>
            <a:extLst>
              <a:ext uri="{FF2B5EF4-FFF2-40B4-BE49-F238E27FC236}">
                <a16:creationId xmlns:a16="http://schemas.microsoft.com/office/drawing/2014/main" id="{A00C2C50-DEA7-FBD6-CE95-69BF02B4D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E597E06-1B53-7524-049E-78069E40AB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/>
              <a:t>Refuse Collection: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3. It Is Necessary To Cover The Refuse In The Vehicles During Transportation To Final Disposal Sites To Prevent Flies, Minimize Odors Or Remove Traveling “Eye Sores”.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4. It Is Important To Have Adequate And Properly Maintained Collection Carts, Trucks And Other Vehicles To Eliminate Collection Delays And Complaints From Residents.</a:t>
            </a:r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E4C63EFE-C961-6F21-0E23-FAA9FC96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33F921-4765-48EE-A8ED-857406C3C3CF}" type="slidenum">
              <a:rPr lang="en-US" altLang="en-US">
                <a:solidFill>
                  <a:srgbClr val="898989"/>
                </a:solidFill>
              </a:rPr>
              <a:pPr/>
              <a:t>36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>
            <a:extLst>
              <a:ext uri="{FF2B5EF4-FFF2-40B4-BE49-F238E27FC236}">
                <a16:creationId xmlns:a16="http://schemas.microsoft.com/office/drawing/2014/main" id="{0E7E26FB-0AA2-4B3A-DA07-0017946512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DISPOSAL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633B89B-DC44-A057-EC8A-F1F93ECF37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REFUSE Collectionn…con’t..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5. The Route To The Final Disposal Should Be As Direct As Possible From The Point Of Origin. It Should Preferably Not Pass Busy Streets.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6. It Is Preferable To Have Collection Done At Night</a:t>
            </a:r>
          </a:p>
        </p:txBody>
      </p:sp>
      <p:sp>
        <p:nvSpPr>
          <p:cNvPr id="45060" name="Slide Number Placeholder 5">
            <a:extLst>
              <a:ext uri="{FF2B5EF4-FFF2-40B4-BE49-F238E27FC236}">
                <a16:creationId xmlns:a16="http://schemas.microsoft.com/office/drawing/2014/main" id="{49DA1F9C-9CAB-57B9-D5AA-D069420D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DB105A-6151-4D94-A5AF-E1ADD8AD24C4}" type="slidenum">
              <a:rPr lang="en-US" altLang="en-US">
                <a:solidFill>
                  <a:srgbClr val="898989"/>
                </a:solidFill>
              </a:rPr>
              <a:pPr/>
              <a:t>37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>
            <a:extLst>
              <a:ext uri="{FF2B5EF4-FFF2-40B4-BE49-F238E27FC236}">
                <a16:creationId xmlns:a16="http://schemas.microsoft.com/office/drawing/2014/main" id="{7D13B938-A4C9-E385-2572-1080647F5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VERMIN CONTROL</a:t>
            </a:r>
            <a:br>
              <a:rPr lang="en-US" altLang="en-US" sz="3200"/>
            </a:br>
            <a:r>
              <a:rPr lang="en-US" altLang="en-US" sz="3200"/>
              <a:t>[RODENT AND INSECTS]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6AA15A3E-EE56-870B-23B9-2022E4DD4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Physical Or Mechanical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Chemical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Biological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Environmental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altLang="en-US"/>
              <a:t>Educational</a:t>
            </a:r>
          </a:p>
        </p:txBody>
      </p:sp>
      <p:sp>
        <p:nvSpPr>
          <p:cNvPr id="46084" name="Slide Number Placeholder 5">
            <a:extLst>
              <a:ext uri="{FF2B5EF4-FFF2-40B4-BE49-F238E27FC236}">
                <a16:creationId xmlns:a16="http://schemas.microsoft.com/office/drawing/2014/main" id="{13BF91AA-2659-2281-8A61-7847EED2F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B5FD49-8386-4888-A8F1-97EED9CA41C6}" type="slidenum">
              <a:rPr lang="en-US" altLang="en-US">
                <a:solidFill>
                  <a:srgbClr val="898989"/>
                </a:solidFill>
              </a:rPr>
              <a:pPr/>
              <a:t>38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extLst>
              <a:ext uri="{FF2B5EF4-FFF2-40B4-BE49-F238E27FC236}">
                <a16:creationId xmlns:a16="http://schemas.microsoft.com/office/drawing/2014/main" id="{B647E0AA-B38F-FBE1-EF85-C435E955FE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HOUSING SANITATION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5EFB39B-4E3F-2186-1C17-AAE21F4E24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Characteristics Of An Acceptable House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Adequate Space: At Least 50 Sq.Ft./Person For Bedroom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Adequate Lighting: At Least 100 Ft.Candles For Reading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/>
              <a:t>Adequate Water Supply: </a:t>
            </a:r>
            <a:r>
              <a:rPr lang="en-US" altLang="en-US" b="1" u="sng">
                <a:solidFill>
                  <a:srgbClr val="FF0000"/>
                </a:solidFill>
              </a:rPr>
              <a:t>15-20</a:t>
            </a:r>
            <a:r>
              <a:rPr lang="en-US" altLang="en-US"/>
              <a:t> Gallons Per Capita Per Day</a:t>
            </a:r>
          </a:p>
          <a:p>
            <a:pPr lvl="4" eaLnBrk="1" hangingPunct="1">
              <a:buFont typeface="Wingdings" panose="05000000000000000000" pitchFamily="2" charset="2"/>
              <a:buNone/>
            </a:pPr>
            <a:r>
              <a:rPr lang="en-US" altLang="en-US"/>
              <a:t>…..CONT….</a:t>
            </a:r>
          </a:p>
          <a:p>
            <a:pPr marL="914400" lvl="1" indent="-457200" eaLnBrk="1" hangingPunct="1"/>
            <a:endParaRPr lang="en-US" altLang="en-US"/>
          </a:p>
          <a:p>
            <a:pPr marL="914400" lvl="1" indent="-457200" eaLnBrk="1" hangingPunct="1"/>
            <a:endParaRPr lang="en-US" altLang="en-US"/>
          </a:p>
        </p:txBody>
      </p:sp>
      <p:sp>
        <p:nvSpPr>
          <p:cNvPr id="47108" name="Slide Number Placeholder 5">
            <a:extLst>
              <a:ext uri="{FF2B5EF4-FFF2-40B4-BE49-F238E27FC236}">
                <a16:creationId xmlns:a16="http://schemas.microsoft.com/office/drawing/2014/main" id="{90A00A7F-9DB7-7641-4105-363970088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DB0395-A3C9-448A-9A30-50A6C25FAD3A}" type="slidenum">
              <a:rPr lang="en-US" altLang="en-US">
                <a:solidFill>
                  <a:srgbClr val="898989"/>
                </a:solidFill>
              </a:rPr>
              <a:pPr/>
              <a:t>39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E548C4D-DB2B-8905-075C-33707E5E5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53375" cy="1143000"/>
          </a:xfrm>
        </p:spPr>
        <p:txBody>
          <a:bodyPr/>
          <a:lstStyle/>
          <a:p>
            <a:pPr eaLnBrk="1" hangingPunct="1"/>
            <a:r>
              <a:rPr lang="en-US" altLang="en-US"/>
              <a:t>Classifications of disease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E0BDDFF-B5DE-60FC-D30E-238C421B36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 eaLnBrk="1" hangingPunct="1"/>
            <a:r>
              <a:rPr lang="en-US" altLang="en-US"/>
              <a:t>Classification usually by organism (viral, bacterial, etc) or organ (diseases of head, heart, liver etc.)</a:t>
            </a:r>
          </a:p>
          <a:p>
            <a:pPr eaLnBrk="1" hangingPunct="1"/>
            <a:r>
              <a:rPr lang="en-US" altLang="en-US"/>
              <a:t>Classification by transmission route</a:t>
            </a:r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If you know how it</a:t>
            </a:r>
            <a:r>
              <a:rPr lang="en-US" altLang="en-US">
                <a:latin typeface="Times New Roman" panose="02020603050405020304" pitchFamily="18" charset="0"/>
              </a:rPr>
              <a:t>’</a:t>
            </a:r>
            <a:r>
              <a:rPr lang="en-US" altLang="en-US"/>
              <a:t>s spread, you know how to stop it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>
            <a:extLst>
              <a:ext uri="{FF2B5EF4-FFF2-40B4-BE49-F238E27FC236}">
                <a16:creationId xmlns:a16="http://schemas.microsoft.com/office/drawing/2014/main" id="{373E22DD-998B-39A4-F432-02B8F2B512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HOUSING SANITATION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69CDFC1-ED21-C625-3EC0-EF4CB00D05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CHARACTERISTICS OF AN ACCEPTABLE House…[cont]…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</a:rPr>
              <a:t>Noise: Should Not Be More Than 30 Decibels</a:t>
            </a:r>
          </a:p>
          <a:p>
            <a:pPr lvl="1" eaLnBrk="1" hangingPunct="1"/>
            <a:r>
              <a:rPr lang="en-US" altLang="en-US"/>
              <a:t>Adequate Heat And Ventilation</a:t>
            </a:r>
          </a:p>
          <a:p>
            <a:pPr lvl="1" eaLnBrk="1" hangingPunct="1"/>
            <a:r>
              <a:rPr lang="en-US" altLang="en-US"/>
              <a:t>Equipped With Sanitary Toilet, Food Storage And Proper Refuse Disposal</a:t>
            </a:r>
          </a:p>
        </p:txBody>
      </p:sp>
      <p:sp>
        <p:nvSpPr>
          <p:cNvPr id="48132" name="Slide Number Placeholder 5">
            <a:extLst>
              <a:ext uri="{FF2B5EF4-FFF2-40B4-BE49-F238E27FC236}">
                <a16:creationId xmlns:a16="http://schemas.microsoft.com/office/drawing/2014/main" id="{6EA67D1A-62B1-BB06-40EA-E6B51CE9B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E034C3-58A5-47A3-901D-0B75549EEB8D}" type="slidenum">
              <a:rPr lang="en-US" altLang="en-US">
                <a:solidFill>
                  <a:srgbClr val="898989"/>
                </a:solidFill>
              </a:rPr>
              <a:pPr/>
              <a:t>40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">
            <a:extLst>
              <a:ext uri="{FF2B5EF4-FFF2-40B4-BE49-F238E27FC236}">
                <a16:creationId xmlns:a16="http://schemas.microsoft.com/office/drawing/2014/main" id="{CD4C2326-6A4C-1CA1-4D65-B5DFA74B2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3B7C6C-41B8-4BD1-8CA9-F23B21A781A1}" type="slidenum">
              <a:rPr lang="en-US" altLang="en-US">
                <a:solidFill>
                  <a:srgbClr val="898989"/>
                </a:solidFill>
              </a:rPr>
              <a:pPr/>
              <a:t>41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E734F2-E44F-61CE-D933-B0B56E8E671F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2743200"/>
          <a:ext cx="8001000" cy="2362200"/>
        </p:xfrm>
        <a:graphic>
          <a:graphicData uri="http://schemas.openxmlformats.org/drawingml/2006/table">
            <a:tbl>
              <a:tblPr/>
              <a:tblGrid>
                <a:gridCol w="720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4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220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latin typeface="Arial"/>
                        </a:rPr>
                        <a:t>20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30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40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50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60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70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80 dB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latin typeface="Arial"/>
                        </a:rPr>
                        <a:t>Ticking watch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Quiet whisper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Refrigerator hum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Rainfall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Sewing machine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Washing machine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Alarm clock (two feet away)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Arial"/>
                        </a:rPr>
                        <a:t>85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95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100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105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110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120 dB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130 dB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FF0000"/>
                          </a:solidFill>
                          <a:latin typeface="Arial"/>
                        </a:rPr>
                        <a:t>Average traffic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MRI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Blow dryer, subway train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Power mower, chainsaw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Screaming child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Rock concert, thunderclap</a:t>
                      </a:r>
                      <a:br>
                        <a:rPr lang="en-US" sz="1600" dirty="0">
                          <a:latin typeface="Arial"/>
                        </a:rPr>
                      </a:br>
                      <a:r>
                        <a:rPr lang="en-US" sz="1600" dirty="0">
                          <a:latin typeface="Arial"/>
                        </a:rPr>
                        <a:t>Jackhammer, jet plane (100 feet away)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2DD048E-D439-D751-5E1A-47B441B1F2C9}"/>
              </a:ext>
            </a:extLst>
          </p:cNvPr>
          <p:cNvSpPr/>
          <p:nvPr/>
        </p:nvSpPr>
        <p:spPr>
          <a:xfrm>
            <a:off x="533400" y="838200"/>
            <a:ext cx="8001000" cy="14779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What Does "Loud" Mean?</a:t>
            </a:r>
          </a:p>
          <a:p>
            <a:pPr>
              <a:defRPr/>
            </a:pPr>
            <a:r>
              <a:rPr lang="en-US" dirty="0"/>
              <a:t>The loudness of sound is measured in decibels (dB). Most experts recommend that you use earplugs when exposed to 85 dB and above. But what does </a:t>
            </a:r>
            <a:r>
              <a:rPr lang="en-US" b="1" dirty="0"/>
              <a:t>85 dB</a:t>
            </a:r>
            <a:r>
              <a:rPr lang="en-US" dirty="0"/>
              <a:t> mean? The following chart shows common sounds and their associated sound levels.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>
            <a:extLst>
              <a:ext uri="{FF2B5EF4-FFF2-40B4-BE49-F238E27FC236}">
                <a16:creationId xmlns:a16="http://schemas.microsoft.com/office/drawing/2014/main" id="{45A704BB-7991-9A78-F031-D102974C9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Sanitation Requirements In Emergency Situations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D6E623D-9203-DE4F-7BA6-197B0C893D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4343400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en-US" sz="3600" b="1" dirty="0">
                <a:solidFill>
                  <a:srgbClr val="FF0000"/>
                </a:solidFill>
              </a:rPr>
              <a:t>Water</a:t>
            </a:r>
          </a:p>
          <a:p>
            <a:pPr marL="533400" indent="-533400" eaLnBrk="1" hangingPunct="1">
              <a:buFont typeface="Arial" charset="0"/>
              <a:buChar char="•"/>
              <a:defRPr/>
            </a:pPr>
            <a:r>
              <a:rPr lang="en-US" dirty="0"/>
              <a:t>Minimum Demand Per Person Per Day: 50 </a:t>
            </a:r>
            <a:r>
              <a:rPr lang="en-US" dirty="0" err="1"/>
              <a:t>Lts</a:t>
            </a:r>
            <a:endParaRPr lang="en-US" dirty="0"/>
          </a:p>
          <a:p>
            <a:pPr marL="533400" lvl="2" indent="-533400" eaLnBrk="1" hangingPunct="1">
              <a:buFont typeface="Arial" charset="0"/>
              <a:buChar char="•"/>
              <a:defRPr/>
            </a:pPr>
            <a:r>
              <a:rPr lang="en-US" sz="2800" dirty="0"/>
              <a:t>Quality Control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	-To Preserve Public Health, A Large Amount Of Reasonably </a:t>
            </a:r>
            <a:r>
              <a:rPr lang="en-US" u="sng" dirty="0">
                <a:solidFill>
                  <a:srgbClr val="FF0000"/>
                </a:solidFill>
              </a:rPr>
              <a:t>Safe Water Is Preferred Over A Small Amount Of Purified Water.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    -Bacteriological, Biological, Chemical, Physical And Radiological Quality Of Water Must Be Deemed Safe. ..[Cont…]</a:t>
            </a:r>
          </a:p>
          <a:p>
            <a:pPr marL="1295400" lvl="2" indent="-381000" eaLnBrk="1" hangingPunct="1">
              <a:buFont typeface="Wingdings" pitchFamily="2" charset="2"/>
              <a:buAutoNum type="alphaUcPeriod"/>
              <a:defRPr/>
            </a:pPr>
            <a:endParaRPr lang="en-US" sz="1800" dirty="0"/>
          </a:p>
        </p:txBody>
      </p:sp>
      <p:sp>
        <p:nvSpPr>
          <p:cNvPr id="50180" name="Slide Number Placeholder 5">
            <a:extLst>
              <a:ext uri="{FF2B5EF4-FFF2-40B4-BE49-F238E27FC236}">
                <a16:creationId xmlns:a16="http://schemas.microsoft.com/office/drawing/2014/main" id="{D47DE494-8480-10F6-3E64-339485E8F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92DC8D-F9FE-4F9A-B118-500AF4E9E43E}" type="slidenum">
              <a:rPr lang="en-US" altLang="en-US">
                <a:solidFill>
                  <a:srgbClr val="898989"/>
                </a:solidFill>
              </a:rPr>
              <a:pPr/>
              <a:t>42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>
            <a:extLst>
              <a:ext uri="{FF2B5EF4-FFF2-40B4-BE49-F238E27FC236}">
                <a16:creationId xmlns:a16="http://schemas.microsoft.com/office/drawing/2014/main" id="{39384A82-7AAE-4132-7B48-C8B82811AF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..IN EMERGENCY SITUATIONS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3AB8356-2635-0F91-048D-906F2774AC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362200"/>
            <a:ext cx="8610600" cy="3724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/>
              <a:t>Water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     </a:t>
            </a:r>
            <a:r>
              <a:rPr lang="en-US" b="1" dirty="0"/>
              <a:t>Quality Control</a:t>
            </a:r>
            <a:r>
              <a:rPr lang="en-US" dirty="0"/>
              <a:t>…[cont..]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	</a:t>
            </a:r>
            <a:r>
              <a:rPr lang="en-US" sz="2400" dirty="0"/>
              <a:t>- </a:t>
            </a:r>
            <a:r>
              <a:rPr lang="en-US" sz="2400" dirty="0">
                <a:solidFill>
                  <a:srgbClr val="FF0000"/>
                </a:solidFill>
              </a:rPr>
              <a:t>There Must Be No Fecal </a:t>
            </a:r>
            <a:r>
              <a:rPr lang="en-US" sz="2400" dirty="0" err="1">
                <a:solidFill>
                  <a:srgbClr val="FF0000"/>
                </a:solidFill>
              </a:rPr>
              <a:t>Coliforms</a:t>
            </a:r>
            <a:r>
              <a:rPr lang="en-US" sz="2400" dirty="0">
                <a:solidFill>
                  <a:srgbClr val="FF0000"/>
                </a:solidFill>
              </a:rPr>
              <a:t> Per 100 ml. 		At The Point Of Delivery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/>
              <a:t>           - People Drink Water From A Protected Or Treated 	Source In Preference To Other Readily Available Water 	Sources. </a:t>
            </a:r>
          </a:p>
        </p:txBody>
      </p:sp>
      <p:sp>
        <p:nvSpPr>
          <p:cNvPr id="51204" name="Slide Number Placeholder 5">
            <a:extLst>
              <a:ext uri="{FF2B5EF4-FFF2-40B4-BE49-F238E27FC236}">
                <a16:creationId xmlns:a16="http://schemas.microsoft.com/office/drawing/2014/main" id="{84051E31-DFC5-37A9-88F3-89BA4AA2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A615FE-61D5-49F4-875C-232A88DB1500}" type="slidenum">
              <a:rPr lang="en-US" altLang="en-US">
                <a:solidFill>
                  <a:srgbClr val="898989"/>
                </a:solidFill>
              </a:rPr>
              <a:pPr/>
              <a:t>43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>
            <a:extLst>
              <a:ext uri="{FF2B5EF4-FFF2-40B4-BE49-F238E27FC236}">
                <a16:creationId xmlns:a16="http://schemas.microsoft.com/office/drawing/2014/main" id="{D1A4CB58-DC95-4E3A-663B-FB6F20121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…IN EMERGENCY SITUATIONS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2A94D9E0-40D5-4545-A01A-EC9BDF9C58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/>
              <a:t>Other Sanitary Requirements</a:t>
            </a:r>
            <a:r>
              <a:rPr lang="en-US" altLang="en-US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Latrine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/>
              <a:t>__One /Family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/>
              <a:t>----Min. 1 Seat/20 Persons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/>
              <a:t>--- 50 Meters Away From Houses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Waste Disposal</a:t>
            </a:r>
          </a:p>
          <a:p>
            <a:pPr lvl="4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One Communal Pit/500 Persons [2x5x2 M]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Soap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/>
              <a:t>250g/Person/Mo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			…Cont…</a:t>
            </a:r>
          </a:p>
        </p:txBody>
      </p:sp>
      <p:sp>
        <p:nvSpPr>
          <p:cNvPr id="52228" name="Slide Number Placeholder 5">
            <a:extLst>
              <a:ext uri="{FF2B5EF4-FFF2-40B4-BE49-F238E27FC236}">
                <a16:creationId xmlns:a16="http://schemas.microsoft.com/office/drawing/2014/main" id="{FE2A3322-4FA0-6090-AB11-18A58C7C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C664AB-D532-457D-AD34-E592A290AF0F}" type="slidenum">
              <a:rPr lang="en-US" altLang="en-US">
                <a:solidFill>
                  <a:srgbClr val="898989"/>
                </a:solidFill>
              </a:rPr>
              <a:pPr/>
              <a:t>44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>
            <a:extLst>
              <a:ext uri="{FF2B5EF4-FFF2-40B4-BE49-F238E27FC236}">
                <a16:creationId xmlns:a16="http://schemas.microsoft.com/office/drawing/2014/main" id="{9926799D-9E9D-6492-D171-F98BF3A8F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…IN EMERGENCY SITUATIONS..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38E8EDE-F337-23FC-D972-B3B22194E0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90800"/>
            <a:ext cx="8077200" cy="3495675"/>
          </a:xfrm>
        </p:spPr>
        <p:txBody>
          <a:bodyPr/>
          <a:lstStyle/>
          <a:p>
            <a:pPr eaLnBrk="1" hangingPunct="1"/>
            <a:r>
              <a:rPr lang="en-US" altLang="en-US" b="1"/>
              <a:t>OTHER REQUIREMENTS</a:t>
            </a:r>
            <a:r>
              <a:rPr lang="en-US" altLang="en-US"/>
              <a:t>… Cont…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</a:rPr>
              <a:t>Shelter</a:t>
            </a:r>
          </a:p>
          <a:p>
            <a:pPr lvl="2" eaLnBrk="1" hangingPunct="1"/>
            <a:r>
              <a:rPr lang="en-US" altLang="en-US"/>
              <a:t>Individual: 4 Sq.M./Person</a:t>
            </a:r>
          </a:p>
          <a:p>
            <a:pPr lvl="2" eaLnBrk="1" hangingPunct="1"/>
            <a:r>
              <a:rPr lang="en-US" altLang="en-US"/>
              <a:t>Collective: 30 Sq,m,/Person [Including Shelter, Sanitation Services, Community Activities, Warehousing, Access Etc]</a:t>
            </a:r>
          </a:p>
        </p:txBody>
      </p:sp>
      <p:sp>
        <p:nvSpPr>
          <p:cNvPr id="53252" name="Slide Number Placeholder 5">
            <a:extLst>
              <a:ext uri="{FF2B5EF4-FFF2-40B4-BE49-F238E27FC236}">
                <a16:creationId xmlns:a16="http://schemas.microsoft.com/office/drawing/2014/main" id="{531EF10A-952D-1CE5-7261-5A712127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870A90-3C1C-4A1A-B795-8C2E9A15C21C}" type="slidenum">
              <a:rPr lang="en-US" altLang="en-US">
                <a:solidFill>
                  <a:srgbClr val="898989"/>
                </a:solidFill>
              </a:rPr>
              <a:pPr/>
              <a:t>45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>
            <a:extLst>
              <a:ext uri="{FF2B5EF4-FFF2-40B4-BE49-F238E27FC236}">
                <a16:creationId xmlns:a16="http://schemas.microsoft.com/office/drawing/2014/main" id="{D2332A99-6649-3B08-5855-E9B5A1A68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Environmental Sanitation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0EE1280-925D-01DB-A327-0948E7F5FA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01000" cy="3724275"/>
          </a:xfrm>
        </p:spPr>
        <p:txBody>
          <a:bodyPr/>
          <a:lstStyle/>
          <a:p>
            <a:pPr marL="533400" indent="-533400" eaLnBrk="1" hangingPunct="1"/>
            <a:r>
              <a:rPr lang="en-US" altLang="en-US"/>
              <a:t>The Most Common And Most Practical Disinfecting Agent For Drinking Water:</a:t>
            </a:r>
          </a:p>
          <a:p>
            <a:pPr marL="914400" lvl="1" indent="-457200" eaLnBrk="1" hangingPunct="1">
              <a:buFontTx/>
              <a:buAutoNum type="alphaUcPeriod"/>
            </a:pPr>
            <a:r>
              <a:rPr lang="en-US" altLang="en-US"/>
              <a:t>Ozone</a:t>
            </a:r>
          </a:p>
          <a:p>
            <a:pPr marL="914400" lvl="1" indent="-457200" eaLnBrk="1" hangingPunct="1">
              <a:buFontTx/>
              <a:buAutoNum type="alphaUcPeriod"/>
            </a:pPr>
            <a:r>
              <a:rPr lang="en-US" altLang="en-US"/>
              <a:t>Silver</a:t>
            </a:r>
          </a:p>
          <a:p>
            <a:pPr marL="914400" lvl="1" indent="-457200" eaLnBrk="1" hangingPunct="1">
              <a:buFontTx/>
              <a:buAutoNum type="alphaUcPeriod"/>
            </a:pPr>
            <a:r>
              <a:rPr lang="en-US" altLang="en-US"/>
              <a:t>Uv Rays</a:t>
            </a:r>
          </a:p>
          <a:p>
            <a:pPr marL="914400" lvl="1" indent="-457200" eaLnBrk="1" hangingPunct="1">
              <a:buFontTx/>
              <a:buAutoNum type="alphaUcPeriod"/>
            </a:pPr>
            <a:r>
              <a:rPr lang="en-US" altLang="en-US"/>
              <a:t>Chlorine</a:t>
            </a:r>
          </a:p>
        </p:txBody>
      </p:sp>
      <p:sp>
        <p:nvSpPr>
          <p:cNvPr id="54276" name="Slide Number Placeholder 5">
            <a:extLst>
              <a:ext uri="{FF2B5EF4-FFF2-40B4-BE49-F238E27FC236}">
                <a16:creationId xmlns:a16="http://schemas.microsoft.com/office/drawing/2014/main" id="{7989E35F-7762-B3AC-2B99-0478B421B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DF240C-3552-4738-8DB6-A306C751BB8E}" type="slidenum">
              <a:rPr lang="en-US" altLang="en-US">
                <a:solidFill>
                  <a:srgbClr val="898989"/>
                </a:solidFill>
              </a:rPr>
              <a:pPr/>
              <a:t>46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707CC5C-B370-6615-E308-0CC8CFAD8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Air Pollution</a:t>
            </a:r>
            <a:endParaRPr lang="en-US" alt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B6C4EFF-0341-B652-C1E8-BBE02FA56E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8001000" cy="45624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The Most Important Air Pollution Problem In Urban Areas Are Those That Come From: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Acid Rain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Automobiles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Factories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Burning Of Trash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A Gas Produced By The Biodegradation Of Organic Waste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Oxygen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Methane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Carbon Monoxide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Carbon Dioxide</a:t>
            </a:r>
          </a:p>
        </p:txBody>
      </p:sp>
      <p:sp>
        <p:nvSpPr>
          <p:cNvPr id="55300" name="Slide Number Placeholder 5">
            <a:extLst>
              <a:ext uri="{FF2B5EF4-FFF2-40B4-BE49-F238E27FC236}">
                <a16:creationId xmlns:a16="http://schemas.microsoft.com/office/drawing/2014/main" id="{362FDD88-5C4A-7226-CA4F-72D2980D5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E7D3C9-B575-46BF-B8A8-0F808823B192}" type="slidenum">
              <a:rPr lang="en-US" altLang="en-US">
                <a:solidFill>
                  <a:srgbClr val="898989"/>
                </a:solidFill>
              </a:rPr>
              <a:pPr/>
              <a:t>47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>
            <a:extLst>
              <a:ext uri="{FF2B5EF4-FFF2-40B4-BE49-F238E27FC236}">
                <a16:creationId xmlns:a16="http://schemas.microsoft.com/office/drawing/2014/main" id="{F2304953-86BC-662D-1EE2-375D416C80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609600"/>
            <a:ext cx="8077200" cy="5715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The Most Widely Practiced Sanitary Control Measure For Milk Quality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Bacterial Count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Coliform Count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Pasteurization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Chlorination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endParaRPr lang="en-US" altLang="en-US" sz="2000"/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endParaRPr lang="en-US" altLang="en-US" sz="200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Chlorination Of Water Removes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Odor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Bacteria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Bad Taste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000"/>
              <a:t>Turbidity</a:t>
            </a:r>
          </a:p>
        </p:txBody>
      </p:sp>
      <p:sp>
        <p:nvSpPr>
          <p:cNvPr id="56324" name="Slide Number Placeholder 5">
            <a:extLst>
              <a:ext uri="{FF2B5EF4-FFF2-40B4-BE49-F238E27FC236}">
                <a16:creationId xmlns:a16="http://schemas.microsoft.com/office/drawing/2014/main" id="{AB8F06C8-8711-63A8-AB27-D125D63C5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CECB7A-28C4-431C-8426-DA2888183648}" type="slidenum">
              <a:rPr lang="en-US" altLang="en-US">
                <a:solidFill>
                  <a:srgbClr val="898989"/>
                </a:solidFill>
              </a:rPr>
              <a:pPr/>
              <a:t>48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>
            <a:extLst>
              <a:ext uri="{FF2B5EF4-FFF2-40B4-BE49-F238E27FC236}">
                <a16:creationId xmlns:a16="http://schemas.microsoft.com/office/drawing/2014/main" id="{47750BBE-BDC7-1079-0460-21D03AD942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685800"/>
            <a:ext cx="8001000" cy="5400675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Turbidity Of Water Can Be Removed By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/>
              <a:t>Boiling		C. Chlorination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/>
              <a:t>Coagulation    	D. Filtration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endParaRPr lang="en-US" altLang="en-US" sz="240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endParaRPr lang="en-US" altLang="en-US" sz="2400"/>
          </a:p>
          <a:p>
            <a:pPr marL="533400" indent="-53340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The Control Of The Environment To Prevent Communicable Disease Is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Disinfection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Sterilization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Sanitation</a:t>
            </a:r>
          </a:p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sz="2400"/>
              <a:t>Surveillance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endParaRPr lang="en-US" altLang="en-US" sz="2400"/>
          </a:p>
        </p:txBody>
      </p:sp>
      <p:sp>
        <p:nvSpPr>
          <p:cNvPr id="57348" name="Slide Number Placeholder 5">
            <a:extLst>
              <a:ext uri="{FF2B5EF4-FFF2-40B4-BE49-F238E27FC236}">
                <a16:creationId xmlns:a16="http://schemas.microsoft.com/office/drawing/2014/main" id="{1E255FF0-3C91-0255-DB78-46D12AE0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1ECAC6-C872-42E5-8E89-3B19942C3EEA}" type="slidenum">
              <a:rPr lang="en-US" altLang="en-US">
                <a:solidFill>
                  <a:srgbClr val="898989"/>
                </a:solidFill>
              </a:rPr>
              <a:pPr/>
              <a:t>49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EF4BEC-63DB-74CF-FF1E-F09EF0227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6F9C8C-8037-4313-8219-987BFF98D4A4}" type="slidenum">
              <a:rPr lang="en-US" altLang="en-US">
                <a:solidFill>
                  <a:srgbClr val="898989"/>
                </a:solidFill>
              </a:rPr>
              <a:pPr/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0C1F38B-9E6C-65E4-1152-93848E511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9404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en-US" sz="2000" dirty="0"/>
              <a:t>There  is the direct impact of </a:t>
            </a:r>
            <a:r>
              <a:rPr lang="en-US" sz="2000" u="sng" dirty="0">
                <a:solidFill>
                  <a:srgbClr val="FF0000"/>
                </a:solidFill>
              </a:rPr>
              <a:t>consuming contaminated water</a:t>
            </a:r>
            <a:r>
              <a:rPr lang="en-US" sz="2000" dirty="0"/>
              <a:t> this is known as </a:t>
            </a:r>
            <a:r>
              <a:rPr lang="en-US" sz="2000" u="sng" dirty="0">
                <a:solidFill>
                  <a:srgbClr val="FF0000"/>
                </a:solidFill>
              </a:rPr>
              <a:t>'waterborne disease</a:t>
            </a:r>
            <a:r>
              <a:rPr lang="en-US" sz="2000" dirty="0"/>
              <a:t>' and includes </a:t>
            </a:r>
            <a:r>
              <a:rPr lang="en-US" sz="2000" u="sng" dirty="0"/>
              <a:t>diarrhea , typhoid, viral hepatitis A, cholera, dysentery.</a:t>
            </a:r>
          </a:p>
          <a:p>
            <a:pPr marL="457200" indent="-457200" algn="just">
              <a:buFontTx/>
              <a:buAutoNum type="arabicPeriod"/>
              <a:defRPr/>
            </a:pPr>
            <a:endParaRPr lang="en-US" sz="2000" u="sng" dirty="0"/>
          </a:p>
          <a:p>
            <a:pPr marL="457200" indent="-457200" algn="just">
              <a:buFontTx/>
              <a:buAutoNum type="arabicPeriod" startAt="2"/>
              <a:defRPr/>
            </a:pPr>
            <a:r>
              <a:rPr lang="en-US" sz="2000" dirty="0"/>
              <a:t>There  is the effect of </a:t>
            </a:r>
            <a:r>
              <a:rPr lang="en-US" sz="2000" u="sng" dirty="0">
                <a:solidFill>
                  <a:srgbClr val="FF0000"/>
                </a:solidFill>
              </a:rPr>
              <a:t>inadequate quantities of water </a:t>
            </a:r>
            <a:r>
              <a:rPr lang="en-US" sz="2000" u="sng" dirty="0"/>
              <a:t>being available for personal hygiene</a:t>
            </a:r>
            <a:r>
              <a:rPr lang="en-US" sz="2000" dirty="0"/>
              <a:t> or the of un-hygienic practices which contaminate water and cause diseases.</a:t>
            </a:r>
            <a:r>
              <a:rPr lang="en-US" sz="2000" u="sng" dirty="0"/>
              <a:t> Without enough water,</a:t>
            </a:r>
            <a:r>
              <a:rPr lang="en-US" sz="2000" dirty="0"/>
              <a:t> skin and eye infections (including trachoma) are easily spread, as are the </a:t>
            </a:r>
            <a:r>
              <a:rPr lang="en-US" sz="2000" dirty="0" err="1"/>
              <a:t>faecal</a:t>
            </a:r>
            <a:r>
              <a:rPr lang="en-US" sz="2000" dirty="0"/>
              <a:t>–oral diseases. These diseases are known as </a:t>
            </a:r>
            <a:r>
              <a:rPr lang="en-US" sz="2000" u="sng" dirty="0">
                <a:solidFill>
                  <a:srgbClr val="FF0000"/>
                </a:solidFill>
              </a:rPr>
              <a:t>'water-washed diseases</a:t>
            </a:r>
            <a:r>
              <a:rPr lang="en-US" sz="2000" dirty="0">
                <a:solidFill>
                  <a:srgbClr val="FF0000"/>
                </a:solidFill>
              </a:rPr>
              <a:t>‘</a:t>
            </a:r>
          </a:p>
          <a:p>
            <a:pPr marL="457200" indent="-457200" algn="just">
              <a:buFontTx/>
              <a:buAutoNum type="arabicPeriod" startAt="2"/>
              <a:defRPr/>
            </a:pPr>
            <a:endParaRPr lang="en-US" sz="2000" dirty="0">
              <a:solidFill>
                <a:srgbClr val="FF0000"/>
              </a:solidFill>
            </a:endParaRPr>
          </a:p>
          <a:p>
            <a:pPr marL="457200" indent="-457200" algn="just">
              <a:buFontTx/>
              <a:buAutoNum type="arabicPeriod" startAt="3"/>
              <a:defRPr/>
            </a:pPr>
            <a:r>
              <a:rPr lang="en-US" sz="2000" dirty="0"/>
              <a:t>There  are </a:t>
            </a:r>
            <a:r>
              <a:rPr lang="en-US" sz="2000" dirty="0">
                <a:solidFill>
                  <a:srgbClr val="FF6600"/>
                </a:solidFill>
              </a:rPr>
              <a:t>'water based diseases' and "water-related</a:t>
            </a:r>
            <a:r>
              <a:rPr lang="en-US" sz="2000" dirty="0"/>
              <a:t> vector-borne diseases" in which the aquatic environment provides an essential habitat for the mosquito vectors and intermediate snail hosts of parasites that cause human diseases.</a:t>
            </a:r>
          </a:p>
          <a:p>
            <a:pPr marL="457200" indent="-457200" algn="just">
              <a:buFontTx/>
              <a:buAutoNum type="arabicPeriod" startAt="3"/>
              <a:defRPr/>
            </a:pPr>
            <a:endParaRPr lang="en-US" sz="2000" dirty="0"/>
          </a:p>
          <a:p>
            <a:pPr lvl="1" indent="-457200" algn="just">
              <a:defRPr/>
            </a:pPr>
            <a:r>
              <a:rPr lang="en-US" sz="2000" dirty="0"/>
              <a:t>4.	There is chemically contaminated water such as water containing excessive amounts of arsenic or fluoride. Some contaminants are added to drinking water as a result of natural processes and some due to human activities such as industry and mining.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unep.org/ietc/portals/136/Images/Our%20Work/Former%20focal%20areas/Water%20and%20sanitation/WaterAndSanitation-PillarPresentation.JPG">
            <a:extLst>
              <a:ext uri="{FF2B5EF4-FFF2-40B4-BE49-F238E27FC236}">
                <a16:creationId xmlns:a16="http://schemas.microsoft.com/office/drawing/2014/main" id="{FC0B75DC-40F9-6642-1AE2-B2768F59B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534400" cy="6219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CC953E7-621F-E593-0387-28683DEFD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190500"/>
            <a:ext cx="8301038" cy="825500"/>
          </a:xfrm>
        </p:spPr>
        <p:txBody>
          <a:bodyPr/>
          <a:lstStyle/>
          <a:p>
            <a:pPr marL="838200" indent="-838200" eaLnBrk="1" hangingPunct="1"/>
            <a:r>
              <a:rPr lang="en-US" altLang="en-US" sz="3600" b="1"/>
              <a:t>The F-Diagramme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63A806DD-8976-5D31-D00D-22CBEFA673A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451225"/>
            <a:ext cx="8686800" cy="1273175"/>
            <a:chOff x="288" y="2174"/>
            <a:chExt cx="5472" cy="802"/>
          </a:xfrm>
        </p:grpSpPr>
        <p:grpSp>
          <p:nvGrpSpPr>
            <p:cNvPr id="10288" name="Group 4">
              <a:extLst>
                <a:ext uri="{FF2B5EF4-FFF2-40B4-BE49-F238E27FC236}">
                  <a16:creationId xmlns:a16="http://schemas.microsoft.com/office/drawing/2014/main" id="{C11B68FC-1ACA-9CAB-EE75-3C711ED78E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174"/>
              <a:ext cx="892" cy="802"/>
              <a:chOff x="288" y="2174"/>
              <a:chExt cx="892" cy="802"/>
            </a:xfrm>
          </p:grpSpPr>
          <p:sp>
            <p:nvSpPr>
              <p:cNvPr id="10292" name="Oval 5">
                <a:extLst>
                  <a:ext uri="{FF2B5EF4-FFF2-40B4-BE49-F238E27FC236}">
                    <a16:creationId xmlns:a16="http://schemas.microsoft.com/office/drawing/2014/main" id="{8CEB604D-9095-73BA-3C05-4DCC750FC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174"/>
                <a:ext cx="844" cy="80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ar-JO" altLang="en-US" b="1"/>
              </a:p>
            </p:txBody>
          </p:sp>
          <p:sp>
            <p:nvSpPr>
              <p:cNvPr id="10293" name="Text Box 6">
                <a:extLst>
                  <a:ext uri="{FF2B5EF4-FFF2-40B4-BE49-F238E27FC236}">
                    <a16:creationId xmlns:a16="http://schemas.microsoft.com/office/drawing/2014/main" id="{4E0C74F0-96CA-DA4D-A7B0-5B18567FC8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" y="2400"/>
                <a:ext cx="8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Faeces</a:t>
                </a:r>
              </a:p>
            </p:txBody>
          </p:sp>
        </p:grpSp>
        <p:grpSp>
          <p:nvGrpSpPr>
            <p:cNvPr id="10289" name="Group 7">
              <a:extLst>
                <a:ext uri="{FF2B5EF4-FFF2-40B4-BE49-F238E27FC236}">
                  <a16:creationId xmlns:a16="http://schemas.microsoft.com/office/drawing/2014/main" id="{4AB6FB15-4C04-6BD5-3719-72E4CE9F90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2" y="2256"/>
              <a:ext cx="988" cy="714"/>
              <a:chOff x="4772" y="2256"/>
              <a:chExt cx="988" cy="714"/>
            </a:xfrm>
          </p:grpSpPr>
          <p:sp>
            <p:nvSpPr>
              <p:cNvPr id="10290" name="Oval 8">
                <a:extLst>
                  <a:ext uri="{FF2B5EF4-FFF2-40B4-BE49-F238E27FC236}">
                    <a16:creationId xmlns:a16="http://schemas.microsoft.com/office/drawing/2014/main" id="{29E8A41B-28CC-F84C-F5CA-79685D18E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0" y="2256"/>
                <a:ext cx="796" cy="71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ar-JO" altLang="en-US" b="1"/>
              </a:p>
            </p:txBody>
          </p:sp>
          <p:sp>
            <p:nvSpPr>
              <p:cNvPr id="10291" name="Text Box 9">
                <a:extLst>
                  <a:ext uri="{FF2B5EF4-FFF2-40B4-BE49-F238E27FC236}">
                    <a16:creationId xmlns:a16="http://schemas.microsoft.com/office/drawing/2014/main" id="{4524E676-C0AA-6E6E-5149-87DF693BF6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72" y="2356"/>
                <a:ext cx="988" cy="5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Future Victim</a:t>
                </a:r>
              </a:p>
            </p:txBody>
          </p:sp>
        </p:grpSp>
      </p:grpSp>
      <p:grpSp>
        <p:nvGrpSpPr>
          <p:cNvPr id="5" name="Group 10">
            <a:extLst>
              <a:ext uri="{FF2B5EF4-FFF2-40B4-BE49-F238E27FC236}">
                <a16:creationId xmlns:a16="http://schemas.microsoft.com/office/drawing/2014/main" id="{56832639-ADB4-40E1-78C9-271A7116F17C}"/>
              </a:ext>
            </a:extLst>
          </p:cNvPr>
          <p:cNvGrpSpPr>
            <a:grpSpLocks/>
          </p:cNvGrpSpPr>
          <p:nvPr/>
        </p:nvGrpSpPr>
        <p:grpSpPr bwMode="auto">
          <a:xfrm>
            <a:off x="1797050" y="1828800"/>
            <a:ext cx="5926138" cy="2044700"/>
            <a:chOff x="1132" y="1152"/>
            <a:chExt cx="3733" cy="1288"/>
          </a:xfrm>
        </p:grpSpPr>
        <p:sp>
          <p:nvSpPr>
            <p:cNvPr id="10283" name="Text Box 11">
              <a:extLst>
                <a:ext uri="{FF2B5EF4-FFF2-40B4-BE49-F238E27FC236}">
                  <a16:creationId xmlns:a16="http://schemas.microsoft.com/office/drawing/2014/main" id="{332CD522-9DB7-D4A1-FAD5-43CE81E02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330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Fluids</a:t>
              </a:r>
            </a:p>
          </p:txBody>
        </p:sp>
        <p:grpSp>
          <p:nvGrpSpPr>
            <p:cNvPr id="10284" name="Group 12">
              <a:extLst>
                <a:ext uri="{FF2B5EF4-FFF2-40B4-BE49-F238E27FC236}">
                  <a16:creationId xmlns:a16="http://schemas.microsoft.com/office/drawing/2014/main" id="{264B03B9-789A-3933-778D-386E8FF7D0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2" y="1152"/>
              <a:ext cx="3733" cy="1288"/>
              <a:chOff x="1132" y="1152"/>
              <a:chExt cx="3733" cy="1288"/>
            </a:xfrm>
          </p:grpSpPr>
          <p:sp>
            <p:nvSpPr>
              <p:cNvPr id="10285" name="Oval 13">
                <a:extLst>
                  <a:ext uri="{FF2B5EF4-FFF2-40B4-BE49-F238E27FC236}">
                    <a16:creationId xmlns:a16="http://schemas.microsoft.com/office/drawing/2014/main" id="{17E9C29D-F8FA-D1C0-0466-D9E6D61518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5" y="1152"/>
                <a:ext cx="700" cy="666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ar-JO" altLang="en-US" b="1"/>
              </a:p>
            </p:txBody>
          </p:sp>
          <p:sp>
            <p:nvSpPr>
              <p:cNvPr id="10286" name="Line 14">
                <a:extLst>
                  <a:ext uri="{FF2B5EF4-FFF2-40B4-BE49-F238E27FC236}">
                    <a16:creationId xmlns:a16="http://schemas.microsoft.com/office/drawing/2014/main" id="{6B13B6AB-2CB9-BAD6-D88E-D3643AE5C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32" y="1641"/>
                <a:ext cx="980" cy="799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7" name="Line 15">
                <a:extLst>
                  <a:ext uri="{FF2B5EF4-FFF2-40B4-BE49-F238E27FC236}">
                    <a16:creationId xmlns:a16="http://schemas.microsoft.com/office/drawing/2014/main" id="{E04AA292-DF43-3E9B-CD52-FB57F0EEA3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5" y="1507"/>
                <a:ext cx="2100" cy="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7" name="Group 16">
            <a:extLst>
              <a:ext uri="{FF2B5EF4-FFF2-40B4-BE49-F238E27FC236}">
                <a16:creationId xmlns:a16="http://schemas.microsoft.com/office/drawing/2014/main" id="{CEC8696A-6063-87A2-D840-F524DA07E09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971800"/>
            <a:ext cx="5897563" cy="1143000"/>
            <a:chOff x="1104" y="1872"/>
            <a:chExt cx="3715" cy="720"/>
          </a:xfrm>
        </p:grpSpPr>
        <p:sp>
          <p:nvSpPr>
            <p:cNvPr id="10279" name="Oval 17">
              <a:extLst>
                <a:ext uri="{FF2B5EF4-FFF2-40B4-BE49-F238E27FC236}">
                  <a16:creationId xmlns:a16="http://schemas.microsoft.com/office/drawing/2014/main" id="{6FFDD444-BD86-DCBB-1C60-15D5C9720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872"/>
              <a:ext cx="796" cy="7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ar-JO" altLang="en-US" b="1"/>
            </a:p>
          </p:txBody>
        </p:sp>
        <p:sp>
          <p:nvSpPr>
            <p:cNvPr id="10280" name="Line 18">
              <a:extLst>
                <a:ext uri="{FF2B5EF4-FFF2-40B4-BE49-F238E27FC236}">
                  <a16:creationId xmlns:a16="http://schemas.microsoft.com/office/drawing/2014/main" id="{F8132BBE-D49A-571C-135D-4F29FD184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2208"/>
              <a:ext cx="885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81" name="Text Box 19">
              <a:extLst>
                <a:ext uri="{FF2B5EF4-FFF2-40B4-BE49-F238E27FC236}">
                  <a16:creationId xmlns:a16="http://schemas.microsoft.com/office/drawing/2014/main" id="{8DE40CAB-AA95-6001-31C4-49B0191D7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085"/>
              <a:ext cx="8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Fingers</a:t>
              </a:r>
            </a:p>
          </p:txBody>
        </p:sp>
        <p:sp>
          <p:nvSpPr>
            <p:cNvPr id="10282" name="Line 20">
              <a:extLst>
                <a:ext uri="{FF2B5EF4-FFF2-40B4-BE49-F238E27FC236}">
                  <a16:creationId xmlns:a16="http://schemas.microsoft.com/office/drawing/2014/main" id="{B009DBAE-9FBF-C507-E482-598236E911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2" y="2040"/>
              <a:ext cx="2147" cy="3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21">
            <a:extLst>
              <a:ext uri="{FF2B5EF4-FFF2-40B4-BE49-F238E27FC236}">
                <a16:creationId xmlns:a16="http://schemas.microsoft.com/office/drawing/2014/main" id="{6E6B2D9C-ED6B-447A-FE24-C2AAC3CC78D9}"/>
              </a:ext>
            </a:extLst>
          </p:cNvPr>
          <p:cNvGrpSpPr>
            <a:grpSpLocks/>
          </p:cNvGrpSpPr>
          <p:nvPr/>
        </p:nvGrpSpPr>
        <p:grpSpPr bwMode="auto">
          <a:xfrm>
            <a:off x="1871663" y="4014788"/>
            <a:ext cx="5778500" cy="1268412"/>
            <a:chOff x="1179" y="2529"/>
            <a:chExt cx="3640" cy="799"/>
          </a:xfrm>
        </p:grpSpPr>
        <p:sp>
          <p:nvSpPr>
            <p:cNvPr id="10275" name="Oval 22">
              <a:extLst>
                <a:ext uri="{FF2B5EF4-FFF2-40B4-BE49-F238E27FC236}">
                  <a16:creationId xmlns:a16="http://schemas.microsoft.com/office/drawing/2014/main" id="{EE1EFE82-AB9C-4AF1-3D2A-844F35051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2"/>
              <a:ext cx="700" cy="66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ar-JO" altLang="en-US" b="1"/>
            </a:p>
          </p:txBody>
        </p:sp>
        <p:sp>
          <p:nvSpPr>
            <p:cNvPr id="10276" name="Line 23">
              <a:extLst>
                <a:ext uri="{FF2B5EF4-FFF2-40B4-BE49-F238E27FC236}">
                  <a16:creationId xmlns:a16="http://schemas.microsoft.com/office/drawing/2014/main" id="{AEAE4950-254D-8125-5A15-D6B075EA90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9" y="2529"/>
              <a:ext cx="933" cy="4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77" name="Text Box 24">
              <a:extLst>
                <a:ext uri="{FF2B5EF4-FFF2-40B4-BE49-F238E27FC236}">
                  <a16:creationId xmlns:a16="http://schemas.microsoft.com/office/drawing/2014/main" id="{4B408EB5-8DC7-147F-610E-8617F5DF9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840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Flies</a:t>
              </a:r>
            </a:p>
          </p:txBody>
        </p:sp>
        <p:sp>
          <p:nvSpPr>
            <p:cNvPr id="10278" name="Line 25">
              <a:extLst>
                <a:ext uri="{FF2B5EF4-FFF2-40B4-BE49-F238E27FC236}">
                  <a16:creationId xmlns:a16="http://schemas.microsoft.com/office/drawing/2014/main" id="{5F6B70BD-118D-B9D1-4046-6E31BC7CD4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5" y="2840"/>
              <a:ext cx="2054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26">
            <a:extLst>
              <a:ext uri="{FF2B5EF4-FFF2-40B4-BE49-F238E27FC236}">
                <a16:creationId xmlns:a16="http://schemas.microsoft.com/office/drawing/2014/main" id="{125F8A15-1C3A-0C8D-9AE5-8E9C0CECAF10}"/>
              </a:ext>
            </a:extLst>
          </p:cNvPr>
          <p:cNvGrpSpPr>
            <a:grpSpLocks/>
          </p:cNvGrpSpPr>
          <p:nvPr/>
        </p:nvGrpSpPr>
        <p:grpSpPr bwMode="auto">
          <a:xfrm>
            <a:off x="1871663" y="4084638"/>
            <a:ext cx="6149975" cy="2468562"/>
            <a:chOff x="1179" y="2573"/>
            <a:chExt cx="3874" cy="1555"/>
          </a:xfrm>
        </p:grpSpPr>
        <p:sp>
          <p:nvSpPr>
            <p:cNvPr id="10271" name="Oval 27">
              <a:extLst>
                <a:ext uri="{FF2B5EF4-FFF2-40B4-BE49-F238E27FC236}">
                  <a16:creationId xmlns:a16="http://schemas.microsoft.com/office/drawing/2014/main" id="{40BD7D00-2D73-F8FF-6FF9-01D9BCE9E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" y="3398"/>
              <a:ext cx="767" cy="73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ar-JO" altLang="en-US" b="1"/>
            </a:p>
          </p:txBody>
        </p:sp>
        <p:sp>
          <p:nvSpPr>
            <p:cNvPr id="10272" name="Line 28">
              <a:extLst>
                <a:ext uri="{FF2B5EF4-FFF2-40B4-BE49-F238E27FC236}">
                  <a16:creationId xmlns:a16="http://schemas.microsoft.com/office/drawing/2014/main" id="{49997F07-6534-D513-8EAD-A2BBFC027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9" y="2573"/>
              <a:ext cx="980" cy="9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73" name="Text Box 29">
              <a:extLst>
                <a:ext uri="{FF2B5EF4-FFF2-40B4-BE49-F238E27FC236}">
                  <a16:creationId xmlns:a16="http://schemas.microsoft.com/office/drawing/2014/main" id="{D7874472-60DE-F0BC-A517-C1A0BAC1B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552"/>
              <a:ext cx="86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Fields/Floors</a:t>
              </a:r>
            </a:p>
          </p:txBody>
        </p:sp>
        <p:sp>
          <p:nvSpPr>
            <p:cNvPr id="10274" name="Line 30">
              <a:extLst>
                <a:ext uri="{FF2B5EF4-FFF2-40B4-BE49-F238E27FC236}">
                  <a16:creationId xmlns:a16="http://schemas.microsoft.com/office/drawing/2014/main" id="{64F2A122-8CE0-69E9-9B23-886F91158F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2928"/>
              <a:ext cx="2173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31">
            <a:extLst>
              <a:ext uri="{FF2B5EF4-FFF2-40B4-BE49-F238E27FC236}">
                <a16:creationId xmlns:a16="http://schemas.microsoft.com/office/drawing/2014/main" id="{492C22A1-AFF2-CF09-F86B-6BF6DC6D8049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2179638"/>
            <a:ext cx="2559050" cy="4162425"/>
            <a:chOff x="165" y="1373"/>
            <a:chExt cx="1612" cy="2622"/>
          </a:xfrm>
        </p:grpSpPr>
        <p:sp>
          <p:nvSpPr>
            <p:cNvPr id="10267" name="Rectangle 32">
              <a:extLst>
                <a:ext uri="{FF2B5EF4-FFF2-40B4-BE49-F238E27FC236}">
                  <a16:creationId xmlns:a16="http://schemas.microsoft.com/office/drawing/2014/main" id="{E3F64FC8-1825-7C9A-5E94-CE6097454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" y="2395"/>
              <a:ext cx="155" cy="1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0268" name="Rectangle 33">
              <a:extLst>
                <a:ext uri="{FF2B5EF4-FFF2-40B4-BE49-F238E27FC236}">
                  <a16:creationId xmlns:a16="http://schemas.microsoft.com/office/drawing/2014/main" id="{8465E69E-3E4B-AE45-D397-1DD70BCF1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157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0269" name="AutoShape 34">
              <a:extLst>
                <a:ext uri="{FF2B5EF4-FFF2-40B4-BE49-F238E27FC236}">
                  <a16:creationId xmlns:a16="http://schemas.microsoft.com/office/drawing/2014/main" id="{1DEA1007-F72A-EBA5-0C93-66BEE0FBB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" y="1373"/>
              <a:ext cx="1211" cy="384"/>
            </a:xfrm>
            <a:prstGeom prst="borderCallout2">
              <a:avLst>
                <a:gd name="adj1" fmla="val 18750"/>
                <a:gd name="adj2" fmla="val 103963"/>
                <a:gd name="adj3" fmla="val 18750"/>
                <a:gd name="adj4" fmla="val 106935"/>
                <a:gd name="adj5" fmla="val 109898"/>
                <a:gd name="adj6" fmla="val 117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/>
                <a:t>Sanitation</a:t>
              </a:r>
            </a:p>
          </p:txBody>
        </p:sp>
        <p:sp>
          <p:nvSpPr>
            <p:cNvPr id="10270" name="Line 35">
              <a:extLst>
                <a:ext uri="{FF2B5EF4-FFF2-40B4-BE49-F238E27FC236}">
                  <a16:creationId xmlns:a16="http://schemas.microsoft.com/office/drawing/2014/main" id="{D8056971-CBE7-0E73-B486-2DFDE9E08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8" y="1489"/>
              <a:ext cx="221" cy="16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" name="Group 36">
            <a:extLst>
              <a:ext uri="{FF2B5EF4-FFF2-40B4-BE49-F238E27FC236}">
                <a16:creationId xmlns:a16="http://schemas.microsoft.com/office/drawing/2014/main" id="{2A7C02AF-5A64-72F6-FD83-2940B0578A1D}"/>
              </a:ext>
            </a:extLst>
          </p:cNvPr>
          <p:cNvGrpSpPr>
            <a:grpSpLocks/>
          </p:cNvGrpSpPr>
          <p:nvPr/>
        </p:nvGrpSpPr>
        <p:grpSpPr bwMode="auto">
          <a:xfrm>
            <a:off x="4316413" y="2463800"/>
            <a:ext cx="3259137" cy="3467100"/>
            <a:chOff x="2719" y="1552"/>
            <a:chExt cx="2053" cy="2184"/>
          </a:xfrm>
        </p:grpSpPr>
        <p:sp>
          <p:nvSpPr>
            <p:cNvPr id="10260" name="Oval 37">
              <a:extLst>
                <a:ext uri="{FF2B5EF4-FFF2-40B4-BE49-F238E27FC236}">
                  <a16:creationId xmlns:a16="http://schemas.microsoft.com/office/drawing/2014/main" id="{297EA522-D90B-A77F-5B12-9F5E2EBC7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5" y="2262"/>
              <a:ext cx="700" cy="6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ar-JO" altLang="en-US" b="1"/>
            </a:p>
          </p:txBody>
        </p:sp>
        <p:sp>
          <p:nvSpPr>
            <p:cNvPr id="10261" name="Text Box 38">
              <a:extLst>
                <a:ext uri="{FF2B5EF4-FFF2-40B4-BE49-F238E27FC236}">
                  <a16:creationId xmlns:a16="http://schemas.microsoft.com/office/drawing/2014/main" id="{5F9CCDD5-E8DF-31D6-F022-841F9D975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9" y="2440"/>
              <a:ext cx="7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Food</a:t>
              </a:r>
            </a:p>
          </p:txBody>
        </p:sp>
        <p:sp>
          <p:nvSpPr>
            <p:cNvPr id="10262" name="Line 39">
              <a:extLst>
                <a:ext uri="{FF2B5EF4-FFF2-40B4-BE49-F238E27FC236}">
                  <a16:creationId xmlns:a16="http://schemas.microsoft.com/office/drawing/2014/main" id="{2105C38F-46E4-92DC-16FA-E88FC3FC6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5" y="1552"/>
              <a:ext cx="840" cy="79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3" name="Line 40">
              <a:extLst>
                <a:ext uri="{FF2B5EF4-FFF2-40B4-BE49-F238E27FC236}">
                  <a16:creationId xmlns:a16="http://schemas.microsoft.com/office/drawing/2014/main" id="{AC5B9CA0-7F13-C753-BD68-5D26380A3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9" y="2262"/>
              <a:ext cx="793" cy="31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4" name="Line 41">
              <a:extLst>
                <a:ext uri="{FF2B5EF4-FFF2-40B4-BE49-F238E27FC236}">
                  <a16:creationId xmlns:a16="http://schemas.microsoft.com/office/drawing/2014/main" id="{E3C07BAC-D272-2768-55CA-027843011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5" y="2618"/>
              <a:ext cx="700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5" name="Line 42">
              <a:extLst>
                <a:ext uri="{FF2B5EF4-FFF2-40B4-BE49-F238E27FC236}">
                  <a16:creationId xmlns:a16="http://schemas.microsoft.com/office/drawing/2014/main" id="{92B1C5D7-D5C9-E5D7-BFAC-D075815D30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2880"/>
              <a:ext cx="720" cy="8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6" name="Line 43">
              <a:extLst>
                <a:ext uri="{FF2B5EF4-FFF2-40B4-BE49-F238E27FC236}">
                  <a16:creationId xmlns:a16="http://schemas.microsoft.com/office/drawing/2014/main" id="{A9BBC3CB-BC04-7608-ACFD-426F657605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2" y="2618"/>
              <a:ext cx="5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44">
            <a:extLst>
              <a:ext uri="{FF2B5EF4-FFF2-40B4-BE49-F238E27FC236}">
                <a16:creationId xmlns:a16="http://schemas.microsoft.com/office/drawing/2014/main" id="{AC67CB73-39F8-9FE2-5A03-A54AAE1A8D19}"/>
              </a:ext>
            </a:extLst>
          </p:cNvPr>
          <p:cNvGrpSpPr>
            <a:grpSpLocks/>
          </p:cNvGrpSpPr>
          <p:nvPr/>
        </p:nvGrpSpPr>
        <p:grpSpPr bwMode="auto">
          <a:xfrm>
            <a:off x="4992688" y="2044700"/>
            <a:ext cx="2278062" cy="3586163"/>
            <a:chOff x="3145" y="1288"/>
            <a:chExt cx="1435" cy="2259"/>
          </a:xfrm>
        </p:grpSpPr>
        <p:sp>
          <p:nvSpPr>
            <p:cNvPr id="10255" name="Rectangle 45">
              <a:extLst>
                <a:ext uri="{FF2B5EF4-FFF2-40B4-BE49-F238E27FC236}">
                  <a16:creationId xmlns:a16="http://schemas.microsoft.com/office/drawing/2014/main" id="{621D78D8-5D47-75E2-6420-37C510D4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5" y="1737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0256" name="Rectangle 46">
              <a:extLst>
                <a:ext uri="{FF2B5EF4-FFF2-40B4-BE49-F238E27FC236}">
                  <a16:creationId xmlns:a16="http://schemas.microsoft.com/office/drawing/2014/main" id="{6F0E0D9E-1E83-5413-F43C-E1A8E74BF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1" y="1655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0257" name="Line 47">
              <a:extLst>
                <a:ext uri="{FF2B5EF4-FFF2-40B4-BE49-F238E27FC236}">
                  <a16:creationId xmlns:a16="http://schemas.microsoft.com/office/drawing/2014/main" id="{EBC45141-2985-880D-FBEA-8996BA1A1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8" y="1591"/>
              <a:ext cx="246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8" name="Text Box 48">
              <a:extLst>
                <a:ext uri="{FF2B5EF4-FFF2-40B4-BE49-F238E27FC236}">
                  <a16:creationId xmlns:a16="http://schemas.microsoft.com/office/drawing/2014/main" id="{B20E6CB3-FE66-A3F0-1EFF-5B505925F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3" y="1288"/>
              <a:ext cx="99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Hygiene</a:t>
              </a:r>
            </a:p>
          </p:txBody>
        </p:sp>
        <p:sp>
          <p:nvSpPr>
            <p:cNvPr id="10259" name="Line 49">
              <a:extLst>
                <a:ext uri="{FF2B5EF4-FFF2-40B4-BE49-F238E27FC236}">
                  <a16:creationId xmlns:a16="http://schemas.microsoft.com/office/drawing/2014/main" id="{B0D445AD-4257-7A38-E937-673D906D4D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2" y="1600"/>
              <a:ext cx="265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" name="Group 50">
            <a:extLst>
              <a:ext uri="{FF2B5EF4-FFF2-40B4-BE49-F238E27FC236}">
                <a16:creationId xmlns:a16="http://schemas.microsoft.com/office/drawing/2014/main" id="{6358C86E-A791-1DD2-EB3B-2819B4513DD0}"/>
              </a:ext>
            </a:extLst>
          </p:cNvPr>
          <p:cNvGrpSpPr>
            <a:grpSpLocks/>
          </p:cNvGrpSpPr>
          <p:nvPr/>
        </p:nvGrpSpPr>
        <p:grpSpPr bwMode="auto">
          <a:xfrm>
            <a:off x="2120900" y="1117600"/>
            <a:ext cx="2643188" cy="1830388"/>
            <a:chOff x="1336" y="704"/>
            <a:chExt cx="1665" cy="1153"/>
          </a:xfrm>
        </p:grpSpPr>
        <p:sp>
          <p:nvSpPr>
            <p:cNvPr id="10252" name="Rectangle 51">
              <a:extLst>
                <a:ext uri="{FF2B5EF4-FFF2-40B4-BE49-F238E27FC236}">
                  <a16:creationId xmlns:a16="http://schemas.microsoft.com/office/drawing/2014/main" id="{CFB3C34A-E105-3D31-6CCA-1C7893120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8" y="121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0253" name="Text Box 52">
              <a:extLst>
                <a:ext uri="{FF2B5EF4-FFF2-40B4-BE49-F238E27FC236}">
                  <a16:creationId xmlns:a16="http://schemas.microsoft.com/office/drawing/2014/main" id="{E5D3E718-9EE0-2AE0-39AA-4BC92B809C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6" y="704"/>
              <a:ext cx="140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Water supply</a:t>
              </a:r>
            </a:p>
          </p:txBody>
        </p:sp>
        <p:cxnSp>
          <p:nvCxnSpPr>
            <p:cNvPr id="10254" name="AutoShape 53">
              <a:extLst>
                <a:ext uri="{FF2B5EF4-FFF2-40B4-BE49-F238E27FC236}">
                  <a16:creationId xmlns:a16="http://schemas.microsoft.com/office/drawing/2014/main" id="{86C7D37A-51AF-6957-BE9B-48DD4C8CFCEA}"/>
                </a:ext>
              </a:extLst>
            </p:cNvPr>
            <p:cNvCxnSpPr>
              <a:cxnSpLocks noChangeShapeType="1"/>
              <a:stCxn id="10252" idx="0"/>
              <a:endCxn id="10253" idx="3"/>
            </p:cNvCxnSpPr>
            <p:nvPr/>
          </p:nvCxnSpPr>
          <p:spPr bwMode="auto">
            <a:xfrm flipH="1" flipV="1">
              <a:off x="2736" y="851"/>
              <a:ext cx="179" cy="3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>
            <a:extLst>
              <a:ext uri="{FF2B5EF4-FFF2-40B4-BE49-F238E27FC236}">
                <a16:creationId xmlns:a16="http://schemas.microsoft.com/office/drawing/2014/main" id="{9708B7D1-BE1D-0CE8-A1D4-8D039473D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4A5D8F3D-B548-356B-D830-A5AD76835688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04800" y="457200"/>
          <a:ext cx="83820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hart" r:id="rId3" imgW="6677025" imgH="3152775" progId="Excel.Chart.8">
                  <p:embed/>
                </p:oleObj>
              </mc:Choice>
              <mc:Fallback>
                <p:oleObj name="Chart" r:id="rId3" imgW="6677025" imgH="3152775" progId="Excel.Chart.8">
                  <p:embed/>
                  <p:pic>
                    <p:nvPicPr>
                      <p:cNvPr id="1026" name="Object 4">
                        <a:extLst>
                          <a:ext uri="{FF2B5EF4-FFF2-40B4-BE49-F238E27FC236}">
                            <a16:creationId xmlns:a16="http://schemas.microsoft.com/office/drawing/2014/main" id="{4A5D8F3D-B548-356B-D830-A5AD768356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57200"/>
                        <a:ext cx="8382000" cy="556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590E181-F3E8-D87F-460B-128770EA9A2A}"/>
              </a:ext>
            </a:extLst>
          </p:cNvPr>
          <p:cNvGrpSpPr>
            <a:grpSpLocks/>
          </p:cNvGrpSpPr>
          <p:nvPr/>
        </p:nvGrpSpPr>
        <p:grpSpPr bwMode="auto">
          <a:xfrm>
            <a:off x="2189163" y="1784350"/>
            <a:ext cx="4267200" cy="3851275"/>
            <a:chOff x="1379" y="1124"/>
            <a:chExt cx="2688" cy="2426"/>
          </a:xfrm>
        </p:grpSpPr>
        <p:grpSp>
          <p:nvGrpSpPr>
            <p:cNvPr id="12207" name="Group 3">
              <a:extLst>
                <a:ext uri="{FF2B5EF4-FFF2-40B4-BE49-F238E27FC236}">
                  <a16:creationId xmlns:a16="http://schemas.microsoft.com/office/drawing/2014/main" id="{7877E351-6173-33E9-1BEC-93432AE14F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3" y="3172"/>
              <a:ext cx="657" cy="268"/>
              <a:chOff x="2209" y="3085"/>
              <a:chExt cx="670" cy="288"/>
            </a:xfrm>
          </p:grpSpPr>
          <p:grpSp>
            <p:nvGrpSpPr>
              <p:cNvPr id="12210" name="Group 4">
                <a:extLst>
                  <a:ext uri="{FF2B5EF4-FFF2-40B4-BE49-F238E27FC236}">
                    <a16:creationId xmlns:a16="http://schemas.microsoft.com/office/drawing/2014/main" id="{8A57530C-5CFE-E24B-AED7-C25F526023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75" y="3085"/>
                <a:ext cx="604" cy="74"/>
                <a:chOff x="2275" y="3085"/>
                <a:chExt cx="604" cy="74"/>
              </a:xfrm>
            </p:grpSpPr>
            <p:grpSp>
              <p:nvGrpSpPr>
                <p:cNvPr id="12375" name="Group 5">
                  <a:extLst>
                    <a:ext uri="{FF2B5EF4-FFF2-40B4-BE49-F238E27FC236}">
                      <a16:creationId xmlns:a16="http://schemas.microsoft.com/office/drawing/2014/main" id="{90051C61-E918-1861-66D4-402CD20DB08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75" y="3085"/>
                  <a:ext cx="308" cy="74"/>
                  <a:chOff x="2275" y="3085"/>
                  <a:chExt cx="308" cy="74"/>
                </a:xfrm>
              </p:grpSpPr>
              <p:grpSp>
                <p:nvGrpSpPr>
                  <p:cNvPr id="12396" name="Group 6">
                    <a:extLst>
                      <a:ext uri="{FF2B5EF4-FFF2-40B4-BE49-F238E27FC236}">
                        <a16:creationId xmlns:a16="http://schemas.microsoft.com/office/drawing/2014/main" id="{C6320839-C8B7-445B-47AE-605113337A2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75" y="3085"/>
                    <a:ext cx="85" cy="74"/>
                    <a:chOff x="2275" y="3085"/>
                    <a:chExt cx="85" cy="74"/>
                  </a:xfrm>
                </p:grpSpPr>
                <p:sp>
                  <p:nvSpPr>
                    <p:cNvPr id="12410" name="AutoShape 7">
                      <a:extLst>
                        <a:ext uri="{FF2B5EF4-FFF2-40B4-BE49-F238E27FC236}">
                          <a16:creationId xmlns:a16="http://schemas.microsoft.com/office/drawing/2014/main" id="{6AD1DCB6-70E6-6659-B268-CB4E459984F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5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411" name="Rectangle 8">
                      <a:extLst>
                        <a:ext uri="{FF2B5EF4-FFF2-40B4-BE49-F238E27FC236}">
                          <a16:creationId xmlns:a16="http://schemas.microsoft.com/office/drawing/2014/main" id="{C33E14FD-1990-C52A-B7B1-01AA7A95F7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412" name="Rectangle 9">
                      <a:extLst>
                        <a:ext uri="{FF2B5EF4-FFF2-40B4-BE49-F238E27FC236}">
                          <a16:creationId xmlns:a16="http://schemas.microsoft.com/office/drawing/2014/main" id="{EC7B8A67-3D10-8446-BB6C-27D943C514C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413" name="Rectangle 10">
                      <a:extLst>
                        <a:ext uri="{FF2B5EF4-FFF2-40B4-BE49-F238E27FC236}">
                          <a16:creationId xmlns:a16="http://schemas.microsoft.com/office/drawing/2014/main" id="{D78ABC1F-7367-E943-4295-0FEEB6132D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11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414" name="Freeform 11">
                      <a:extLst>
                        <a:ext uri="{FF2B5EF4-FFF2-40B4-BE49-F238E27FC236}">
                          <a16:creationId xmlns:a16="http://schemas.microsoft.com/office/drawing/2014/main" id="{6025E8E2-AF75-7F91-C9EF-B2D4A213E9A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324" y="311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397" name="AutoShape 12">
                    <a:extLst>
                      <a:ext uri="{FF2B5EF4-FFF2-40B4-BE49-F238E27FC236}">
                        <a16:creationId xmlns:a16="http://schemas.microsoft.com/office/drawing/2014/main" id="{DAC07F17-4FC1-A5F4-D389-E3398902217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46" y="308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98" name="Rectangle 13">
                    <a:extLst>
                      <a:ext uri="{FF2B5EF4-FFF2-40B4-BE49-F238E27FC236}">
                        <a16:creationId xmlns:a16="http://schemas.microsoft.com/office/drawing/2014/main" id="{B114065D-506C-F7F8-7275-7FF10720CB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11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99" name="Rectangle 14">
                    <a:extLst>
                      <a:ext uri="{FF2B5EF4-FFF2-40B4-BE49-F238E27FC236}">
                        <a16:creationId xmlns:a16="http://schemas.microsoft.com/office/drawing/2014/main" id="{02483623-BFDA-304D-F217-E628DCC087B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0" name="Rectangle 15">
                    <a:extLst>
                      <a:ext uri="{FF2B5EF4-FFF2-40B4-BE49-F238E27FC236}">
                        <a16:creationId xmlns:a16="http://schemas.microsoft.com/office/drawing/2014/main" id="{F9B379AD-B6F9-DE09-D999-5BFADEBCE23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1" name="AutoShape 16">
                    <a:extLst>
                      <a:ext uri="{FF2B5EF4-FFF2-40B4-BE49-F238E27FC236}">
                        <a16:creationId xmlns:a16="http://schemas.microsoft.com/office/drawing/2014/main" id="{F31EB17E-591E-6541-1E9F-693C63A42A4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0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2" name="Rectangle 17">
                    <a:extLst>
                      <a:ext uri="{FF2B5EF4-FFF2-40B4-BE49-F238E27FC236}">
                        <a16:creationId xmlns:a16="http://schemas.microsoft.com/office/drawing/2014/main" id="{ED3FB291-B445-5DB8-BFE3-9EE79410651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3" name="Rectangle 18">
                    <a:extLst>
                      <a:ext uri="{FF2B5EF4-FFF2-40B4-BE49-F238E27FC236}">
                        <a16:creationId xmlns:a16="http://schemas.microsoft.com/office/drawing/2014/main" id="{B985CCD5-C736-D18D-3E7B-CA75DEF459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2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4" name="Rectangle 19">
                    <a:extLst>
                      <a:ext uri="{FF2B5EF4-FFF2-40B4-BE49-F238E27FC236}">
                        <a16:creationId xmlns:a16="http://schemas.microsoft.com/office/drawing/2014/main" id="{A494D75B-D099-E10A-AA68-FD71709F44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2" y="311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5" name="Freeform 20">
                    <a:extLst>
                      <a:ext uri="{FF2B5EF4-FFF2-40B4-BE49-F238E27FC236}">
                        <a16:creationId xmlns:a16="http://schemas.microsoft.com/office/drawing/2014/main" id="{4DB6D379-0DBD-4069-FEF2-6EB79BF70E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70" y="311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06" name="AutoShape 21">
                    <a:extLst>
                      <a:ext uri="{FF2B5EF4-FFF2-40B4-BE49-F238E27FC236}">
                        <a16:creationId xmlns:a16="http://schemas.microsoft.com/office/drawing/2014/main" id="{4008D549-6528-1777-31EC-9BA5273349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8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7" name="Rectangle 22">
                    <a:extLst>
                      <a:ext uri="{FF2B5EF4-FFF2-40B4-BE49-F238E27FC236}">
                        <a16:creationId xmlns:a16="http://schemas.microsoft.com/office/drawing/2014/main" id="{E81014B6-3C73-2F09-B0BE-0C03DC6D65C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54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8" name="Rectangle 23">
                    <a:extLst>
                      <a:ext uri="{FF2B5EF4-FFF2-40B4-BE49-F238E27FC236}">
                        <a16:creationId xmlns:a16="http://schemas.microsoft.com/office/drawing/2014/main" id="{E2B45BB4-4019-0013-D154-63D71E03FA8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29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409" name="Rectangle 24">
                    <a:extLst>
                      <a:ext uri="{FF2B5EF4-FFF2-40B4-BE49-F238E27FC236}">
                        <a16:creationId xmlns:a16="http://schemas.microsoft.com/office/drawing/2014/main" id="{E6ED6F49-9EC6-671A-4158-B381AE925F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03" y="3118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2376" name="Group 25">
                  <a:extLst>
                    <a:ext uri="{FF2B5EF4-FFF2-40B4-BE49-F238E27FC236}">
                      <a16:creationId xmlns:a16="http://schemas.microsoft.com/office/drawing/2014/main" id="{32ADD423-F306-B4C2-602D-DCEDDF003AF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71" y="3085"/>
                  <a:ext cx="308" cy="74"/>
                  <a:chOff x="2571" y="3085"/>
                  <a:chExt cx="308" cy="74"/>
                </a:xfrm>
              </p:grpSpPr>
              <p:grpSp>
                <p:nvGrpSpPr>
                  <p:cNvPr id="12377" name="Group 26">
                    <a:extLst>
                      <a:ext uri="{FF2B5EF4-FFF2-40B4-BE49-F238E27FC236}">
                        <a16:creationId xmlns:a16="http://schemas.microsoft.com/office/drawing/2014/main" id="{F7E29A4A-0EE3-42B9-2B99-2470C2D9CD9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71" y="3085"/>
                    <a:ext cx="85" cy="74"/>
                    <a:chOff x="2571" y="3085"/>
                    <a:chExt cx="85" cy="74"/>
                  </a:xfrm>
                </p:grpSpPr>
                <p:sp>
                  <p:nvSpPr>
                    <p:cNvPr id="12391" name="AutoShape 27">
                      <a:extLst>
                        <a:ext uri="{FF2B5EF4-FFF2-40B4-BE49-F238E27FC236}">
                          <a16:creationId xmlns:a16="http://schemas.microsoft.com/office/drawing/2014/main" id="{73BD3E99-0BED-B8A1-567F-76AFEC716A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1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92" name="Rectangle 28">
                      <a:extLst>
                        <a:ext uri="{FF2B5EF4-FFF2-40B4-BE49-F238E27FC236}">
                          <a16:creationId xmlns:a16="http://schemas.microsoft.com/office/drawing/2014/main" id="{9D7D55F8-0C01-601D-AC01-BAEF7166081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93" name="Rectangle 29">
                      <a:extLst>
                        <a:ext uri="{FF2B5EF4-FFF2-40B4-BE49-F238E27FC236}">
                          <a16:creationId xmlns:a16="http://schemas.microsoft.com/office/drawing/2014/main" id="{8A7620EB-4FF6-780C-F6BA-D147317F38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1" y="311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94" name="Rectangle 30">
                      <a:extLst>
                        <a:ext uri="{FF2B5EF4-FFF2-40B4-BE49-F238E27FC236}">
                          <a16:creationId xmlns:a16="http://schemas.microsoft.com/office/drawing/2014/main" id="{BC5BD577-6CE7-615C-02D1-923175652AC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11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95" name="Freeform 31">
                      <a:extLst>
                        <a:ext uri="{FF2B5EF4-FFF2-40B4-BE49-F238E27FC236}">
                          <a16:creationId xmlns:a16="http://schemas.microsoft.com/office/drawing/2014/main" id="{98F335CB-C34A-C1F5-3476-65F5C355B19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619" y="311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378" name="AutoShape 32">
                    <a:extLst>
                      <a:ext uri="{FF2B5EF4-FFF2-40B4-BE49-F238E27FC236}">
                        <a16:creationId xmlns:a16="http://schemas.microsoft.com/office/drawing/2014/main" id="{557CC687-CAC8-6B7F-BB0C-50D6B04CA5D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1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79" name="Rectangle 33">
                    <a:extLst>
                      <a:ext uri="{FF2B5EF4-FFF2-40B4-BE49-F238E27FC236}">
                        <a16:creationId xmlns:a16="http://schemas.microsoft.com/office/drawing/2014/main" id="{405DB09E-F46D-4E66-712F-760EF2EA491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0" name="Rectangle 34">
                    <a:extLst>
                      <a:ext uri="{FF2B5EF4-FFF2-40B4-BE49-F238E27FC236}">
                        <a16:creationId xmlns:a16="http://schemas.microsoft.com/office/drawing/2014/main" id="{AEE8A39D-0555-F17F-D68E-DE7EAC7BF9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1" name="Rectangle 35">
                    <a:extLst>
                      <a:ext uri="{FF2B5EF4-FFF2-40B4-BE49-F238E27FC236}">
                        <a16:creationId xmlns:a16="http://schemas.microsoft.com/office/drawing/2014/main" id="{B2A786F5-F1FC-F823-5ECB-0CEAD08320E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93" y="311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2" name="AutoShape 36">
                    <a:extLst>
                      <a:ext uri="{FF2B5EF4-FFF2-40B4-BE49-F238E27FC236}">
                        <a16:creationId xmlns:a16="http://schemas.microsoft.com/office/drawing/2014/main" id="{77D1B58B-CAC9-6B06-355A-4C17404C95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16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3" name="Rectangle 37">
                    <a:extLst>
                      <a:ext uri="{FF2B5EF4-FFF2-40B4-BE49-F238E27FC236}">
                        <a16:creationId xmlns:a16="http://schemas.microsoft.com/office/drawing/2014/main" id="{58C645A3-3BD3-77D5-A4F0-80C84144EA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2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4" name="Rectangle 38">
                    <a:extLst>
                      <a:ext uri="{FF2B5EF4-FFF2-40B4-BE49-F238E27FC236}">
                        <a16:creationId xmlns:a16="http://schemas.microsoft.com/office/drawing/2014/main" id="{0736EF43-CD24-4B42-1E9A-4D82684FE2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47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5" name="Rectangle 39">
                    <a:extLst>
                      <a:ext uri="{FF2B5EF4-FFF2-40B4-BE49-F238E27FC236}">
                        <a16:creationId xmlns:a16="http://schemas.microsoft.com/office/drawing/2014/main" id="{9DC0E425-8611-62FC-2402-5CC2537FE2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67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6" name="Freeform 40">
                    <a:extLst>
                      <a:ext uri="{FF2B5EF4-FFF2-40B4-BE49-F238E27FC236}">
                        <a16:creationId xmlns:a16="http://schemas.microsoft.com/office/drawing/2014/main" id="{56D7FD54-1B40-D622-6269-D57C92C6ED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64" y="311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87" name="AutoShape 41">
                    <a:extLst>
                      <a:ext uri="{FF2B5EF4-FFF2-40B4-BE49-F238E27FC236}">
                        <a16:creationId xmlns:a16="http://schemas.microsoft.com/office/drawing/2014/main" id="{897D4DA9-0B27-559B-A3A2-11CE5662A95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94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8" name="Rectangle 42">
                    <a:extLst>
                      <a:ext uri="{FF2B5EF4-FFF2-40B4-BE49-F238E27FC236}">
                        <a16:creationId xmlns:a16="http://schemas.microsoft.com/office/drawing/2014/main" id="{24526FBB-E1EB-BEAA-41AB-56D766AB686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50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89" name="Rectangle 43">
                    <a:extLst>
                      <a:ext uri="{FF2B5EF4-FFF2-40B4-BE49-F238E27FC236}">
                        <a16:creationId xmlns:a16="http://schemas.microsoft.com/office/drawing/2014/main" id="{E9B18F3F-2844-2F2C-37E9-3C34F085694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24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90" name="Rectangle 44">
                    <a:extLst>
                      <a:ext uri="{FF2B5EF4-FFF2-40B4-BE49-F238E27FC236}">
                        <a16:creationId xmlns:a16="http://schemas.microsoft.com/office/drawing/2014/main" id="{EF2754D6-071D-63D2-9C0F-F917D8CF14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98" y="3118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2211" name="Group 45">
                <a:extLst>
                  <a:ext uri="{FF2B5EF4-FFF2-40B4-BE49-F238E27FC236}">
                    <a16:creationId xmlns:a16="http://schemas.microsoft.com/office/drawing/2014/main" id="{8036ED62-0C64-D2F6-5D6E-9B25C560C6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3155"/>
                <a:ext cx="604" cy="74"/>
                <a:chOff x="2230" y="3155"/>
                <a:chExt cx="604" cy="74"/>
              </a:xfrm>
            </p:grpSpPr>
            <p:grpSp>
              <p:nvGrpSpPr>
                <p:cNvPr id="12335" name="Group 46">
                  <a:extLst>
                    <a:ext uri="{FF2B5EF4-FFF2-40B4-BE49-F238E27FC236}">
                      <a16:creationId xmlns:a16="http://schemas.microsoft.com/office/drawing/2014/main" id="{6C5DE66C-108F-6E75-5E04-EFA5F34F23B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30" y="3155"/>
                  <a:ext cx="308" cy="74"/>
                  <a:chOff x="2230" y="3155"/>
                  <a:chExt cx="308" cy="74"/>
                </a:xfrm>
              </p:grpSpPr>
              <p:grpSp>
                <p:nvGrpSpPr>
                  <p:cNvPr id="12356" name="Group 47">
                    <a:extLst>
                      <a:ext uri="{FF2B5EF4-FFF2-40B4-BE49-F238E27FC236}">
                        <a16:creationId xmlns:a16="http://schemas.microsoft.com/office/drawing/2014/main" id="{657FFA0D-D251-3131-A17D-117B160F60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30" y="3155"/>
                    <a:ext cx="85" cy="74"/>
                    <a:chOff x="2230" y="3155"/>
                    <a:chExt cx="85" cy="74"/>
                  </a:xfrm>
                </p:grpSpPr>
                <p:sp>
                  <p:nvSpPr>
                    <p:cNvPr id="12370" name="AutoShape 48">
                      <a:extLst>
                        <a:ext uri="{FF2B5EF4-FFF2-40B4-BE49-F238E27FC236}">
                          <a16:creationId xmlns:a16="http://schemas.microsoft.com/office/drawing/2014/main" id="{E6A44CBC-6F5F-BBF2-81F5-0083E04AD2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71" name="Rectangle 49">
                      <a:extLst>
                        <a:ext uri="{FF2B5EF4-FFF2-40B4-BE49-F238E27FC236}">
                          <a16:creationId xmlns:a16="http://schemas.microsoft.com/office/drawing/2014/main" id="{E786D58E-3558-D134-627D-2BD6E88C6E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72" name="Rectangle 50">
                      <a:extLst>
                        <a:ext uri="{FF2B5EF4-FFF2-40B4-BE49-F238E27FC236}">
                          <a16:creationId xmlns:a16="http://schemas.microsoft.com/office/drawing/2014/main" id="{38B07B4D-B2D2-3B38-944F-FCC62AD4AED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73" name="Rectangle 51">
                      <a:extLst>
                        <a:ext uri="{FF2B5EF4-FFF2-40B4-BE49-F238E27FC236}">
                          <a16:creationId xmlns:a16="http://schemas.microsoft.com/office/drawing/2014/main" id="{88FB3B44-3B8A-A513-A5E1-65578665DCD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2" y="318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74" name="Freeform 52">
                      <a:extLst>
                        <a:ext uri="{FF2B5EF4-FFF2-40B4-BE49-F238E27FC236}">
                          <a16:creationId xmlns:a16="http://schemas.microsoft.com/office/drawing/2014/main" id="{CFB9312F-DEA6-4B5C-B535-39A4871130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79" y="318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357" name="AutoShape 53">
                    <a:extLst>
                      <a:ext uri="{FF2B5EF4-FFF2-40B4-BE49-F238E27FC236}">
                        <a16:creationId xmlns:a16="http://schemas.microsoft.com/office/drawing/2014/main" id="{3B40206C-CCA7-7FFA-09DE-127DCEC0AF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01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58" name="Rectangle 54">
                    <a:extLst>
                      <a:ext uri="{FF2B5EF4-FFF2-40B4-BE49-F238E27FC236}">
                        <a16:creationId xmlns:a16="http://schemas.microsoft.com/office/drawing/2014/main" id="{3AC0AECA-F18A-0081-58F8-B7BEF3865B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12" y="318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59" name="Rectangle 55">
                    <a:extLst>
                      <a:ext uri="{FF2B5EF4-FFF2-40B4-BE49-F238E27FC236}">
                        <a16:creationId xmlns:a16="http://schemas.microsoft.com/office/drawing/2014/main" id="{29A5618F-1B22-BDC9-B722-E93D0EA2B0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0" name="Rectangle 56">
                    <a:extLst>
                      <a:ext uri="{FF2B5EF4-FFF2-40B4-BE49-F238E27FC236}">
                        <a16:creationId xmlns:a16="http://schemas.microsoft.com/office/drawing/2014/main" id="{DBE03D42-DA73-F16C-0C94-770885F362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1" name="AutoShape 57">
                    <a:extLst>
                      <a:ext uri="{FF2B5EF4-FFF2-40B4-BE49-F238E27FC236}">
                        <a16:creationId xmlns:a16="http://schemas.microsoft.com/office/drawing/2014/main" id="{2A93E4F5-7024-6619-0868-39FF411A7F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5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2" name="Rectangle 58">
                    <a:extLst>
                      <a:ext uri="{FF2B5EF4-FFF2-40B4-BE49-F238E27FC236}">
                        <a16:creationId xmlns:a16="http://schemas.microsoft.com/office/drawing/2014/main" id="{0E1654CB-BE07-E5A1-E4E2-8242E10275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3" name="Rectangle 59">
                    <a:extLst>
                      <a:ext uri="{FF2B5EF4-FFF2-40B4-BE49-F238E27FC236}">
                        <a16:creationId xmlns:a16="http://schemas.microsoft.com/office/drawing/2014/main" id="{33ADD4FC-60F7-33E2-C115-921EC11632E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7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4" name="Rectangle 60">
                    <a:extLst>
                      <a:ext uri="{FF2B5EF4-FFF2-40B4-BE49-F238E27FC236}">
                        <a16:creationId xmlns:a16="http://schemas.microsoft.com/office/drawing/2014/main" id="{0B495B49-5043-B82F-35A1-E1514D33F9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5" name="Freeform 61">
                    <a:extLst>
                      <a:ext uri="{FF2B5EF4-FFF2-40B4-BE49-F238E27FC236}">
                        <a16:creationId xmlns:a16="http://schemas.microsoft.com/office/drawing/2014/main" id="{00B54A20-2E77-DC52-2302-E1017100C9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25" y="318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66" name="AutoShape 62">
                    <a:extLst>
                      <a:ext uri="{FF2B5EF4-FFF2-40B4-BE49-F238E27FC236}">
                        <a16:creationId xmlns:a16="http://schemas.microsoft.com/office/drawing/2014/main" id="{050CA234-64F0-BAA9-2EB0-350E3832CD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3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7" name="Rectangle 63">
                    <a:extLst>
                      <a:ext uri="{FF2B5EF4-FFF2-40B4-BE49-F238E27FC236}">
                        <a16:creationId xmlns:a16="http://schemas.microsoft.com/office/drawing/2014/main" id="{53BAB855-DAD2-7704-BACC-1604095A3F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09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8" name="Rectangle 64">
                    <a:extLst>
                      <a:ext uri="{FF2B5EF4-FFF2-40B4-BE49-F238E27FC236}">
                        <a16:creationId xmlns:a16="http://schemas.microsoft.com/office/drawing/2014/main" id="{76119964-8A2A-27B2-7423-4541058BCE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84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69" name="Rectangle 65">
                    <a:extLst>
                      <a:ext uri="{FF2B5EF4-FFF2-40B4-BE49-F238E27FC236}">
                        <a16:creationId xmlns:a16="http://schemas.microsoft.com/office/drawing/2014/main" id="{E3E1379A-1F24-0A30-4650-5F7751441F9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8" y="3187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2336" name="Group 66">
                  <a:extLst>
                    <a:ext uri="{FF2B5EF4-FFF2-40B4-BE49-F238E27FC236}">
                      <a16:creationId xmlns:a16="http://schemas.microsoft.com/office/drawing/2014/main" id="{B79AA9CA-2047-497F-2E85-E63FE047EC7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26" y="3155"/>
                  <a:ext cx="308" cy="74"/>
                  <a:chOff x="2526" y="3155"/>
                  <a:chExt cx="308" cy="74"/>
                </a:xfrm>
              </p:grpSpPr>
              <p:grpSp>
                <p:nvGrpSpPr>
                  <p:cNvPr id="12337" name="Group 67">
                    <a:extLst>
                      <a:ext uri="{FF2B5EF4-FFF2-40B4-BE49-F238E27FC236}">
                        <a16:creationId xmlns:a16="http://schemas.microsoft.com/office/drawing/2014/main" id="{4DE157E0-AE4B-9D5B-DBFF-8E9162E4CCF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26" y="3155"/>
                    <a:ext cx="85" cy="74"/>
                    <a:chOff x="2526" y="3155"/>
                    <a:chExt cx="85" cy="74"/>
                  </a:xfrm>
                </p:grpSpPr>
                <p:sp>
                  <p:nvSpPr>
                    <p:cNvPr id="12351" name="AutoShape 68">
                      <a:extLst>
                        <a:ext uri="{FF2B5EF4-FFF2-40B4-BE49-F238E27FC236}">
                          <a16:creationId xmlns:a16="http://schemas.microsoft.com/office/drawing/2014/main" id="{12C4A46B-ED86-E7CF-2AAC-ED42039FA2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52" name="Rectangle 69">
                      <a:extLst>
                        <a:ext uri="{FF2B5EF4-FFF2-40B4-BE49-F238E27FC236}">
                          <a16:creationId xmlns:a16="http://schemas.microsoft.com/office/drawing/2014/main" id="{914B4584-4A44-938A-E668-220332D72E6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53" name="Rectangle 70">
                      <a:extLst>
                        <a:ext uri="{FF2B5EF4-FFF2-40B4-BE49-F238E27FC236}">
                          <a16:creationId xmlns:a16="http://schemas.microsoft.com/office/drawing/2014/main" id="{30759D45-8883-7A4F-0009-9068F40DAA9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18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54" name="Rectangle 71">
                      <a:extLst>
                        <a:ext uri="{FF2B5EF4-FFF2-40B4-BE49-F238E27FC236}">
                          <a16:creationId xmlns:a16="http://schemas.microsoft.com/office/drawing/2014/main" id="{666612B6-3708-9398-4797-1F9F1C0968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18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55" name="Freeform 72">
                      <a:extLst>
                        <a:ext uri="{FF2B5EF4-FFF2-40B4-BE49-F238E27FC236}">
                          <a16:creationId xmlns:a16="http://schemas.microsoft.com/office/drawing/2014/main" id="{F3D3784B-FE53-D02C-3C95-5CBE48A4A3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74" y="318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338" name="AutoShape 73">
                    <a:extLst>
                      <a:ext uri="{FF2B5EF4-FFF2-40B4-BE49-F238E27FC236}">
                        <a16:creationId xmlns:a16="http://schemas.microsoft.com/office/drawing/2014/main" id="{DC8666B7-A855-474C-67C0-B47821D8E19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96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39" name="Rectangle 74">
                    <a:extLst>
                      <a:ext uri="{FF2B5EF4-FFF2-40B4-BE49-F238E27FC236}">
                        <a16:creationId xmlns:a16="http://schemas.microsoft.com/office/drawing/2014/main" id="{D133832B-A640-9037-F03E-2B82F4F5D7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0" name="Rectangle 75">
                    <a:extLst>
                      <a:ext uri="{FF2B5EF4-FFF2-40B4-BE49-F238E27FC236}">
                        <a16:creationId xmlns:a16="http://schemas.microsoft.com/office/drawing/2014/main" id="{3C88D2E6-15BD-8B42-2E28-63E04F11BA1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1" name="Rectangle 76">
                    <a:extLst>
                      <a:ext uri="{FF2B5EF4-FFF2-40B4-BE49-F238E27FC236}">
                        <a16:creationId xmlns:a16="http://schemas.microsoft.com/office/drawing/2014/main" id="{171A2907-E569-4A62-8CB5-C698F05614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48" y="318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2" name="AutoShape 77">
                    <a:extLst>
                      <a:ext uri="{FF2B5EF4-FFF2-40B4-BE49-F238E27FC236}">
                        <a16:creationId xmlns:a16="http://schemas.microsoft.com/office/drawing/2014/main" id="{9D4FE1C4-4D5F-B64F-8280-9EB59B3EF1A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3" name="Rectangle 78">
                    <a:extLst>
                      <a:ext uri="{FF2B5EF4-FFF2-40B4-BE49-F238E27FC236}">
                        <a16:creationId xmlns:a16="http://schemas.microsoft.com/office/drawing/2014/main" id="{B7D00233-4131-0603-1F7B-4ECAF5AA0E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8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4" name="Rectangle 79">
                    <a:extLst>
                      <a:ext uri="{FF2B5EF4-FFF2-40B4-BE49-F238E27FC236}">
                        <a16:creationId xmlns:a16="http://schemas.microsoft.com/office/drawing/2014/main" id="{27DCF2AA-2D2C-A0E2-AD48-B35FF95F63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02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5" name="Rectangle 80">
                    <a:extLst>
                      <a:ext uri="{FF2B5EF4-FFF2-40B4-BE49-F238E27FC236}">
                        <a16:creationId xmlns:a16="http://schemas.microsoft.com/office/drawing/2014/main" id="{8919B759-DDAB-32DC-AF14-C2C4FA06AA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22" y="318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6" name="Freeform 81">
                    <a:extLst>
                      <a:ext uri="{FF2B5EF4-FFF2-40B4-BE49-F238E27FC236}">
                        <a16:creationId xmlns:a16="http://schemas.microsoft.com/office/drawing/2014/main" id="{6D016BAE-785B-426C-485A-A8B7B40183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19" y="318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47" name="AutoShape 82">
                    <a:extLst>
                      <a:ext uri="{FF2B5EF4-FFF2-40B4-BE49-F238E27FC236}">
                        <a16:creationId xmlns:a16="http://schemas.microsoft.com/office/drawing/2014/main" id="{6E91AFD0-7DA0-02FE-CF20-63AD05A953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49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8" name="Rectangle 83">
                    <a:extLst>
                      <a:ext uri="{FF2B5EF4-FFF2-40B4-BE49-F238E27FC236}">
                        <a16:creationId xmlns:a16="http://schemas.microsoft.com/office/drawing/2014/main" id="{3978E6E7-D636-EEE1-1FFA-74E507F7DC1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05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49" name="Rectangle 84">
                    <a:extLst>
                      <a:ext uri="{FF2B5EF4-FFF2-40B4-BE49-F238E27FC236}">
                        <a16:creationId xmlns:a16="http://schemas.microsoft.com/office/drawing/2014/main" id="{35D81179-DB8E-B51F-7E36-DC861B3D0ED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9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50" name="Rectangle 85">
                    <a:extLst>
                      <a:ext uri="{FF2B5EF4-FFF2-40B4-BE49-F238E27FC236}">
                        <a16:creationId xmlns:a16="http://schemas.microsoft.com/office/drawing/2014/main" id="{1FF34E04-2C25-F60F-683D-97906DD3010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53" y="3187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2212" name="Group 86">
                <a:extLst>
                  <a:ext uri="{FF2B5EF4-FFF2-40B4-BE49-F238E27FC236}">
                    <a16:creationId xmlns:a16="http://schemas.microsoft.com/office/drawing/2014/main" id="{FDB59824-7581-CD69-516C-2D575589FD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9" y="3220"/>
                <a:ext cx="604" cy="73"/>
                <a:chOff x="2209" y="3220"/>
                <a:chExt cx="604" cy="73"/>
              </a:xfrm>
            </p:grpSpPr>
            <p:grpSp>
              <p:nvGrpSpPr>
                <p:cNvPr id="12295" name="Group 87">
                  <a:extLst>
                    <a:ext uri="{FF2B5EF4-FFF2-40B4-BE49-F238E27FC236}">
                      <a16:creationId xmlns:a16="http://schemas.microsoft.com/office/drawing/2014/main" id="{3288EBA9-9B69-977D-3046-5F89DC47A07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09" y="3220"/>
                  <a:ext cx="308" cy="73"/>
                  <a:chOff x="2209" y="3220"/>
                  <a:chExt cx="308" cy="73"/>
                </a:xfrm>
              </p:grpSpPr>
              <p:grpSp>
                <p:nvGrpSpPr>
                  <p:cNvPr id="12316" name="Group 88">
                    <a:extLst>
                      <a:ext uri="{FF2B5EF4-FFF2-40B4-BE49-F238E27FC236}">
                        <a16:creationId xmlns:a16="http://schemas.microsoft.com/office/drawing/2014/main" id="{B25105A5-171C-494C-8ED0-CE54B607B50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09" y="3220"/>
                    <a:ext cx="85" cy="73"/>
                    <a:chOff x="2209" y="3220"/>
                    <a:chExt cx="85" cy="73"/>
                  </a:xfrm>
                </p:grpSpPr>
                <p:sp>
                  <p:nvSpPr>
                    <p:cNvPr id="12330" name="AutoShape 89">
                      <a:extLst>
                        <a:ext uri="{FF2B5EF4-FFF2-40B4-BE49-F238E27FC236}">
                          <a16:creationId xmlns:a16="http://schemas.microsoft.com/office/drawing/2014/main" id="{58C145E2-7D30-FD32-B216-41CD84BED5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31" name="Rectangle 90">
                      <a:extLst>
                        <a:ext uri="{FF2B5EF4-FFF2-40B4-BE49-F238E27FC236}">
                          <a16:creationId xmlns:a16="http://schemas.microsoft.com/office/drawing/2014/main" id="{2AA49AA9-D01F-F99B-A863-3257DA2040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32" name="Rectangle 91">
                      <a:extLst>
                        <a:ext uri="{FF2B5EF4-FFF2-40B4-BE49-F238E27FC236}">
                          <a16:creationId xmlns:a16="http://schemas.microsoft.com/office/drawing/2014/main" id="{B046F0C1-D58E-8D10-62E7-9188138600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33" name="Rectangle 92">
                      <a:extLst>
                        <a:ext uri="{FF2B5EF4-FFF2-40B4-BE49-F238E27FC236}">
                          <a16:creationId xmlns:a16="http://schemas.microsoft.com/office/drawing/2014/main" id="{79712C15-4BEB-EB78-7B1D-415F14C82B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254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34" name="Freeform 93">
                      <a:extLst>
                        <a:ext uri="{FF2B5EF4-FFF2-40B4-BE49-F238E27FC236}">
                          <a16:creationId xmlns:a16="http://schemas.microsoft.com/office/drawing/2014/main" id="{E21BA5F0-B615-B05F-001D-2FBA1FFE29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58" y="3250"/>
                      <a:ext cx="13" cy="43"/>
                    </a:xfrm>
                    <a:custGeom>
                      <a:avLst/>
                      <a:gdLst>
                        <a:gd name="T0" fmla="*/ 12 w 13"/>
                        <a:gd name="T1" fmla="*/ 34 h 43"/>
                        <a:gd name="T2" fmla="*/ 12 w 13"/>
                        <a:gd name="T3" fmla="*/ 0 h 43"/>
                        <a:gd name="T4" fmla="*/ 0 w 13"/>
                        <a:gd name="T5" fmla="*/ 8 h 43"/>
                        <a:gd name="T6" fmla="*/ 0 w 13"/>
                        <a:gd name="T7" fmla="*/ 42 h 43"/>
                        <a:gd name="T8" fmla="*/ 12 w 13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3"/>
                        <a:gd name="T17" fmla="*/ 13 w 13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3">
                          <a:moveTo>
                            <a:pt x="12" y="34"/>
                          </a:moveTo>
                          <a:lnTo>
                            <a:pt x="12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2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317" name="AutoShape 94">
                    <a:extLst>
                      <a:ext uri="{FF2B5EF4-FFF2-40B4-BE49-F238E27FC236}">
                        <a16:creationId xmlns:a16="http://schemas.microsoft.com/office/drawing/2014/main" id="{C1F61F60-5BEF-3A94-F0DF-51BA8FF7E7A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80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18" name="Rectangle 95">
                    <a:extLst>
                      <a:ext uri="{FF2B5EF4-FFF2-40B4-BE49-F238E27FC236}">
                        <a16:creationId xmlns:a16="http://schemas.microsoft.com/office/drawing/2014/main" id="{7E213608-AB1A-EE73-3301-AC3D662AD99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3254"/>
                    <a:ext cx="4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19" name="Rectangle 96">
                    <a:extLst>
                      <a:ext uri="{FF2B5EF4-FFF2-40B4-BE49-F238E27FC236}">
                        <a16:creationId xmlns:a16="http://schemas.microsoft.com/office/drawing/2014/main" id="{7E88542A-A05A-B8E1-FB7B-9718DAD24FC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0" name="Rectangle 97">
                    <a:extLst>
                      <a:ext uri="{FF2B5EF4-FFF2-40B4-BE49-F238E27FC236}">
                        <a16:creationId xmlns:a16="http://schemas.microsoft.com/office/drawing/2014/main" id="{ED61967E-A134-430C-DDB8-0E8F525619F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1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1" name="AutoShape 98">
                    <a:extLst>
                      <a:ext uri="{FF2B5EF4-FFF2-40B4-BE49-F238E27FC236}">
                        <a16:creationId xmlns:a16="http://schemas.microsoft.com/office/drawing/2014/main" id="{C03B625D-69C3-A827-DB9B-1C203DD0A7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2" name="Rectangle 99">
                    <a:extLst>
                      <a:ext uri="{FF2B5EF4-FFF2-40B4-BE49-F238E27FC236}">
                        <a16:creationId xmlns:a16="http://schemas.microsoft.com/office/drawing/2014/main" id="{97B385D9-30C8-4311-6A27-17DBE68B7A0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65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3" name="Rectangle 100">
                    <a:extLst>
                      <a:ext uri="{FF2B5EF4-FFF2-40B4-BE49-F238E27FC236}">
                        <a16:creationId xmlns:a16="http://schemas.microsoft.com/office/drawing/2014/main" id="{CAD7D267-00CF-D3E6-7C31-AE4C5FDFBBA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4" name="Rectangle 101">
                    <a:extLst>
                      <a:ext uri="{FF2B5EF4-FFF2-40B4-BE49-F238E27FC236}">
                        <a16:creationId xmlns:a16="http://schemas.microsoft.com/office/drawing/2014/main" id="{A334B2B5-FB87-1583-1A03-6C06BF7EBB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5" name="Freeform 102">
                    <a:extLst>
                      <a:ext uri="{FF2B5EF4-FFF2-40B4-BE49-F238E27FC236}">
                        <a16:creationId xmlns:a16="http://schemas.microsoft.com/office/drawing/2014/main" id="{AB5E139E-E3BB-C292-B02B-32DAE18204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04" y="3250"/>
                    <a:ext cx="13" cy="43"/>
                  </a:xfrm>
                  <a:custGeom>
                    <a:avLst/>
                    <a:gdLst>
                      <a:gd name="T0" fmla="*/ 12 w 13"/>
                      <a:gd name="T1" fmla="*/ 34 h 43"/>
                      <a:gd name="T2" fmla="*/ 12 w 13"/>
                      <a:gd name="T3" fmla="*/ 0 h 43"/>
                      <a:gd name="T4" fmla="*/ 0 w 13"/>
                      <a:gd name="T5" fmla="*/ 8 h 43"/>
                      <a:gd name="T6" fmla="*/ 0 w 13"/>
                      <a:gd name="T7" fmla="*/ 42 h 43"/>
                      <a:gd name="T8" fmla="*/ 12 w 13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3"/>
                      <a:gd name="T17" fmla="*/ 13 w 13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3">
                        <a:moveTo>
                          <a:pt x="12" y="34"/>
                        </a:moveTo>
                        <a:lnTo>
                          <a:pt x="12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2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26" name="AutoShape 103">
                    <a:extLst>
                      <a:ext uri="{FF2B5EF4-FFF2-40B4-BE49-F238E27FC236}">
                        <a16:creationId xmlns:a16="http://schemas.microsoft.com/office/drawing/2014/main" id="{FC5B6713-CEBD-88A9-CA51-2F709C25F2A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2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7" name="Rectangle 104">
                    <a:extLst>
                      <a:ext uri="{FF2B5EF4-FFF2-40B4-BE49-F238E27FC236}">
                        <a16:creationId xmlns:a16="http://schemas.microsoft.com/office/drawing/2014/main" id="{9DF20F55-ABA4-7BC9-D03D-C2EA1D5172B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8" name="Rectangle 105">
                    <a:extLst>
                      <a:ext uri="{FF2B5EF4-FFF2-40B4-BE49-F238E27FC236}">
                        <a16:creationId xmlns:a16="http://schemas.microsoft.com/office/drawing/2014/main" id="{9D131E91-1EB9-4EC6-3214-E949944AA1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3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29" name="Rectangle 106">
                    <a:extLst>
                      <a:ext uri="{FF2B5EF4-FFF2-40B4-BE49-F238E27FC236}">
                        <a16:creationId xmlns:a16="http://schemas.microsoft.com/office/drawing/2014/main" id="{CC58951D-E1ED-C24D-4540-C2CB840E7D7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7" y="325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2296" name="Group 107">
                  <a:extLst>
                    <a:ext uri="{FF2B5EF4-FFF2-40B4-BE49-F238E27FC236}">
                      <a16:creationId xmlns:a16="http://schemas.microsoft.com/office/drawing/2014/main" id="{73FC1B89-819D-C0A9-3015-CFA1B2B01D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05" y="3220"/>
                  <a:ext cx="308" cy="73"/>
                  <a:chOff x="2505" y="3220"/>
                  <a:chExt cx="308" cy="73"/>
                </a:xfrm>
              </p:grpSpPr>
              <p:grpSp>
                <p:nvGrpSpPr>
                  <p:cNvPr id="12297" name="Group 108">
                    <a:extLst>
                      <a:ext uri="{FF2B5EF4-FFF2-40B4-BE49-F238E27FC236}">
                        <a16:creationId xmlns:a16="http://schemas.microsoft.com/office/drawing/2014/main" id="{CD39E3C8-B062-BAFE-9024-9C2A5C0BA07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05" y="3220"/>
                    <a:ext cx="85" cy="73"/>
                    <a:chOff x="2505" y="3220"/>
                    <a:chExt cx="85" cy="73"/>
                  </a:xfrm>
                </p:grpSpPr>
                <p:sp>
                  <p:nvSpPr>
                    <p:cNvPr id="12311" name="AutoShape 109">
                      <a:extLst>
                        <a:ext uri="{FF2B5EF4-FFF2-40B4-BE49-F238E27FC236}">
                          <a16:creationId xmlns:a16="http://schemas.microsoft.com/office/drawing/2014/main" id="{E1B3C892-73B4-55B8-D9AF-68736382ECD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12" name="Rectangle 110">
                      <a:extLst>
                        <a:ext uri="{FF2B5EF4-FFF2-40B4-BE49-F238E27FC236}">
                          <a16:creationId xmlns:a16="http://schemas.microsoft.com/office/drawing/2014/main" id="{24A0661A-1F49-BF2E-5C8D-B8A41C379BD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5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13" name="Rectangle 111">
                      <a:extLst>
                        <a:ext uri="{FF2B5EF4-FFF2-40B4-BE49-F238E27FC236}">
                          <a16:creationId xmlns:a16="http://schemas.microsoft.com/office/drawing/2014/main" id="{350357FE-9C4C-20C1-EC22-CB50D20E82F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254"/>
                      <a:ext cx="6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14" name="Rectangle 112">
                      <a:extLst>
                        <a:ext uri="{FF2B5EF4-FFF2-40B4-BE49-F238E27FC236}">
                          <a16:creationId xmlns:a16="http://schemas.microsoft.com/office/drawing/2014/main" id="{7CE20372-4DD1-4D0D-91CF-7C5C476FF3E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254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315" name="Freeform 113">
                      <a:extLst>
                        <a:ext uri="{FF2B5EF4-FFF2-40B4-BE49-F238E27FC236}">
                          <a16:creationId xmlns:a16="http://schemas.microsoft.com/office/drawing/2014/main" id="{434208CE-17FF-6CBD-3653-381CFE1BF19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53" y="3250"/>
                      <a:ext cx="14" cy="43"/>
                    </a:xfrm>
                    <a:custGeom>
                      <a:avLst/>
                      <a:gdLst>
                        <a:gd name="T0" fmla="*/ 13 w 14"/>
                        <a:gd name="T1" fmla="*/ 34 h 43"/>
                        <a:gd name="T2" fmla="*/ 13 w 14"/>
                        <a:gd name="T3" fmla="*/ 0 h 43"/>
                        <a:gd name="T4" fmla="*/ 0 w 14"/>
                        <a:gd name="T5" fmla="*/ 8 h 43"/>
                        <a:gd name="T6" fmla="*/ 0 w 14"/>
                        <a:gd name="T7" fmla="*/ 42 h 43"/>
                        <a:gd name="T8" fmla="*/ 13 w 14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3"/>
                        <a:gd name="T17" fmla="*/ 14 w 14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3">
                          <a:moveTo>
                            <a:pt x="13" y="34"/>
                          </a:moveTo>
                          <a:lnTo>
                            <a:pt x="13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3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298" name="AutoShape 114">
                    <a:extLst>
                      <a:ext uri="{FF2B5EF4-FFF2-40B4-BE49-F238E27FC236}">
                        <a16:creationId xmlns:a16="http://schemas.microsoft.com/office/drawing/2014/main" id="{84BDC129-5A13-F305-D43C-20B88D7664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75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99" name="Rectangle 115">
                    <a:extLst>
                      <a:ext uri="{FF2B5EF4-FFF2-40B4-BE49-F238E27FC236}">
                        <a16:creationId xmlns:a16="http://schemas.microsoft.com/office/drawing/2014/main" id="{662023E3-DE1E-ECF7-9B93-3DACBCF077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85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0" name="Rectangle 116">
                    <a:extLst>
                      <a:ext uri="{FF2B5EF4-FFF2-40B4-BE49-F238E27FC236}">
                        <a16:creationId xmlns:a16="http://schemas.microsoft.com/office/drawing/2014/main" id="{838BC4B1-0451-B489-2F8C-11B67D039F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1" name="Rectangle 117">
                    <a:extLst>
                      <a:ext uri="{FF2B5EF4-FFF2-40B4-BE49-F238E27FC236}">
                        <a16:creationId xmlns:a16="http://schemas.microsoft.com/office/drawing/2014/main" id="{D27978B3-9666-9B55-6336-968E026EEA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25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2" name="AutoShape 118">
                    <a:extLst>
                      <a:ext uri="{FF2B5EF4-FFF2-40B4-BE49-F238E27FC236}">
                        <a16:creationId xmlns:a16="http://schemas.microsoft.com/office/drawing/2014/main" id="{68133164-F76F-7C6C-2772-475A9172003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3" name="Rectangle 119">
                    <a:extLst>
                      <a:ext uri="{FF2B5EF4-FFF2-40B4-BE49-F238E27FC236}">
                        <a16:creationId xmlns:a16="http://schemas.microsoft.com/office/drawing/2014/main" id="{D90EA8BA-EC08-180D-398B-4DFD823113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6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4" name="Rectangle 120">
                    <a:extLst>
                      <a:ext uri="{FF2B5EF4-FFF2-40B4-BE49-F238E27FC236}">
                        <a16:creationId xmlns:a16="http://schemas.microsoft.com/office/drawing/2014/main" id="{BF144221-B864-08C7-C4C9-01AFB69C75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81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5" name="Rectangle 121">
                    <a:extLst>
                      <a:ext uri="{FF2B5EF4-FFF2-40B4-BE49-F238E27FC236}">
                        <a16:creationId xmlns:a16="http://schemas.microsoft.com/office/drawing/2014/main" id="{5C9E7695-40E1-621B-037A-F0AAC4E2AD6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01" y="3254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6" name="Freeform 122">
                    <a:extLst>
                      <a:ext uri="{FF2B5EF4-FFF2-40B4-BE49-F238E27FC236}">
                        <a16:creationId xmlns:a16="http://schemas.microsoft.com/office/drawing/2014/main" id="{D4E2741F-029A-6B29-6D72-EF73F74220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8" y="3250"/>
                    <a:ext cx="15" cy="43"/>
                  </a:xfrm>
                  <a:custGeom>
                    <a:avLst/>
                    <a:gdLst>
                      <a:gd name="T0" fmla="*/ 14 w 15"/>
                      <a:gd name="T1" fmla="*/ 34 h 43"/>
                      <a:gd name="T2" fmla="*/ 14 w 15"/>
                      <a:gd name="T3" fmla="*/ 0 h 43"/>
                      <a:gd name="T4" fmla="*/ 0 w 15"/>
                      <a:gd name="T5" fmla="*/ 8 h 43"/>
                      <a:gd name="T6" fmla="*/ 0 w 15"/>
                      <a:gd name="T7" fmla="*/ 42 h 43"/>
                      <a:gd name="T8" fmla="*/ 14 w 15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3"/>
                      <a:gd name="T17" fmla="*/ 15 w 15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3">
                        <a:moveTo>
                          <a:pt x="14" y="34"/>
                        </a:moveTo>
                        <a:lnTo>
                          <a:pt x="14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4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07" name="AutoShape 123">
                    <a:extLst>
                      <a:ext uri="{FF2B5EF4-FFF2-40B4-BE49-F238E27FC236}">
                        <a16:creationId xmlns:a16="http://schemas.microsoft.com/office/drawing/2014/main" id="{725D6FD3-C695-1DB9-3928-D6459654F4B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28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8" name="Rectangle 124">
                    <a:extLst>
                      <a:ext uri="{FF2B5EF4-FFF2-40B4-BE49-F238E27FC236}">
                        <a16:creationId xmlns:a16="http://schemas.microsoft.com/office/drawing/2014/main" id="{C84657AD-4A58-0234-1DA7-D9020645B79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09" name="Rectangle 125">
                    <a:extLst>
                      <a:ext uri="{FF2B5EF4-FFF2-40B4-BE49-F238E27FC236}">
                        <a16:creationId xmlns:a16="http://schemas.microsoft.com/office/drawing/2014/main" id="{0C2336CB-EF05-6EE6-EE2C-2078FE15359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58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310" name="Rectangle 126">
                    <a:extLst>
                      <a:ext uri="{FF2B5EF4-FFF2-40B4-BE49-F238E27FC236}">
                        <a16:creationId xmlns:a16="http://schemas.microsoft.com/office/drawing/2014/main" id="{966845B1-CBF4-C57A-B148-00CB165D873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25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2213" name="Group 127">
                <a:extLst>
                  <a:ext uri="{FF2B5EF4-FFF2-40B4-BE49-F238E27FC236}">
                    <a16:creationId xmlns:a16="http://schemas.microsoft.com/office/drawing/2014/main" id="{EE2AF380-E6C0-B64B-BF26-B54B3329C8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2" y="3271"/>
                <a:ext cx="604" cy="74"/>
                <a:chOff x="2212" y="3271"/>
                <a:chExt cx="604" cy="74"/>
              </a:xfrm>
            </p:grpSpPr>
            <p:grpSp>
              <p:nvGrpSpPr>
                <p:cNvPr id="12255" name="Group 128">
                  <a:extLst>
                    <a:ext uri="{FF2B5EF4-FFF2-40B4-BE49-F238E27FC236}">
                      <a16:creationId xmlns:a16="http://schemas.microsoft.com/office/drawing/2014/main" id="{BD1F63A3-0F2A-ABB1-B824-2A246B5E3B1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12" y="3271"/>
                  <a:ext cx="308" cy="74"/>
                  <a:chOff x="2212" y="3271"/>
                  <a:chExt cx="308" cy="74"/>
                </a:xfrm>
              </p:grpSpPr>
              <p:grpSp>
                <p:nvGrpSpPr>
                  <p:cNvPr id="12276" name="Group 129">
                    <a:extLst>
                      <a:ext uri="{FF2B5EF4-FFF2-40B4-BE49-F238E27FC236}">
                        <a16:creationId xmlns:a16="http://schemas.microsoft.com/office/drawing/2014/main" id="{AA9F5D50-23E5-E74F-D94D-9A038878C48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12" y="3271"/>
                    <a:ext cx="85" cy="74"/>
                    <a:chOff x="2212" y="3271"/>
                    <a:chExt cx="85" cy="74"/>
                  </a:xfrm>
                </p:grpSpPr>
                <p:sp>
                  <p:nvSpPr>
                    <p:cNvPr id="12290" name="AutoShape 130">
                      <a:extLst>
                        <a:ext uri="{FF2B5EF4-FFF2-40B4-BE49-F238E27FC236}">
                          <a16:creationId xmlns:a16="http://schemas.microsoft.com/office/drawing/2014/main" id="{D7053F1F-9F00-364B-E63E-E1822EC1AC8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91" name="Rectangle 131">
                      <a:extLst>
                        <a:ext uri="{FF2B5EF4-FFF2-40B4-BE49-F238E27FC236}">
                          <a16:creationId xmlns:a16="http://schemas.microsoft.com/office/drawing/2014/main" id="{0C99B6C1-8B94-0B96-2305-38CB9881DD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92" name="Rectangle 132">
                      <a:extLst>
                        <a:ext uri="{FF2B5EF4-FFF2-40B4-BE49-F238E27FC236}">
                          <a16:creationId xmlns:a16="http://schemas.microsoft.com/office/drawing/2014/main" id="{2BD1067B-E481-2983-9339-6C70E6E1C2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93" name="Rectangle 133">
                      <a:extLst>
                        <a:ext uri="{FF2B5EF4-FFF2-40B4-BE49-F238E27FC236}">
                          <a16:creationId xmlns:a16="http://schemas.microsoft.com/office/drawing/2014/main" id="{793F7163-1FB4-CA48-4519-74DBE54206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4" y="3305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94" name="Freeform 134">
                      <a:extLst>
                        <a:ext uri="{FF2B5EF4-FFF2-40B4-BE49-F238E27FC236}">
                          <a16:creationId xmlns:a16="http://schemas.microsoft.com/office/drawing/2014/main" id="{E8D6BFBF-14AD-B5A8-511F-A976194B23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61" y="3301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277" name="AutoShape 135">
                    <a:extLst>
                      <a:ext uri="{FF2B5EF4-FFF2-40B4-BE49-F238E27FC236}">
                        <a16:creationId xmlns:a16="http://schemas.microsoft.com/office/drawing/2014/main" id="{1374D003-E2E9-7E48-88B5-A36C4E9CEC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83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78" name="Rectangle 136">
                    <a:extLst>
                      <a:ext uri="{FF2B5EF4-FFF2-40B4-BE49-F238E27FC236}">
                        <a16:creationId xmlns:a16="http://schemas.microsoft.com/office/drawing/2014/main" id="{D90B24C9-AB31-EBCC-7E7D-3CA0083D90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94" y="3305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79" name="Rectangle 137">
                    <a:extLst>
                      <a:ext uri="{FF2B5EF4-FFF2-40B4-BE49-F238E27FC236}">
                        <a16:creationId xmlns:a16="http://schemas.microsoft.com/office/drawing/2014/main" id="{14AB149C-87B1-2AF1-0A2B-17AAB8168D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1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0" name="Rectangle 138">
                    <a:extLst>
                      <a:ext uri="{FF2B5EF4-FFF2-40B4-BE49-F238E27FC236}">
                        <a16:creationId xmlns:a16="http://schemas.microsoft.com/office/drawing/2014/main" id="{76C23007-0474-FC60-DF89-7470026D811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4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1" name="AutoShape 139">
                    <a:extLst>
                      <a:ext uri="{FF2B5EF4-FFF2-40B4-BE49-F238E27FC236}">
                        <a16:creationId xmlns:a16="http://schemas.microsoft.com/office/drawing/2014/main" id="{B42E5C64-0A44-2B83-EF5E-89055A0CC1B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2" name="Rectangle 140">
                    <a:extLst>
                      <a:ext uri="{FF2B5EF4-FFF2-40B4-BE49-F238E27FC236}">
                        <a16:creationId xmlns:a16="http://schemas.microsoft.com/office/drawing/2014/main" id="{2508CF4D-FBB2-CC9F-F4FD-10EF7F6AB9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68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3" name="Rectangle 141">
                    <a:extLst>
                      <a:ext uri="{FF2B5EF4-FFF2-40B4-BE49-F238E27FC236}">
                        <a16:creationId xmlns:a16="http://schemas.microsoft.com/office/drawing/2014/main" id="{5FE166A5-1B7C-653B-19F9-B666DED4905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89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4" name="Rectangle 142">
                    <a:extLst>
                      <a:ext uri="{FF2B5EF4-FFF2-40B4-BE49-F238E27FC236}">
                        <a16:creationId xmlns:a16="http://schemas.microsoft.com/office/drawing/2014/main" id="{6DC96DB2-D49D-6B24-7270-A73150F232B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9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5" name="Freeform 143">
                    <a:extLst>
                      <a:ext uri="{FF2B5EF4-FFF2-40B4-BE49-F238E27FC236}">
                        <a16:creationId xmlns:a16="http://schemas.microsoft.com/office/drawing/2014/main" id="{4317E609-29EC-EB67-D6EC-408B1411E6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07" y="3301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86" name="AutoShape 144">
                    <a:extLst>
                      <a:ext uri="{FF2B5EF4-FFF2-40B4-BE49-F238E27FC236}">
                        <a16:creationId xmlns:a16="http://schemas.microsoft.com/office/drawing/2014/main" id="{667CE761-7112-853B-FFE4-1E231B4EE6F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5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7" name="Rectangle 145">
                    <a:extLst>
                      <a:ext uri="{FF2B5EF4-FFF2-40B4-BE49-F238E27FC236}">
                        <a16:creationId xmlns:a16="http://schemas.microsoft.com/office/drawing/2014/main" id="{1EF06DA0-5044-2AD5-27DC-4649FA44DEF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1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8" name="Rectangle 146">
                    <a:extLst>
                      <a:ext uri="{FF2B5EF4-FFF2-40B4-BE49-F238E27FC236}">
                        <a16:creationId xmlns:a16="http://schemas.microsoft.com/office/drawing/2014/main" id="{6EBE33B3-6F12-1E8A-7C65-F9D8010C31E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6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89" name="Rectangle 147">
                    <a:extLst>
                      <a:ext uri="{FF2B5EF4-FFF2-40B4-BE49-F238E27FC236}">
                        <a16:creationId xmlns:a16="http://schemas.microsoft.com/office/drawing/2014/main" id="{D3D69C37-1C79-0637-2818-C55B7979E0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40" y="330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2256" name="Group 148">
                  <a:extLst>
                    <a:ext uri="{FF2B5EF4-FFF2-40B4-BE49-F238E27FC236}">
                      <a16:creationId xmlns:a16="http://schemas.microsoft.com/office/drawing/2014/main" id="{DD24D3C4-CC5D-2F9E-0D8C-74046AE0285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08" y="3271"/>
                  <a:ext cx="308" cy="74"/>
                  <a:chOff x="2508" y="3271"/>
                  <a:chExt cx="308" cy="74"/>
                </a:xfrm>
              </p:grpSpPr>
              <p:grpSp>
                <p:nvGrpSpPr>
                  <p:cNvPr id="12257" name="Group 149">
                    <a:extLst>
                      <a:ext uri="{FF2B5EF4-FFF2-40B4-BE49-F238E27FC236}">
                        <a16:creationId xmlns:a16="http://schemas.microsoft.com/office/drawing/2014/main" id="{C7B8EBFE-7B5D-0E95-E9B7-378E4DAFF13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08" y="3271"/>
                    <a:ext cx="85" cy="74"/>
                    <a:chOff x="2508" y="3271"/>
                    <a:chExt cx="85" cy="74"/>
                  </a:xfrm>
                </p:grpSpPr>
                <p:sp>
                  <p:nvSpPr>
                    <p:cNvPr id="12271" name="AutoShape 150">
                      <a:extLst>
                        <a:ext uri="{FF2B5EF4-FFF2-40B4-BE49-F238E27FC236}">
                          <a16:creationId xmlns:a16="http://schemas.microsoft.com/office/drawing/2014/main" id="{2CDB7DB7-9842-9724-E183-3BB49B31B8C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72" name="Rectangle 151">
                      <a:extLst>
                        <a:ext uri="{FF2B5EF4-FFF2-40B4-BE49-F238E27FC236}">
                          <a16:creationId xmlns:a16="http://schemas.microsoft.com/office/drawing/2014/main" id="{08949204-771D-B94D-8975-FCAD2A4D7D1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8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73" name="Rectangle 152">
                      <a:extLst>
                        <a:ext uri="{FF2B5EF4-FFF2-40B4-BE49-F238E27FC236}">
                          <a16:creationId xmlns:a16="http://schemas.microsoft.com/office/drawing/2014/main" id="{1BEECC0B-FC7F-83F2-6F2E-43133D36F8C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305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74" name="Rectangle 153">
                      <a:extLst>
                        <a:ext uri="{FF2B5EF4-FFF2-40B4-BE49-F238E27FC236}">
                          <a16:creationId xmlns:a16="http://schemas.microsoft.com/office/drawing/2014/main" id="{23A84C4E-A347-2301-7EF7-5F163096B2E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3305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75" name="Freeform 154">
                      <a:extLst>
                        <a:ext uri="{FF2B5EF4-FFF2-40B4-BE49-F238E27FC236}">
                          <a16:creationId xmlns:a16="http://schemas.microsoft.com/office/drawing/2014/main" id="{D9AD655E-8764-DF8C-0FCB-D2574A0A040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56" y="3301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258" name="AutoShape 155">
                    <a:extLst>
                      <a:ext uri="{FF2B5EF4-FFF2-40B4-BE49-F238E27FC236}">
                        <a16:creationId xmlns:a16="http://schemas.microsoft.com/office/drawing/2014/main" id="{C94A7E60-45F5-99A8-FDE7-1D93E227E9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78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59" name="Rectangle 156">
                    <a:extLst>
                      <a:ext uri="{FF2B5EF4-FFF2-40B4-BE49-F238E27FC236}">
                        <a16:creationId xmlns:a16="http://schemas.microsoft.com/office/drawing/2014/main" id="{E189BF7D-AFF1-7C32-6421-1D7E15475D4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88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0" name="Rectangle 157">
                    <a:extLst>
                      <a:ext uri="{FF2B5EF4-FFF2-40B4-BE49-F238E27FC236}">
                        <a16:creationId xmlns:a16="http://schemas.microsoft.com/office/drawing/2014/main" id="{77DAA8FB-FAC9-69B4-4153-AF83C3E4939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9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1" name="Rectangle 158">
                    <a:extLst>
                      <a:ext uri="{FF2B5EF4-FFF2-40B4-BE49-F238E27FC236}">
                        <a16:creationId xmlns:a16="http://schemas.microsoft.com/office/drawing/2014/main" id="{2879E9A8-0BEB-A19E-4BAB-0B948F06BF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30" y="3305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2" name="AutoShape 159">
                    <a:extLst>
                      <a:ext uri="{FF2B5EF4-FFF2-40B4-BE49-F238E27FC236}">
                        <a16:creationId xmlns:a16="http://schemas.microsoft.com/office/drawing/2014/main" id="{50F82821-73EC-CC78-A183-5F898E5523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54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3" name="Rectangle 160">
                    <a:extLst>
                      <a:ext uri="{FF2B5EF4-FFF2-40B4-BE49-F238E27FC236}">
                        <a16:creationId xmlns:a16="http://schemas.microsoft.com/office/drawing/2014/main" id="{A1728125-2064-4021-1E92-E349E070664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6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4" name="Rectangle 161">
                    <a:extLst>
                      <a:ext uri="{FF2B5EF4-FFF2-40B4-BE49-F238E27FC236}">
                        <a16:creationId xmlns:a16="http://schemas.microsoft.com/office/drawing/2014/main" id="{8D60C247-2257-387D-AF7A-7556F7AD32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84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5" name="Rectangle 162">
                    <a:extLst>
                      <a:ext uri="{FF2B5EF4-FFF2-40B4-BE49-F238E27FC236}">
                        <a16:creationId xmlns:a16="http://schemas.microsoft.com/office/drawing/2014/main" id="{2DCFE36C-5E22-0CAC-A82C-070C9533A5F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04" y="3305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6" name="Freeform 163">
                    <a:extLst>
                      <a:ext uri="{FF2B5EF4-FFF2-40B4-BE49-F238E27FC236}">
                        <a16:creationId xmlns:a16="http://schemas.microsoft.com/office/drawing/2014/main" id="{5986E0BC-92AF-1C57-7035-FF17ADF37A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01" y="3301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67" name="AutoShape 164">
                    <a:extLst>
                      <a:ext uri="{FF2B5EF4-FFF2-40B4-BE49-F238E27FC236}">
                        <a16:creationId xmlns:a16="http://schemas.microsoft.com/office/drawing/2014/main" id="{D8471E9F-72EB-EE06-5FB9-DD0D846BCB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1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8" name="Rectangle 165">
                    <a:extLst>
                      <a:ext uri="{FF2B5EF4-FFF2-40B4-BE49-F238E27FC236}">
                        <a16:creationId xmlns:a16="http://schemas.microsoft.com/office/drawing/2014/main" id="{633FB17C-F5CF-E62B-FEAC-7CCB735FC21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87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69" name="Rectangle 166">
                    <a:extLst>
                      <a:ext uri="{FF2B5EF4-FFF2-40B4-BE49-F238E27FC236}">
                        <a16:creationId xmlns:a16="http://schemas.microsoft.com/office/drawing/2014/main" id="{04845503-377C-B56B-4D69-6EF30C098E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61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70" name="Rectangle 167">
                    <a:extLst>
                      <a:ext uri="{FF2B5EF4-FFF2-40B4-BE49-F238E27FC236}">
                        <a16:creationId xmlns:a16="http://schemas.microsoft.com/office/drawing/2014/main" id="{631BB67C-6125-86BF-D7BD-9E2100806E0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5" y="330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2214" name="Group 168">
                <a:extLst>
                  <a:ext uri="{FF2B5EF4-FFF2-40B4-BE49-F238E27FC236}">
                    <a16:creationId xmlns:a16="http://schemas.microsoft.com/office/drawing/2014/main" id="{13D75B55-764C-B1EC-FC93-99016D7B7F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5" y="3299"/>
                <a:ext cx="604" cy="74"/>
                <a:chOff x="2215" y="3299"/>
                <a:chExt cx="604" cy="74"/>
              </a:xfrm>
            </p:grpSpPr>
            <p:grpSp>
              <p:nvGrpSpPr>
                <p:cNvPr id="12215" name="Group 169">
                  <a:extLst>
                    <a:ext uri="{FF2B5EF4-FFF2-40B4-BE49-F238E27FC236}">
                      <a16:creationId xmlns:a16="http://schemas.microsoft.com/office/drawing/2014/main" id="{05664529-E3D2-21B6-EC6B-A612838A0DF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15" y="3299"/>
                  <a:ext cx="308" cy="74"/>
                  <a:chOff x="2215" y="3299"/>
                  <a:chExt cx="308" cy="74"/>
                </a:xfrm>
              </p:grpSpPr>
              <p:grpSp>
                <p:nvGrpSpPr>
                  <p:cNvPr id="12236" name="Group 170">
                    <a:extLst>
                      <a:ext uri="{FF2B5EF4-FFF2-40B4-BE49-F238E27FC236}">
                        <a16:creationId xmlns:a16="http://schemas.microsoft.com/office/drawing/2014/main" id="{B6C1542D-98F9-AF0E-3EEC-09D99CA9583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15" y="3299"/>
                    <a:ext cx="85" cy="74"/>
                    <a:chOff x="2215" y="3299"/>
                    <a:chExt cx="85" cy="74"/>
                  </a:xfrm>
                </p:grpSpPr>
                <p:sp>
                  <p:nvSpPr>
                    <p:cNvPr id="12250" name="AutoShape 171">
                      <a:extLst>
                        <a:ext uri="{FF2B5EF4-FFF2-40B4-BE49-F238E27FC236}">
                          <a16:creationId xmlns:a16="http://schemas.microsoft.com/office/drawing/2014/main" id="{4B29BBCF-5E3B-3F69-0461-A861436122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5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51" name="Rectangle 172">
                      <a:extLst>
                        <a:ext uri="{FF2B5EF4-FFF2-40B4-BE49-F238E27FC236}">
                          <a16:creationId xmlns:a16="http://schemas.microsoft.com/office/drawing/2014/main" id="{BC7BF64F-A9E7-530D-76D6-EE6632B9BA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52" name="Rectangle 173">
                      <a:extLst>
                        <a:ext uri="{FF2B5EF4-FFF2-40B4-BE49-F238E27FC236}">
                          <a16:creationId xmlns:a16="http://schemas.microsoft.com/office/drawing/2014/main" id="{B7E62099-A326-1CAD-502E-0422AA6FD79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53" name="Rectangle 174">
                      <a:extLst>
                        <a:ext uri="{FF2B5EF4-FFF2-40B4-BE49-F238E27FC236}">
                          <a16:creationId xmlns:a16="http://schemas.microsoft.com/office/drawing/2014/main" id="{9CBFBFF4-9638-14A9-4773-1230454CAF9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7" y="3333"/>
                      <a:ext cx="7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54" name="Freeform 175">
                      <a:extLst>
                        <a:ext uri="{FF2B5EF4-FFF2-40B4-BE49-F238E27FC236}">
                          <a16:creationId xmlns:a16="http://schemas.microsoft.com/office/drawing/2014/main" id="{246884FA-E167-2E53-A402-68F6F0366D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64" y="3329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237" name="AutoShape 176">
                    <a:extLst>
                      <a:ext uri="{FF2B5EF4-FFF2-40B4-BE49-F238E27FC236}">
                        <a16:creationId xmlns:a16="http://schemas.microsoft.com/office/drawing/2014/main" id="{7CC42C44-42A3-E883-1152-3CE64A6ADA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86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38" name="Rectangle 177">
                    <a:extLst>
                      <a:ext uri="{FF2B5EF4-FFF2-40B4-BE49-F238E27FC236}">
                        <a16:creationId xmlns:a16="http://schemas.microsoft.com/office/drawing/2014/main" id="{00F36671-6428-87C9-CCFD-15503318AE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97" y="3333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39" name="Rectangle 178">
                    <a:extLst>
                      <a:ext uri="{FF2B5EF4-FFF2-40B4-BE49-F238E27FC236}">
                        <a16:creationId xmlns:a16="http://schemas.microsoft.com/office/drawing/2014/main" id="{6E839AA3-19FA-572A-9068-314F5EBCD8F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1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0" name="Rectangle 179">
                    <a:extLst>
                      <a:ext uri="{FF2B5EF4-FFF2-40B4-BE49-F238E27FC236}">
                        <a16:creationId xmlns:a16="http://schemas.microsoft.com/office/drawing/2014/main" id="{20C7BAED-E852-BD10-0FC0-DE919B4D95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7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1" name="AutoShape 180">
                    <a:extLst>
                      <a:ext uri="{FF2B5EF4-FFF2-40B4-BE49-F238E27FC236}">
                        <a16:creationId xmlns:a16="http://schemas.microsoft.com/office/drawing/2014/main" id="{A9D60072-B82B-2633-F795-01EA9B24BE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61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2" name="Rectangle 181">
                    <a:extLst>
                      <a:ext uri="{FF2B5EF4-FFF2-40B4-BE49-F238E27FC236}">
                        <a16:creationId xmlns:a16="http://schemas.microsoft.com/office/drawing/2014/main" id="{F7535CB5-6F9A-6272-0295-A9375F6C0F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3" name="Rectangle 182">
                    <a:extLst>
                      <a:ext uri="{FF2B5EF4-FFF2-40B4-BE49-F238E27FC236}">
                        <a16:creationId xmlns:a16="http://schemas.microsoft.com/office/drawing/2014/main" id="{A6EB8C38-E0DE-5222-4100-A41A678BA6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4" name="Rectangle 183">
                    <a:extLst>
                      <a:ext uri="{FF2B5EF4-FFF2-40B4-BE49-F238E27FC236}">
                        <a16:creationId xmlns:a16="http://schemas.microsoft.com/office/drawing/2014/main" id="{D81A0D7E-04B6-7636-ECE1-57C65A4759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12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5" name="Freeform 184">
                    <a:extLst>
                      <a:ext uri="{FF2B5EF4-FFF2-40B4-BE49-F238E27FC236}">
                        <a16:creationId xmlns:a16="http://schemas.microsoft.com/office/drawing/2014/main" id="{8A433CD2-9B3E-10E2-2CB4-7F69EAE6DA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0" y="3329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46" name="AutoShape 185">
                    <a:extLst>
                      <a:ext uri="{FF2B5EF4-FFF2-40B4-BE49-F238E27FC236}">
                        <a16:creationId xmlns:a16="http://schemas.microsoft.com/office/drawing/2014/main" id="{14768A51-4811-E736-156C-667AD86325A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8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7" name="Rectangle 186">
                    <a:extLst>
                      <a:ext uri="{FF2B5EF4-FFF2-40B4-BE49-F238E27FC236}">
                        <a16:creationId xmlns:a16="http://schemas.microsoft.com/office/drawing/2014/main" id="{EEEC10C2-9C5B-F06D-DCA1-2A02CA1C0F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4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8" name="Rectangle 187">
                    <a:extLst>
                      <a:ext uri="{FF2B5EF4-FFF2-40B4-BE49-F238E27FC236}">
                        <a16:creationId xmlns:a16="http://schemas.microsoft.com/office/drawing/2014/main" id="{D92899CC-A4D4-5BE4-ED01-1529B3833BD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49" name="Rectangle 188">
                    <a:extLst>
                      <a:ext uri="{FF2B5EF4-FFF2-40B4-BE49-F238E27FC236}">
                        <a16:creationId xmlns:a16="http://schemas.microsoft.com/office/drawing/2014/main" id="{8FC675AE-D2B3-0085-27F8-86A4181BA1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43" y="333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2216" name="Group 189">
                  <a:extLst>
                    <a:ext uri="{FF2B5EF4-FFF2-40B4-BE49-F238E27FC236}">
                      <a16:creationId xmlns:a16="http://schemas.microsoft.com/office/drawing/2014/main" id="{B7C7845C-64F2-57A3-F780-BE1BBBC28D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11" y="3299"/>
                  <a:ext cx="308" cy="74"/>
                  <a:chOff x="2511" y="3299"/>
                  <a:chExt cx="308" cy="74"/>
                </a:xfrm>
              </p:grpSpPr>
              <p:grpSp>
                <p:nvGrpSpPr>
                  <p:cNvPr id="12217" name="Group 190">
                    <a:extLst>
                      <a:ext uri="{FF2B5EF4-FFF2-40B4-BE49-F238E27FC236}">
                        <a16:creationId xmlns:a16="http://schemas.microsoft.com/office/drawing/2014/main" id="{1C8EFC64-806C-90C7-56DC-092111DE5C7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11" y="3299"/>
                    <a:ext cx="85" cy="74"/>
                    <a:chOff x="2511" y="3299"/>
                    <a:chExt cx="85" cy="74"/>
                  </a:xfrm>
                </p:grpSpPr>
                <p:sp>
                  <p:nvSpPr>
                    <p:cNvPr id="12231" name="AutoShape 191">
                      <a:extLst>
                        <a:ext uri="{FF2B5EF4-FFF2-40B4-BE49-F238E27FC236}">
                          <a16:creationId xmlns:a16="http://schemas.microsoft.com/office/drawing/2014/main" id="{7302C449-CE78-A748-620B-73D6D86AD3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32" name="Rectangle 192">
                      <a:extLst>
                        <a:ext uri="{FF2B5EF4-FFF2-40B4-BE49-F238E27FC236}">
                          <a16:creationId xmlns:a16="http://schemas.microsoft.com/office/drawing/2014/main" id="{143E59A6-2326-1FF2-AC59-DA0D0916D07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33" name="Rectangle 193">
                      <a:extLst>
                        <a:ext uri="{FF2B5EF4-FFF2-40B4-BE49-F238E27FC236}">
                          <a16:creationId xmlns:a16="http://schemas.microsoft.com/office/drawing/2014/main" id="{0E2553CE-91B4-95D2-A82F-14440FE6F0E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1" y="3333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34" name="Rectangle 194">
                      <a:extLst>
                        <a:ext uri="{FF2B5EF4-FFF2-40B4-BE49-F238E27FC236}">
                          <a16:creationId xmlns:a16="http://schemas.microsoft.com/office/drawing/2014/main" id="{B94BCBA7-4061-059D-9DEC-AB9282E097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2" y="3333"/>
                      <a:ext cx="8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35" name="Freeform 195">
                      <a:extLst>
                        <a:ext uri="{FF2B5EF4-FFF2-40B4-BE49-F238E27FC236}">
                          <a16:creationId xmlns:a16="http://schemas.microsoft.com/office/drawing/2014/main" id="{A789BAA0-6C60-4885-67CA-828FC13BF7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59" y="3329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218" name="AutoShape 196">
                    <a:extLst>
                      <a:ext uri="{FF2B5EF4-FFF2-40B4-BE49-F238E27FC236}">
                        <a16:creationId xmlns:a16="http://schemas.microsoft.com/office/drawing/2014/main" id="{7950F13B-ADB6-EAF1-F443-3F7CC088299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81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19" name="Rectangle 197">
                    <a:extLst>
                      <a:ext uri="{FF2B5EF4-FFF2-40B4-BE49-F238E27FC236}">
                        <a16:creationId xmlns:a16="http://schemas.microsoft.com/office/drawing/2014/main" id="{75737D93-4EE9-53F8-253A-A637DDC0F43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0" name="Rectangle 198">
                    <a:extLst>
                      <a:ext uri="{FF2B5EF4-FFF2-40B4-BE49-F238E27FC236}">
                        <a16:creationId xmlns:a16="http://schemas.microsoft.com/office/drawing/2014/main" id="{0FD69F28-09B4-87A1-08D2-2A2B90268A0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12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1" name="Rectangle 199">
                    <a:extLst>
                      <a:ext uri="{FF2B5EF4-FFF2-40B4-BE49-F238E27FC236}">
                        <a16:creationId xmlns:a16="http://schemas.microsoft.com/office/drawing/2014/main" id="{2A6F43DF-2D9C-A000-A870-50593B2E1E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33" y="3333"/>
                    <a:ext cx="6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2" name="AutoShape 200">
                    <a:extLst>
                      <a:ext uri="{FF2B5EF4-FFF2-40B4-BE49-F238E27FC236}">
                        <a16:creationId xmlns:a16="http://schemas.microsoft.com/office/drawing/2014/main" id="{3FDF87DD-B2EF-0093-7025-296C25249AC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57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3" name="Rectangle 201">
                    <a:extLst>
                      <a:ext uri="{FF2B5EF4-FFF2-40B4-BE49-F238E27FC236}">
                        <a16:creationId xmlns:a16="http://schemas.microsoft.com/office/drawing/2014/main" id="{759125CA-B181-E9E4-43AB-36F58C838D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6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4" name="Rectangle 202">
                    <a:extLst>
                      <a:ext uri="{FF2B5EF4-FFF2-40B4-BE49-F238E27FC236}">
                        <a16:creationId xmlns:a16="http://schemas.microsoft.com/office/drawing/2014/main" id="{81F3E15F-6C4E-A6A8-2C4E-08139F8878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87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5" name="Rectangle 203">
                    <a:extLst>
                      <a:ext uri="{FF2B5EF4-FFF2-40B4-BE49-F238E27FC236}">
                        <a16:creationId xmlns:a16="http://schemas.microsoft.com/office/drawing/2014/main" id="{FCC06BF9-8A63-9CA1-0915-76C1EA91FFD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08" y="3333"/>
                    <a:ext cx="8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6" name="Freeform 204">
                    <a:extLst>
                      <a:ext uri="{FF2B5EF4-FFF2-40B4-BE49-F238E27FC236}">
                        <a16:creationId xmlns:a16="http://schemas.microsoft.com/office/drawing/2014/main" id="{6062472D-2CFD-CFD0-4FEF-B7FA481623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05" y="3329"/>
                    <a:ext cx="14" cy="44"/>
                  </a:xfrm>
                  <a:custGeom>
                    <a:avLst/>
                    <a:gdLst>
                      <a:gd name="T0" fmla="*/ 13 w 14"/>
                      <a:gd name="T1" fmla="*/ 35 h 44"/>
                      <a:gd name="T2" fmla="*/ 13 w 14"/>
                      <a:gd name="T3" fmla="*/ 0 h 44"/>
                      <a:gd name="T4" fmla="*/ 0 w 14"/>
                      <a:gd name="T5" fmla="*/ 9 h 44"/>
                      <a:gd name="T6" fmla="*/ 0 w 14"/>
                      <a:gd name="T7" fmla="*/ 43 h 44"/>
                      <a:gd name="T8" fmla="*/ 13 w 14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"/>
                      <a:gd name="T16" fmla="*/ 0 h 44"/>
                      <a:gd name="T17" fmla="*/ 14 w 14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" h="44">
                        <a:moveTo>
                          <a:pt x="13" y="35"/>
                        </a:moveTo>
                        <a:lnTo>
                          <a:pt x="13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3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27" name="AutoShape 205">
                    <a:extLst>
                      <a:ext uri="{FF2B5EF4-FFF2-40B4-BE49-F238E27FC236}">
                        <a16:creationId xmlns:a16="http://schemas.microsoft.com/office/drawing/2014/main" id="{AAB4C34D-A5CB-6194-70C6-399046533F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4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8" name="Rectangle 206">
                    <a:extLst>
                      <a:ext uri="{FF2B5EF4-FFF2-40B4-BE49-F238E27FC236}">
                        <a16:creationId xmlns:a16="http://schemas.microsoft.com/office/drawing/2014/main" id="{AD118C15-B92C-D606-D0F0-E7999ABE83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90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29" name="Rectangle 207">
                    <a:extLst>
                      <a:ext uri="{FF2B5EF4-FFF2-40B4-BE49-F238E27FC236}">
                        <a16:creationId xmlns:a16="http://schemas.microsoft.com/office/drawing/2014/main" id="{08BF9C08-4A2C-0067-FC4C-49BF36BD66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64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2230" name="Rectangle 208">
                    <a:extLst>
                      <a:ext uri="{FF2B5EF4-FFF2-40B4-BE49-F238E27FC236}">
                        <a16:creationId xmlns:a16="http://schemas.microsoft.com/office/drawing/2014/main" id="{EFFCDD29-C8D2-B2CB-5C0D-7AFC61B6663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8" y="333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</p:grpSp>
        <p:sp>
          <p:nvSpPr>
            <p:cNvPr id="12208" name="Rectangle 209">
              <a:extLst>
                <a:ext uri="{FF2B5EF4-FFF2-40B4-BE49-F238E27FC236}">
                  <a16:creationId xmlns:a16="http://schemas.microsoft.com/office/drawing/2014/main" id="{0DFDB463-7E5E-D7B3-6AD8-5530CA9E2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6" y="1684"/>
              <a:ext cx="54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/>
                <a:t>Ward</a:t>
              </a:r>
            </a:p>
          </p:txBody>
        </p:sp>
        <p:sp>
          <p:nvSpPr>
            <p:cNvPr id="12209" name="Oval 210">
              <a:extLst>
                <a:ext uri="{FF2B5EF4-FFF2-40B4-BE49-F238E27FC236}">
                  <a16:creationId xmlns:a16="http://schemas.microsoft.com/office/drawing/2014/main" id="{960FFB19-7B34-855A-6D0E-B69326E9B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" y="1124"/>
              <a:ext cx="2688" cy="24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</p:grpSp>
      <p:grpSp>
        <p:nvGrpSpPr>
          <p:cNvPr id="29" name="Group 211">
            <a:extLst>
              <a:ext uri="{FF2B5EF4-FFF2-40B4-BE49-F238E27FC236}">
                <a16:creationId xmlns:a16="http://schemas.microsoft.com/office/drawing/2014/main" id="{2E3444C5-D810-6479-E72B-C591C6DA2660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295400"/>
            <a:ext cx="5549900" cy="4830763"/>
            <a:chOff x="975" y="816"/>
            <a:chExt cx="3496" cy="3043"/>
          </a:xfrm>
        </p:grpSpPr>
        <p:sp>
          <p:nvSpPr>
            <p:cNvPr id="11380" name="Rectangle 212">
              <a:extLst>
                <a:ext uri="{FF2B5EF4-FFF2-40B4-BE49-F238E27FC236}">
                  <a16:creationId xmlns:a16="http://schemas.microsoft.com/office/drawing/2014/main" id="{66186A02-7A8A-2F1C-2A24-8B32D52A1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" y="1505"/>
              <a:ext cx="4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en-US"/>
                <a:t>City</a:t>
              </a:r>
            </a:p>
          </p:txBody>
        </p:sp>
        <p:sp>
          <p:nvSpPr>
            <p:cNvPr id="11381" name="Oval 213">
              <a:extLst>
                <a:ext uri="{FF2B5EF4-FFF2-40B4-BE49-F238E27FC236}">
                  <a16:creationId xmlns:a16="http://schemas.microsoft.com/office/drawing/2014/main" id="{C3F56BCD-758F-6A57-487F-58B4F0777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816"/>
              <a:ext cx="3496" cy="304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grpSp>
          <p:nvGrpSpPr>
            <p:cNvPr id="11382" name="Group 214">
              <a:extLst>
                <a:ext uri="{FF2B5EF4-FFF2-40B4-BE49-F238E27FC236}">
                  <a16:creationId xmlns:a16="http://schemas.microsoft.com/office/drawing/2014/main" id="{D1F4B286-9219-D1C6-2D7D-BC815A300C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87" y="3558"/>
              <a:ext cx="1092" cy="272"/>
              <a:chOff x="2030" y="3500"/>
              <a:chExt cx="1113" cy="293"/>
            </a:xfrm>
          </p:grpSpPr>
          <p:grpSp>
            <p:nvGrpSpPr>
              <p:cNvPr id="11383" name="Group 215">
                <a:extLst>
                  <a:ext uri="{FF2B5EF4-FFF2-40B4-BE49-F238E27FC236}">
                    <a16:creationId xmlns:a16="http://schemas.microsoft.com/office/drawing/2014/main" id="{4EF7C126-F6D0-A76C-17F0-E5FAA9CB92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0" y="3500"/>
                <a:ext cx="585" cy="161"/>
                <a:chOff x="2060" y="3500"/>
                <a:chExt cx="585" cy="161"/>
              </a:xfrm>
            </p:grpSpPr>
            <p:grpSp>
              <p:nvGrpSpPr>
                <p:cNvPr id="12002" name="Group 216">
                  <a:extLst>
                    <a:ext uri="{FF2B5EF4-FFF2-40B4-BE49-F238E27FC236}">
                      <a16:creationId xmlns:a16="http://schemas.microsoft.com/office/drawing/2014/main" id="{B65294AE-DE4E-309A-E32A-4DC542F3620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25" y="3500"/>
                  <a:ext cx="520" cy="52"/>
                  <a:chOff x="2125" y="3500"/>
                  <a:chExt cx="520" cy="52"/>
                </a:xfrm>
              </p:grpSpPr>
              <p:grpSp>
                <p:nvGrpSpPr>
                  <p:cNvPr id="12167" name="Group 217">
                    <a:extLst>
                      <a:ext uri="{FF2B5EF4-FFF2-40B4-BE49-F238E27FC236}">
                        <a16:creationId xmlns:a16="http://schemas.microsoft.com/office/drawing/2014/main" id="{E892067E-718F-ACA4-3624-F8460FC86D9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125" y="3500"/>
                    <a:ext cx="265" cy="52"/>
                    <a:chOff x="2125" y="3500"/>
                    <a:chExt cx="265" cy="52"/>
                  </a:xfrm>
                </p:grpSpPr>
                <p:grpSp>
                  <p:nvGrpSpPr>
                    <p:cNvPr id="12188" name="Group 218">
                      <a:extLst>
                        <a:ext uri="{FF2B5EF4-FFF2-40B4-BE49-F238E27FC236}">
                          <a16:creationId xmlns:a16="http://schemas.microsoft.com/office/drawing/2014/main" id="{23024D81-E6CA-4483-1B67-98A9C02EC46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25" y="3500"/>
                      <a:ext cx="72" cy="52"/>
                      <a:chOff x="2125" y="3500"/>
                      <a:chExt cx="72" cy="52"/>
                    </a:xfrm>
                  </p:grpSpPr>
                  <p:sp>
                    <p:nvSpPr>
                      <p:cNvPr id="12202" name="AutoShape 219">
                        <a:extLst>
                          <a:ext uri="{FF2B5EF4-FFF2-40B4-BE49-F238E27FC236}">
                            <a16:creationId xmlns:a16="http://schemas.microsoft.com/office/drawing/2014/main" id="{2C642000-153F-4266-AAC2-6727EA259E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203" name="Rectangle 220">
                        <a:extLst>
                          <a:ext uri="{FF2B5EF4-FFF2-40B4-BE49-F238E27FC236}">
                            <a16:creationId xmlns:a16="http://schemas.microsoft.com/office/drawing/2014/main" id="{33AB148C-761B-E9F0-30F9-0765E28F96B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4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204" name="Rectangle 221">
                        <a:extLst>
                          <a:ext uri="{FF2B5EF4-FFF2-40B4-BE49-F238E27FC236}">
                            <a16:creationId xmlns:a16="http://schemas.microsoft.com/office/drawing/2014/main" id="{C667A9FE-AC15-40A8-C8B1-EA71207C61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51" y="3525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205" name="Rectangle 222">
                        <a:extLst>
                          <a:ext uri="{FF2B5EF4-FFF2-40B4-BE49-F238E27FC236}">
                            <a16:creationId xmlns:a16="http://schemas.microsoft.com/office/drawing/2014/main" id="{9D8E012A-D810-5AB3-3894-E5E7C7CA03C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69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206" name="Freeform 223">
                        <a:extLst>
                          <a:ext uri="{FF2B5EF4-FFF2-40B4-BE49-F238E27FC236}">
                            <a16:creationId xmlns:a16="http://schemas.microsoft.com/office/drawing/2014/main" id="{417DDA5B-B785-39EB-A313-5FF09C64521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66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189" name="AutoShape 224">
                      <a:extLst>
                        <a:ext uri="{FF2B5EF4-FFF2-40B4-BE49-F238E27FC236}">
                          <a16:creationId xmlns:a16="http://schemas.microsoft.com/office/drawing/2014/main" id="{25EE2755-1A22-C31D-A33F-4831E7D5A5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5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0" name="Rectangle 225">
                      <a:extLst>
                        <a:ext uri="{FF2B5EF4-FFF2-40B4-BE49-F238E27FC236}">
                          <a16:creationId xmlns:a16="http://schemas.microsoft.com/office/drawing/2014/main" id="{8BECB493-CAE8-4780-AB26-7AC9C5D6BF7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1" name="Rectangle 226">
                      <a:extLst>
                        <a:ext uri="{FF2B5EF4-FFF2-40B4-BE49-F238E27FC236}">
                          <a16:creationId xmlns:a16="http://schemas.microsoft.com/office/drawing/2014/main" id="{77EB2E88-8521-6571-0CBF-E9643E51E3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2" name="Rectangle 227">
                      <a:extLst>
                        <a:ext uri="{FF2B5EF4-FFF2-40B4-BE49-F238E27FC236}">
                          <a16:creationId xmlns:a16="http://schemas.microsoft.com/office/drawing/2014/main" id="{2DD1F9E0-5A6B-9B1C-CF1B-F305D62FA30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3" name="AutoShape 228">
                      <a:extLst>
                        <a:ext uri="{FF2B5EF4-FFF2-40B4-BE49-F238E27FC236}">
                          <a16:creationId xmlns:a16="http://schemas.microsoft.com/office/drawing/2014/main" id="{7BA6CCC4-2499-4494-9324-6FD7C33CB9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4" name="Rectangle 229">
                      <a:extLst>
                        <a:ext uri="{FF2B5EF4-FFF2-40B4-BE49-F238E27FC236}">
                          <a16:creationId xmlns:a16="http://schemas.microsoft.com/office/drawing/2014/main" id="{BF3222A8-178A-AEA9-CC27-FFD2B4D730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5" name="Rectangle 230">
                      <a:extLst>
                        <a:ext uri="{FF2B5EF4-FFF2-40B4-BE49-F238E27FC236}">
                          <a16:creationId xmlns:a16="http://schemas.microsoft.com/office/drawing/2014/main" id="{1C69E9C2-F5E8-0CC5-99B5-719F42E990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6" name="Rectangle 231">
                      <a:extLst>
                        <a:ext uri="{FF2B5EF4-FFF2-40B4-BE49-F238E27FC236}">
                          <a16:creationId xmlns:a16="http://schemas.microsoft.com/office/drawing/2014/main" id="{B8495C43-81F0-5DF8-6D19-F671BD50584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7" name="Freeform 232">
                      <a:extLst>
                        <a:ext uri="{FF2B5EF4-FFF2-40B4-BE49-F238E27FC236}">
                          <a16:creationId xmlns:a16="http://schemas.microsoft.com/office/drawing/2014/main" id="{A711F36A-D6F5-C86C-5C9D-FF5D40530B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92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98" name="AutoShape 233">
                      <a:extLst>
                        <a:ext uri="{FF2B5EF4-FFF2-40B4-BE49-F238E27FC236}">
                          <a16:creationId xmlns:a16="http://schemas.microsoft.com/office/drawing/2014/main" id="{D7B8D2EB-E14E-A690-2400-A58EEDCFFD8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7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99" name="Rectangle 234">
                      <a:extLst>
                        <a:ext uri="{FF2B5EF4-FFF2-40B4-BE49-F238E27FC236}">
                          <a16:creationId xmlns:a16="http://schemas.microsoft.com/office/drawing/2014/main" id="{5FB066A6-8D61-C392-5BFB-5CAE190EF5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6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00" name="Rectangle 235">
                      <a:extLst>
                        <a:ext uri="{FF2B5EF4-FFF2-40B4-BE49-F238E27FC236}">
                          <a16:creationId xmlns:a16="http://schemas.microsoft.com/office/drawing/2014/main" id="{6D6DEB96-9185-56EF-71E4-385A6717742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201" name="Rectangle 236">
                      <a:extLst>
                        <a:ext uri="{FF2B5EF4-FFF2-40B4-BE49-F238E27FC236}">
                          <a16:creationId xmlns:a16="http://schemas.microsoft.com/office/drawing/2014/main" id="{B980C690-49A4-78A9-EEC5-1AE7679DFA6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1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2168" name="Group 237">
                    <a:extLst>
                      <a:ext uri="{FF2B5EF4-FFF2-40B4-BE49-F238E27FC236}">
                        <a16:creationId xmlns:a16="http://schemas.microsoft.com/office/drawing/2014/main" id="{E357F7A7-75CA-660B-7ED8-21D673B4671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80" y="3500"/>
                    <a:ext cx="265" cy="52"/>
                    <a:chOff x="2380" y="3500"/>
                    <a:chExt cx="265" cy="52"/>
                  </a:xfrm>
                </p:grpSpPr>
                <p:grpSp>
                  <p:nvGrpSpPr>
                    <p:cNvPr id="12169" name="Group 238">
                      <a:extLst>
                        <a:ext uri="{FF2B5EF4-FFF2-40B4-BE49-F238E27FC236}">
                          <a16:creationId xmlns:a16="http://schemas.microsoft.com/office/drawing/2014/main" id="{F0A36313-1ADA-A4AD-A656-2BBA5C0E050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80" y="3500"/>
                      <a:ext cx="72" cy="52"/>
                      <a:chOff x="2380" y="3500"/>
                      <a:chExt cx="72" cy="52"/>
                    </a:xfrm>
                  </p:grpSpPr>
                  <p:sp>
                    <p:nvSpPr>
                      <p:cNvPr id="12183" name="AutoShape 239">
                        <a:extLst>
                          <a:ext uri="{FF2B5EF4-FFF2-40B4-BE49-F238E27FC236}">
                            <a16:creationId xmlns:a16="http://schemas.microsoft.com/office/drawing/2014/main" id="{25036B93-E545-ED59-0B0A-15003B9A69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84" name="Rectangle 240">
                        <a:extLst>
                          <a:ext uri="{FF2B5EF4-FFF2-40B4-BE49-F238E27FC236}">
                            <a16:creationId xmlns:a16="http://schemas.microsoft.com/office/drawing/2014/main" id="{E05BDF45-77BF-4D04-D3F2-8961029199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9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85" name="Rectangle 241">
                        <a:extLst>
                          <a:ext uri="{FF2B5EF4-FFF2-40B4-BE49-F238E27FC236}">
                            <a16:creationId xmlns:a16="http://schemas.microsoft.com/office/drawing/2014/main" id="{E0CB1AB5-F6CA-60BA-94FC-86CC50F3F62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07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86" name="Rectangle 242">
                        <a:extLst>
                          <a:ext uri="{FF2B5EF4-FFF2-40B4-BE49-F238E27FC236}">
                            <a16:creationId xmlns:a16="http://schemas.microsoft.com/office/drawing/2014/main" id="{A39521A0-B725-F370-104F-9DBBEDA70B5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24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87" name="Freeform 243">
                        <a:extLst>
                          <a:ext uri="{FF2B5EF4-FFF2-40B4-BE49-F238E27FC236}">
                            <a16:creationId xmlns:a16="http://schemas.microsoft.com/office/drawing/2014/main" id="{D8F474DB-28C1-7F52-34AF-9069C4D7AB0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1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170" name="AutoShape 244">
                      <a:extLst>
                        <a:ext uri="{FF2B5EF4-FFF2-40B4-BE49-F238E27FC236}">
                          <a16:creationId xmlns:a16="http://schemas.microsoft.com/office/drawing/2014/main" id="{95AE78BE-505C-19F2-DB86-E6FB85BD5A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1" name="Rectangle 245">
                      <a:extLst>
                        <a:ext uri="{FF2B5EF4-FFF2-40B4-BE49-F238E27FC236}">
                          <a16:creationId xmlns:a16="http://schemas.microsoft.com/office/drawing/2014/main" id="{AB0845C7-F25F-592B-D26E-8B731D72FE3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2" name="Rectangle 246">
                      <a:extLst>
                        <a:ext uri="{FF2B5EF4-FFF2-40B4-BE49-F238E27FC236}">
                          <a16:creationId xmlns:a16="http://schemas.microsoft.com/office/drawing/2014/main" id="{427DCC64-619B-76C5-90E2-6B6C5D55F52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3" name="Rectangle 247">
                      <a:extLst>
                        <a:ext uri="{FF2B5EF4-FFF2-40B4-BE49-F238E27FC236}">
                          <a16:creationId xmlns:a16="http://schemas.microsoft.com/office/drawing/2014/main" id="{60D5C013-F625-3EF6-7A8C-020FBE7F88D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4" name="AutoShape 248">
                      <a:extLst>
                        <a:ext uri="{FF2B5EF4-FFF2-40B4-BE49-F238E27FC236}">
                          <a16:creationId xmlns:a16="http://schemas.microsoft.com/office/drawing/2014/main" id="{D3500C44-4DDC-98F7-3917-E632E56D49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5" name="Rectangle 249">
                      <a:extLst>
                        <a:ext uri="{FF2B5EF4-FFF2-40B4-BE49-F238E27FC236}">
                          <a16:creationId xmlns:a16="http://schemas.microsoft.com/office/drawing/2014/main" id="{4B458F8E-AAD9-4496-F8A1-5624EB4C18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6" name="Rectangle 250">
                      <a:extLst>
                        <a:ext uri="{FF2B5EF4-FFF2-40B4-BE49-F238E27FC236}">
                          <a16:creationId xmlns:a16="http://schemas.microsoft.com/office/drawing/2014/main" id="{554BBE11-45EE-8625-C557-CA2AD0E5172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7" name="Rectangle 251">
                      <a:extLst>
                        <a:ext uri="{FF2B5EF4-FFF2-40B4-BE49-F238E27FC236}">
                          <a16:creationId xmlns:a16="http://schemas.microsoft.com/office/drawing/2014/main" id="{010ADA47-70CA-C122-D83D-DDF0BC9D3F9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78" name="Freeform 252">
                      <a:extLst>
                        <a:ext uri="{FF2B5EF4-FFF2-40B4-BE49-F238E27FC236}">
                          <a16:creationId xmlns:a16="http://schemas.microsoft.com/office/drawing/2014/main" id="{34990FA1-A426-1400-C880-1A4AA973DD6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47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79" name="AutoShape 253">
                      <a:extLst>
                        <a:ext uri="{FF2B5EF4-FFF2-40B4-BE49-F238E27FC236}">
                          <a16:creationId xmlns:a16="http://schemas.microsoft.com/office/drawing/2014/main" id="{4EB0E192-52DB-59AE-8FBB-3E63C1AB5EA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80" name="Rectangle 254">
                      <a:extLst>
                        <a:ext uri="{FF2B5EF4-FFF2-40B4-BE49-F238E27FC236}">
                          <a16:creationId xmlns:a16="http://schemas.microsoft.com/office/drawing/2014/main" id="{9C3608DF-444E-EB08-CF8B-DF98CAF1392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81" name="Rectangle 255">
                      <a:extLst>
                        <a:ext uri="{FF2B5EF4-FFF2-40B4-BE49-F238E27FC236}">
                          <a16:creationId xmlns:a16="http://schemas.microsoft.com/office/drawing/2014/main" id="{42436876-2C36-C7CC-AF3B-108EE1A331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82" name="Rectangle 256">
                      <a:extLst>
                        <a:ext uri="{FF2B5EF4-FFF2-40B4-BE49-F238E27FC236}">
                          <a16:creationId xmlns:a16="http://schemas.microsoft.com/office/drawing/2014/main" id="{AA6B2FAF-098C-E5DE-5966-F6DD1137468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2003" name="Group 257">
                  <a:extLst>
                    <a:ext uri="{FF2B5EF4-FFF2-40B4-BE49-F238E27FC236}">
                      <a16:creationId xmlns:a16="http://schemas.microsoft.com/office/drawing/2014/main" id="{8C497DF8-CFAF-AD1E-D9D6-34AB803FC93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98" y="3535"/>
                  <a:ext cx="521" cy="52"/>
                  <a:chOff x="2098" y="3535"/>
                  <a:chExt cx="521" cy="52"/>
                </a:xfrm>
              </p:grpSpPr>
              <p:grpSp>
                <p:nvGrpSpPr>
                  <p:cNvPr id="12127" name="Group 258">
                    <a:extLst>
                      <a:ext uri="{FF2B5EF4-FFF2-40B4-BE49-F238E27FC236}">
                        <a16:creationId xmlns:a16="http://schemas.microsoft.com/office/drawing/2014/main" id="{D20E1AC4-708D-A8D0-B978-2449051D8E3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98" y="3535"/>
                    <a:ext cx="266" cy="52"/>
                    <a:chOff x="2098" y="3535"/>
                    <a:chExt cx="266" cy="52"/>
                  </a:xfrm>
                </p:grpSpPr>
                <p:grpSp>
                  <p:nvGrpSpPr>
                    <p:cNvPr id="12148" name="Group 259">
                      <a:extLst>
                        <a:ext uri="{FF2B5EF4-FFF2-40B4-BE49-F238E27FC236}">
                          <a16:creationId xmlns:a16="http://schemas.microsoft.com/office/drawing/2014/main" id="{F6D151E7-EE94-9027-9EA1-DE08BD62AB7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8" y="3535"/>
                      <a:ext cx="73" cy="52"/>
                      <a:chOff x="2098" y="3535"/>
                      <a:chExt cx="73" cy="52"/>
                    </a:xfrm>
                  </p:grpSpPr>
                  <p:sp>
                    <p:nvSpPr>
                      <p:cNvPr id="12162" name="AutoShape 260">
                        <a:extLst>
                          <a:ext uri="{FF2B5EF4-FFF2-40B4-BE49-F238E27FC236}">
                            <a16:creationId xmlns:a16="http://schemas.microsoft.com/office/drawing/2014/main" id="{6D1FBDC8-A36D-FA7B-819E-34A9D4EFF88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8" y="353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63" name="Rectangle 261">
                        <a:extLst>
                          <a:ext uri="{FF2B5EF4-FFF2-40B4-BE49-F238E27FC236}">
                            <a16:creationId xmlns:a16="http://schemas.microsoft.com/office/drawing/2014/main" id="{DF6F6B3A-285E-5776-BAC0-FF5353FE10C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8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64" name="Rectangle 262">
                        <a:extLst>
                          <a:ext uri="{FF2B5EF4-FFF2-40B4-BE49-F238E27FC236}">
                            <a16:creationId xmlns:a16="http://schemas.microsoft.com/office/drawing/2014/main" id="{FDBFE850-AF7F-6535-168F-433FB1F8D3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65" name="Rectangle 263">
                        <a:extLst>
                          <a:ext uri="{FF2B5EF4-FFF2-40B4-BE49-F238E27FC236}">
                            <a16:creationId xmlns:a16="http://schemas.microsoft.com/office/drawing/2014/main" id="{57FB9475-99CD-9649-C97A-CE95FD7FA93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43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66" name="Freeform 264">
                        <a:extLst>
                          <a:ext uri="{FF2B5EF4-FFF2-40B4-BE49-F238E27FC236}">
                            <a16:creationId xmlns:a16="http://schemas.microsoft.com/office/drawing/2014/main" id="{1664E29D-F4A2-5347-1913-B9694D984E6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40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149" name="AutoShape 265">
                      <a:extLst>
                        <a:ext uri="{FF2B5EF4-FFF2-40B4-BE49-F238E27FC236}">
                          <a16:creationId xmlns:a16="http://schemas.microsoft.com/office/drawing/2014/main" id="{76491F02-B6CE-CCE6-4676-3454287142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353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0" name="Rectangle 266">
                      <a:extLst>
                        <a:ext uri="{FF2B5EF4-FFF2-40B4-BE49-F238E27FC236}">
                          <a16:creationId xmlns:a16="http://schemas.microsoft.com/office/drawing/2014/main" id="{AC272DF4-B88B-3A85-7AD6-7296887B0D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8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1" name="Rectangle 267">
                      <a:extLst>
                        <a:ext uri="{FF2B5EF4-FFF2-40B4-BE49-F238E27FC236}">
                          <a16:creationId xmlns:a16="http://schemas.microsoft.com/office/drawing/2014/main" id="{CCDC866D-1492-2A9A-CB20-3774079B306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2" name="Rectangle 268">
                      <a:extLst>
                        <a:ext uri="{FF2B5EF4-FFF2-40B4-BE49-F238E27FC236}">
                          <a16:creationId xmlns:a16="http://schemas.microsoft.com/office/drawing/2014/main" id="{2330C404-844D-2210-92AE-F615EA3273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3" name="AutoShape 269">
                      <a:extLst>
                        <a:ext uri="{FF2B5EF4-FFF2-40B4-BE49-F238E27FC236}">
                          <a16:creationId xmlns:a16="http://schemas.microsoft.com/office/drawing/2014/main" id="{E5B99E90-2386-D3BE-6F86-1207B5A83A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4" name="Rectangle 270">
                      <a:extLst>
                        <a:ext uri="{FF2B5EF4-FFF2-40B4-BE49-F238E27FC236}">
                          <a16:creationId xmlns:a16="http://schemas.microsoft.com/office/drawing/2014/main" id="{76881EDE-2841-7B23-CC4D-324AD994B69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5" name="Rectangle 271">
                      <a:extLst>
                        <a:ext uri="{FF2B5EF4-FFF2-40B4-BE49-F238E27FC236}">
                          <a16:creationId xmlns:a16="http://schemas.microsoft.com/office/drawing/2014/main" id="{12F41256-B503-ECDB-98D9-D9D48105339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6" name="Rectangle 272">
                      <a:extLst>
                        <a:ext uri="{FF2B5EF4-FFF2-40B4-BE49-F238E27FC236}">
                          <a16:creationId xmlns:a16="http://schemas.microsoft.com/office/drawing/2014/main" id="{E09D5285-12BB-73CF-4CF2-5D862143C1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7" name="Freeform 273">
                      <a:extLst>
                        <a:ext uri="{FF2B5EF4-FFF2-40B4-BE49-F238E27FC236}">
                          <a16:creationId xmlns:a16="http://schemas.microsoft.com/office/drawing/2014/main" id="{5CCCCF56-51EC-346D-6ACE-A073D705E6A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66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58" name="AutoShape 274">
                      <a:extLst>
                        <a:ext uri="{FF2B5EF4-FFF2-40B4-BE49-F238E27FC236}">
                          <a16:creationId xmlns:a16="http://schemas.microsoft.com/office/drawing/2014/main" id="{69430E8F-CFFF-EC5E-18E0-F74D3B75E8F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59" name="Rectangle 275">
                      <a:extLst>
                        <a:ext uri="{FF2B5EF4-FFF2-40B4-BE49-F238E27FC236}">
                          <a16:creationId xmlns:a16="http://schemas.microsoft.com/office/drawing/2014/main" id="{A3C004E2-5E94-D48C-2261-87EC2203236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0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60" name="Rectangle 276">
                      <a:extLst>
                        <a:ext uri="{FF2B5EF4-FFF2-40B4-BE49-F238E27FC236}">
                          <a16:creationId xmlns:a16="http://schemas.microsoft.com/office/drawing/2014/main" id="{F379BC6B-CC90-96E8-D87F-4F448A9F8A5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61" name="Rectangle 277">
                      <a:extLst>
                        <a:ext uri="{FF2B5EF4-FFF2-40B4-BE49-F238E27FC236}">
                          <a16:creationId xmlns:a16="http://schemas.microsoft.com/office/drawing/2014/main" id="{E71C06D7-3B03-AD06-3F25-94348783AF3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2128" name="Group 278">
                    <a:extLst>
                      <a:ext uri="{FF2B5EF4-FFF2-40B4-BE49-F238E27FC236}">
                        <a16:creationId xmlns:a16="http://schemas.microsoft.com/office/drawing/2014/main" id="{F6CC0F1C-98EA-71D7-541F-0A9B078838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54" y="3535"/>
                    <a:ext cx="265" cy="52"/>
                    <a:chOff x="2354" y="3535"/>
                    <a:chExt cx="265" cy="52"/>
                  </a:xfrm>
                </p:grpSpPr>
                <p:grpSp>
                  <p:nvGrpSpPr>
                    <p:cNvPr id="12129" name="Group 279">
                      <a:extLst>
                        <a:ext uri="{FF2B5EF4-FFF2-40B4-BE49-F238E27FC236}">
                          <a16:creationId xmlns:a16="http://schemas.microsoft.com/office/drawing/2014/main" id="{E8EB5BD2-3BF8-F748-81D8-94496BB1E2B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4" y="3535"/>
                      <a:ext cx="72" cy="52"/>
                      <a:chOff x="2354" y="3535"/>
                      <a:chExt cx="72" cy="52"/>
                    </a:xfrm>
                  </p:grpSpPr>
                  <p:sp>
                    <p:nvSpPr>
                      <p:cNvPr id="12143" name="AutoShape 280">
                        <a:extLst>
                          <a:ext uri="{FF2B5EF4-FFF2-40B4-BE49-F238E27FC236}">
                            <a16:creationId xmlns:a16="http://schemas.microsoft.com/office/drawing/2014/main" id="{02D254A9-7075-7A66-28B6-55D2EF659A0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4" y="353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44" name="Rectangle 281">
                        <a:extLst>
                          <a:ext uri="{FF2B5EF4-FFF2-40B4-BE49-F238E27FC236}">
                            <a16:creationId xmlns:a16="http://schemas.microsoft.com/office/drawing/2014/main" id="{4EF1E43D-263B-D511-B16A-90EE60D4ED6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3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45" name="Rectangle 282">
                        <a:extLst>
                          <a:ext uri="{FF2B5EF4-FFF2-40B4-BE49-F238E27FC236}">
                            <a16:creationId xmlns:a16="http://schemas.microsoft.com/office/drawing/2014/main" id="{E944CE68-CE81-5789-CDBB-BE748993136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46" name="Rectangle 283">
                        <a:extLst>
                          <a:ext uri="{FF2B5EF4-FFF2-40B4-BE49-F238E27FC236}">
                            <a16:creationId xmlns:a16="http://schemas.microsoft.com/office/drawing/2014/main" id="{5542C588-40BD-F2C1-AC5C-601EA30FDE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8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47" name="Freeform 284">
                        <a:extLst>
                          <a:ext uri="{FF2B5EF4-FFF2-40B4-BE49-F238E27FC236}">
                            <a16:creationId xmlns:a16="http://schemas.microsoft.com/office/drawing/2014/main" id="{788B9792-47E8-B476-B325-BB830C359E3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5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130" name="AutoShape 285">
                      <a:extLst>
                        <a:ext uri="{FF2B5EF4-FFF2-40B4-BE49-F238E27FC236}">
                          <a16:creationId xmlns:a16="http://schemas.microsoft.com/office/drawing/2014/main" id="{B9D368FA-F6C1-1882-B530-7028FFE250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1" name="Rectangle 286">
                      <a:extLst>
                        <a:ext uri="{FF2B5EF4-FFF2-40B4-BE49-F238E27FC236}">
                          <a16:creationId xmlns:a16="http://schemas.microsoft.com/office/drawing/2014/main" id="{11EC2A51-16B5-DAFF-E8C4-6E463E4449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2" name="Rectangle 287">
                      <a:extLst>
                        <a:ext uri="{FF2B5EF4-FFF2-40B4-BE49-F238E27FC236}">
                          <a16:creationId xmlns:a16="http://schemas.microsoft.com/office/drawing/2014/main" id="{61C87693-C468-67F9-8956-5A09F28098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3" name="Rectangle 288">
                      <a:extLst>
                        <a:ext uri="{FF2B5EF4-FFF2-40B4-BE49-F238E27FC236}">
                          <a16:creationId xmlns:a16="http://schemas.microsoft.com/office/drawing/2014/main" id="{61C966A7-3544-6842-1659-4604859A85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4" name="AutoShape 289">
                      <a:extLst>
                        <a:ext uri="{FF2B5EF4-FFF2-40B4-BE49-F238E27FC236}">
                          <a16:creationId xmlns:a16="http://schemas.microsoft.com/office/drawing/2014/main" id="{456AFCFA-C43C-7837-4B79-4BDAA8697F5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9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5" name="Rectangle 290">
                      <a:extLst>
                        <a:ext uri="{FF2B5EF4-FFF2-40B4-BE49-F238E27FC236}">
                          <a16:creationId xmlns:a16="http://schemas.microsoft.com/office/drawing/2014/main" id="{B86E0F9B-8FB3-28D5-FCC3-FAC1476E13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6" name="Rectangle 291">
                      <a:extLst>
                        <a:ext uri="{FF2B5EF4-FFF2-40B4-BE49-F238E27FC236}">
                          <a16:creationId xmlns:a16="http://schemas.microsoft.com/office/drawing/2014/main" id="{7967B4A5-D95D-FA0A-6184-CBC8F2830B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7" name="Rectangle 292">
                      <a:extLst>
                        <a:ext uri="{FF2B5EF4-FFF2-40B4-BE49-F238E27FC236}">
                          <a16:creationId xmlns:a16="http://schemas.microsoft.com/office/drawing/2014/main" id="{C1CA2A13-EE0C-4A9A-223E-479F5622D24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38" name="Freeform 293">
                      <a:extLst>
                        <a:ext uri="{FF2B5EF4-FFF2-40B4-BE49-F238E27FC236}">
                          <a16:creationId xmlns:a16="http://schemas.microsoft.com/office/drawing/2014/main" id="{B7891FEE-7548-72F0-710F-CA2D97891CF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21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39" name="AutoShape 294">
                      <a:extLst>
                        <a:ext uri="{FF2B5EF4-FFF2-40B4-BE49-F238E27FC236}">
                          <a16:creationId xmlns:a16="http://schemas.microsoft.com/office/drawing/2014/main" id="{C5C433B3-35AD-9C44-6EA5-E93619CAF07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40" name="Rectangle 295">
                      <a:extLst>
                        <a:ext uri="{FF2B5EF4-FFF2-40B4-BE49-F238E27FC236}">
                          <a16:creationId xmlns:a16="http://schemas.microsoft.com/office/drawing/2014/main" id="{CAFC9D13-71F3-DDCD-4493-D14ECDEB9AA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5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41" name="Rectangle 296">
                      <a:extLst>
                        <a:ext uri="{FF2B5EF4-FFF2-40B4-BE49-F238E27FC236}">
                          <a16:creationId xmlns:a16="http://schemas.microsoft.com/office/drawing/2014/main" id="{2EC0B0B2-F779-CA04-EFD4-CD3187E9537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42" name="Rectangle 297">
                      <a:extLst>
                        <a:ext uri="{FF2B5EF4-FFF2-40B4-BE49-F238E27FC236}">
                          <a16:creationId xmlns:a16="http://schemas.microsoft.com/office/drawing/2014/main" id="{99409D34-1DED-A0B2-8014-1AC86129D8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2004" name="Group 298">
                  <a:extLst>
                    <a:ext uri="{FF2B5EF4-FFF2-40B4-BE49-F238E27FC236}">
                      <a16:creationId xmlns:a16="http://schemas.microsoft.com/office/drawing/2014/main" id="{FB257199-B5F1-FD33-784D-1DBEF3B155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86" y="3568"/>
                  <a:ext cx="521" cy="51"/>
                  <a:chOff x="2086" y="3568"/>
                  <a:chExt cx="521" cy="51"/>
                </a:xfrm>
              </p:grpSpPr>
              <p:grpSp>
                <p:nvGrpSpPr>
                  <p:cNvPr id="12087" name="Group 299">
                    <a:extLst>
                      <a:ext uri="{FF2B5EF4-FFF2-40B4-BE49-F238E27FC236}">
                        <a16:creationId xmlns:a16="http://schemas.microsoft.com/office/drawing/2014/main" id="{8197DFE8-2FE7-8887-5BA4-5CB6F7E9F5A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86" y="3568"/>
                    <a:ext cx="265" cy="51"/>
                    <a:chOff x="2086" y="3568"/>
                    <a:chExt cx="265" cy="51"/>
                  </a:xfrm>
                </p:grpSpPr>
                <p:grpSp>
                  <p:nvGrpSpPr>
                    <p:cNvPr id="12108" name="Group 300">
                      <a:extLst>
                        <a:ext uri="{FF2B5EF4-FFF2-40B4-BE49-F238E27FC236}">
                          <a16:creationId xmlns:a16="http://schemas.microsoft.com/office/drawing/2014/main" id="{779A90E2-6C51-5974-528B-F1A1A09E5E1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3568"/>
                      <a:ext cx="73" cy="51"/>
                      <a:chOff x="2086" y="3568"/>
                      <a:chExt cx="73" cy="51"/>
                    </a:xfrm>
                  </p:grpSpPr>
                  <p:sp>
                    <p:nvSpPr>
                      <p:cNvPr id="12122" name="AutoShape 301">
                        <a:extLst>
                          <a:ext uri="{FF2B5EF4-FFF2-40B4-BE49-F238E27FC236}">
                            <a16:creationId xmlns:a16="http://schemas.microsoft.com/office/drawing/2014/main" id="{0DAFB11D-DE10-84B7-EB2A-1E93E7C1F85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6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23" name="Rectangle 302">
                        <a:extLst>
                          <a:ext uri="{FF2B5EF4-FFF2-40B4-BE49-F238E27FC236}">
                            <a16:creationId xmlns:a16="http://schemas.microsoft.com/office/drawing/2014/main" id="{54F1176D-B0CD-15B6-B771-02C5624ED49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6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24" name="Rectangle 303">
                        <a:extLst>
                          <a:ext uri="{FF2B5EF4-FFF2-40B4-BE49-F238E27FC236}">
                            <a16:creationId xmlns:a16="http://schemas.microsoft.com/office/drawing/2014/main" id="{606BF348-AB11-5DE6-50C4-C8DD81D4E7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25" name="Rectangle 304">
                        <a:extLst>
                          <a:ext uri="{FF2B5EF4-FFF2-40B4-BE49-F238E27FC236}">
                            <a16:creationId xmlns:a16="http://schemas.microsoft.com/office/drawing/2014/main" id="{185B51E0-6286-C945-FF6A-0B8C53071E0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0" y="3592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26" name="Freeform 305">
                        <a:extLst>
                          <a:ext uri="{FF2B5EF4-FFF2-40B4-BE49-F238E27FC236}">
                            <a16:creationId xmlns:a16="http://schemas.microsoft.com/office/drawing/2014/main" id="{3CE712F4-A4E4-021B-F670-49FD62E33DF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8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109" name="AutoShape 306">
                      <a:extLst>
                        <a:ext uri="{FF2B5EF4-FFF2-40B4-BE49-F238E27FC236}">
                          <a16:creationId xmlns:a16="http://schemas.microsoft.com/office/drawing/2014/main" id="{664613D4-74E4-9738-A0D5-96890BD1ABB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0" name="Rectangle 307">
                      <a:extLst>
                        <a:ext uri="{FF2B5EF4-FFF2-40B4-BE49-F238E27FC236}">
                          <a16:creationId xmlns:a16="http://schemas.microsoft.com/office/drawing/2014/main" id="{F2AA5F30-0C25-DAA3-081B-01752406912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1" name="Rectangle 308">
                      <a:extLst>
                        <a:ext uri="{FF2B5EF4-FFF2-40B4-BE49-F238E27FC236}">
                          <a16:creationId xmlns:a16="http://schemas.microsoft.com/office/drawing/2014/main" id="{27749CA4-D4B5-1EA8-1B4E-D40742A2491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2" name="Rectangle 309">
                      <a:extLst>
                        <a:ext uri="{FF2B5EF4-FFF2-40B4-BE49-F238E27FC236}">
                          <a16:creationId xmlns:a16="http://schemas.microsoft.com/office/drawing/2014/main" id="{3C8FAA49-C633-F7A0-EB03-99A3428DAB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2" y="3592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3" name="AutoShape 310">
                      <a:extLst>
                        <a:ext uri="{FF2B5EF4-FFF2-40B4-BE49-F238E27FC236}">
                          <a16:creationId xmlns:a16="http://schemas.microsoft.com/office/drawing/2014/main" id="{EDBF1A2D-49F9-FB67-790E-37D8A33314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4" name="Rectangle 311">
                      <a:extLst>
                        <a:ext uri="{FF2B5EF4-FFF2-40B4-BE49-F238E27FC236}">
                          <a16:creationId xmlns:a16="http://schemas.microsoft.com/office/drawing/2014/main" id="{7D2984FF-08F6-A815-147C-66EC938B081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5" name="Rectangle 312">
                      <a:extLst>
                        <a:ext uri="{FF2B5EF4-FFF2-40B4-BE49-F238E27FC236}">
                          <a16:creationId xmlns:a16="http://schemas.microsoft.com/office/drawing/2014/main" id="{D10E9D6B-08A2-A676-9C8C-48A297EC08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6" name="Rectangle 313">
                      <a:extLst>
                        <a:ext uri="{FF2B5EF4-FFF2-40B4-BE49-F238E27FC236}">
                          <a16:creationId xmlns:a16="http://schemas.microsoft.com/office/drawing/2014/main" id="{A521FCC9-7D81-2A0C-4F82-0A27E309D0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7" name="Freeform 314">
                      <a:extLst>
                        <a:ext uri="{FF2B5EF4-FFF2-40B4-BE49-F238E27FC236}">
                          <a16:creationId xmlns:a16="http://schemas.microsoft.com/office/drawing/2014/main" id="{8148B6A8-7291-4572-866E-8C6336519E3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53" y="3588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18" name="AutoShape 315">
                      <a:extLst>
                        <a:ext uri="{FF2B5EF4-FFF2-40B4-BE49-F238E27FC236}">
                          <a16:creationId xmlns:a16="http://schemas.microsoft.com/office/drawing/2014/main" id="{DEBF1991-6211-E204-F0BA-31547A3A6A0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9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19" name="Rectangle 316">
                      <a:extLst>
                        <a:ext uri="{FF2B5EF4-FFF2-40B4-BE49-F238E27FC236}">
                          <a16:creationId xmlns:a16="http://schemas.microsoft.com/office/drawing/2014/main" id="{2F4DB6E7-6D52-E5A9-AA48-9C4DCCBFF3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20" name="Rectangle 317">
                      <a:extLst>
                        <a:ext uri="{FF2B5EF4-FFF2-40B4-BE49-F238E27FC236}">
                          <a16:creationId xmlns:a16="http://schemas.microsoft.com/office/drawing/2014/main" id="{6F92D3D1-1CFC-8207-7D1B-F40AE1D844C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21" name="Rectangle 318">
                      <a:extLst>
                        <a:ext uri="{FF2B5EF4-FFF2-40B4-BE49-F238E27FC236}">
                          <a16:creationId xmlns:a16="http://schemas.microsoft.com/office/drawing/2014/main" id="{43899A77-E6AF-6902-DE0B-9EAFEDEB58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3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2088" name="Group 319">
                    <a:extLst>
                      <a:ext uri="{FF2B5EF4-FFF2-40B4-BE49-F238E27FC236}">
                        <a16:creationId xmlns:a16="http://schemas.microsoft.com/office/drawing/2014/main" id="{F52D8E53-2D42-D675-D3E3-69DB8DD831F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41" y="3568"/>
                    <a:ext cx="266" cy="51"/>
                    <a:chOff x="2341" y="3568"/>
                    <a:chExt cx="266" cy="51"/>
                  </a:xfrm>
                </p:grpSpPr>
                <p:grpSp>
                  <p:nvGrpSpPr>
                    <p:cNvPr id="12089" name="Group 320">
                      <a:extLst>
                        <a:ext uri="{FF2B5EF4-FFF2-40B4-BE49-F238E27FC236}">
                          <a16:creationId xmlns:a16="http://schemas.microsoft.com/office/drawing/2014/main" id="{CC374B23-D4BC-5BF2-4A9A-64DE99E2263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1" y="3568"/>
                      <a:ext cx="73" cy="51"/>
                      <a:chOff x="2341" y="3568"/>
                      <a:chExt cx="73" cy="51"/>
                    </a:xfrm>
                  </p:grpSpPr>
                  <p:sp>
                    <p:nvSpPr>
                      <p:cNvPr id="12103" name="AutoShape 321">
                        <a:extLst>
                          <a:ext uri="{FF2B5EF4-FFF2-40B4-BE49-F238E27FC236}">
                            <a16:creationId xmlns:a16="http://schemas.microsoft.com/office/drawing/2014/main" id="{C7A3B7AD-BFE2-24C9-74CE-8DC4AE9083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1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04" name="Rectangle 322">
                        <a:extLst>
                          <a:ext uri="{FF2B5EF4-FFF2-40B4-BE49-F238E27FC236}">
                            <a16:creationId xmlns:a16="http://schemas.microsoft.com/office/drawing/2014/main" id="{D5603623-B35F-EF31-6D66-C2C541F5CAD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1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05" name="Rectangle 323">
                        <a:extLst>
                          <a:ext uri="{FF2B5EF4-FFF2-40B4-BE49-F238E27FC236}">
                            <a16:creationId xmlns:a16="http://schemas.microsoft.com/office/drawing/2014/main" id="{F01997F3-00BB-D6C1-BB31-12FC7549990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06" name="Rectangle 324">
                        <a:extLst>
                          <a:ext uri="{FF2B5EF4-FFF2-40B4-BE49-F238E27FC236}">
                            <a16:creationId xmlns:a16="http://schemas.microsoft.com/office/drawing/2014/main" id="{8D9A4815-35DF-D6E4-4416-036776A2FDD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6" y="3592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107" name="Freeform 325">
                        <a:extLst>
                          <a:ext uri="{FF2B5EF4-FFF2-40B4-BE49-F238E27FC236}">
                            <a16:creationId xmlns:a16="http://schemas.microsoft.com/office/drawing/2014/main" id="{52BAA075-98A4-E2B2-E983-2DFA6695CF3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3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090" name="AutoShape 326">
                      <a:extLst>
                        <a:ext uri="{FF2B5EF4-FFF2-40B4-BE49-F238E27FC236}">
                          <a16:creationId xmlns:a16="http://schemas.microsoft.com/office/drawing/2014/main" id="{23869451-6F97-8AB3-32EA-FFA3D7391EB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1" name="Rectangle 327">
                      <a:extLst>
                        <a:ext uri="{FF2B5EF4-FFF2-40B4-BE49-F238E27FC236}">
                          <a16:creationId xmlns:a16="http://schemas.microsoft.com/office/drawing/2014/main" id="{9DEB9572-0398-2E96-48FE-1525582D04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2" name="Rectangle 328">
                      <a:extLst>
                        <a:ext uri="{FF2B5EF4-FFF2-40B4-BE49-F238E27FC236}">
                          <a16:creationId xmlns:a16="http://schemas.microsoft.com/office/drawing/2014/main" id="{EC45F069-394D-7C65-E2C1-D6E7EF91054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3" name="Rectangle 329">
                      <a:extLst>
                        <a:ext uri="{FF2B5EF4-FFF2-40B4-BE49-F238E27FC236}">
                          <a16:creationId xmlns:a16="http://schemas.microsoft.com/office/drawing/2014/main" id="{E14EEF52-D503-63F5-D174-F54CF2366CB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7" y="359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4" name="AutoShape 330">
                      <a:extLst>
                        <a:ext uri="{FF2B5EF4-FFF2-40B4-BE49-F238E27FC236}">
                          <a16:creationId xmlns:a16="http://schemas.microsoft.com/office/drawing/2014/main" id="{AF5440C7-9298-E7EC-3FC3-9918DEF914F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5" name="Rectangle 331">
                      <a:extLst>
                        <a:ext uri="{FF2B5EF4-FFF2-40B4-BE49-F238E27FC236}">
                          <a16:creationId xmlns:a16="http://schemas.microsoft.com/office/drawing/2014/main" id="{0CF2A992-1819-4A0F-FA1D-8AF5131C18F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6" name="Rectangle 332">
                      <a:extLst>
                        <a:ext uri="{FF2B5EF4-FFF2-40B4-BE49-F238E27FC236}">
                          <a16:creationId xmlns:a16="http://schemas.microsoft.com/office/drawing/2014/main" id="{D87DA931-D6A7-4A5F-A3E7-8621559671E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7" name="Rectangle 333">
                      <a:extLst>
                        <a:ext uri="{FF2B5EF4-FFF2-40B4-BE49-F238E27FC236}">
                          <a16:creationId xmlns:a16="http://schemas.microsoft.com/office/drawing/2014/main" id="{596671FF-EC85-9900-7FBA-7A693856972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98" name="Freeform 334">
                      <a:extLst>
                        <a:ext uri="{FF2B5EF4-FFF2-40B4-BE49-F238E27FC236}">
                          <a16:creationId xmlns:a16="http://schemas.microsoft.com/office/drawing/2014/main" id="{A20C36D3-3018-D4CD-F312-3350320FCE9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09" y="35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99" name="AutoShape 335">
                      <a:extLst>
                        <a:ext uri="{FF2B5EF4-FFF2-40B4-BE49-F238E27FC236}">
                          <a16:creationId xmlns:a16="http://schemas.microsoft.com/office/drawing/2014/main" id="{A861E8DE-DD43-8232-20FE-78B7E932BCE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4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00" name="Rectangle 336">
                      <a:extLst>
                        <a:ext uri="{FF2B5EF4-FFF2-40B4-BE49-F238E27FC236}">
                          <a16:creationId xmlns:a16="http://schemas.microsoft.com/office/drawing/2014/main" id="{96BC7984-23D1-EE0A-2F51-1CC9C54AF75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3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01" name="Rectangle 337">
                      <a:extLst>
                        <a:ext uri="{FF2B5EF4-FFF2-40B4-BE49-F238E27FC236}">
                          <a16:creationId xmlns:a16="http://schemas.microsoft.com/office/drawing/2014/main" id="{557A61F2-532E-FD73-63CB-B33A401DC5E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102" name="Rectangle 338">
                      <a:extLst>
                        <a:ext uri="{FF2B5EF4-FFF2-40B4-BE49-F238E27FC236}">
                          <a16:creationId xmlns:a16="http://schemas.microsoft.com/office/drawing/2014/main" id="{B86A26B8-DF5E-01AD-B74E-80473B240ED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2005" name="Group 339">
                  <a:extLst>
                    <a:ext uri="{FF2B5EF4-FFF2-40B4-BE49-F238E27FC236}">
                      <a16:creationId xmlns:a16="http://schemas.microsoft.com/office/drawing/2014/main" id="{D366FBDC-B30E-CE32-99C3-688260DA9EE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88" y="3594"/>
                  <a:ext cx="520" cy="51"/>
                  <a:chOff x="2088" y="3594"/>
                  <a:chExt cx="520" cy="51"/>
                </a:xfrm>
              </p:grpSpPr>
              <p:grpSp>
                <p:nvGrpSpPr>
                  <p:cNvPr id="12047" name="Group 340">
                    <a:extLst>
                      <a:ext uri="{FF2B5EF4-FFF2-40B4-BE49-F238E27FC236}">
                        <a16:creationId xmlns:a16="http://schemas.microsoft.com/office/drawing/2014/main" id="{20C7018F-9FC4-4FB8-27C6-2B639A50912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88" y="3594"/>
                    <a:ext cx="265" cy="51"/>
                    <a:chOff x="2088" y="3594"/>
                    <a:chExt cx="265" cy="51"/>
                  </a:xfrm>
                </p:grpSpPr>
                <p:grpSp>
                  <p:nvGrpSpPr>
                    <p:cNvPr id="12068" name="Group 341">
                      <a:extLst>
                        <a:ext uri="{FF2B5EF4-FFF2-40B4-BE49-F238E27FC236}">
                          <a16:creationId xmlns:a16="http://schemas.microsoft.com/office/drawing/2014/main" id="{C242AE9D-CF5A-A5B9-6C36-872A05FD749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8" y="3594"/>
                      <a:ext cx="72" cy="51"/>
                      <a:chOff x="2088" y="3594"/>
                      <a:chExt cx="72" cy="51"/>
                    </a:xfrm>
                  </p:grpSpPr>
                  <p:sp>
                    <p:nvSpPr>
                      <p:cNvPr id="12082" name="AutoShape 342">
                        <a:extLst>
                          <a:ext uri="{FF2B5EF4-FFF2-40B4-BE49-F238E27FC236}">
                            <a16:creationId xmlns:a16="http://schemas.microsoft.com/office/drawing/2014/main" id="{19089F6F-9EFA-B68D-8574-3F37F2B47B5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8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83" name="Rectangle 343">
                        <a:extLst>
                          <a:ext uri="{FF2B5EF4-FFF2-40B4-BE49-F238E27FC236}">
                            <a16:creationId xmlns:a16="http://schemas.microsoft.com/office/drawing/2014/main" id="{2587DE2F-3196-DCC3-29F8-A44911EF47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7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84" name="Rectangle 344">
                        <a:extLst>
                          <a:ext uri="{FF2B5EF4-FFF2-40B4-BE49-F238E27FC236}">
                            <a16:creationId xmlns:a16="http://schemas.microsoft.com/office/drawing/2014/main" id="{68E17649-2B85-BA29-1999-5C1855D783F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5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85" name="Rectangle 345">
                        <a:extLst>
                          <a:ext uri="{FF2B5EF4-FFF2-40B4-BE49-F238E27FC236}">
                            <a16:creationId xmlns:a16="http://schemas.microsoft.com/office/drawing/2014/main" id="{FBEA8DE6-3981-4233-67D0-1A71EC68F7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2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86" name="Freeform 346">
                        <a:extLst>
                          <a:ext uri="{FF2B5EF4-FFF2-40B4-BE49-F238E27FC236}">
                            <a16:creationId xmlns:a16="http://schemas.microsoft.com/office/drawing/2014/main" id="{8AD5AFA8-FF00-6E04-95CB-3891FF0DCBA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9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069" name="AutoShape 347">
                      <a:extLst>
                        <a:ext uri="{FF2B5EF4-FFF2-40B4-BE49-F238E27FC236}">
                          <a16:creationId xmlns:a16="http://schemas.microsoft.com/office/drawing/2014/main" id="{55E96625-3A05-90EB-F2A0-22F5F918F23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0" name="Rectangle 348">
                      <a:extLst>
                        <a:ext uri="{FF2B5EF4-FFF2-40B4-BE49-F238E27FC236}">
                          <a16:creationId xmlns:a16="http://schemas.microsoft.com/office/drawing/2014/main" id="{C277C5F3-CE9F-D31F-6FB5-A0D56A5EB2D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1" name="Rectangle 349">
                      <a:extLst>
                        <a:ext uri="{FF2B5EF4-FFF2-40B4-BE49-F238E27FC236}">
                          <a16:creationId xmlns:a16="http://schemas.microsoft.com/office/drawing/2014/main" id="{D1458089-04AA-749E-5042-4F19D8EA462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5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2" name="Rectangle 350">
                      <a:extLst>
                        <a:ext uri="{FF2B5EF4-FFF2-40B4-BE49-F238E27FC236}">
                          <a16:creationId xmlns:a16="http://schemas.microsoft.com/office/drawing/2014/main" id="{A3FC7894-9AB4-639A-FC22-FBEF76F352D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3" name="AutoShape 351">
                      <a:extLst>
                        <a:ext uri="{FF2B5EF4-FFF2-40B4-BE49-F238E27FC236}">
                          <a16:creationId xmlns:a16="http://schemas.microsoft.com/office/drawing/2014/main" id="{9DFB2542-70A3-59AF-ECAC-E6DFD10997A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4" name="Rectangle 352">
                      <a:extLst>
                        <a:ext uri="{FF2B5EF4-FFF2-40B4-BE49-F238E27FC236}">
                          <a16:creationId xmlns:a16="http://schemas.microsoft.com/office/drawing/2014/main" id="{43002CD2-3653-692C-071B-4AF7F5E5FED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5" name="Rectangle 353">
                      <a:extLst>
                        <a:ext uri="{FF2B5EF4-FFF2-40B4-BE49-F238E27FC236}">
                          <a16:creationId xmlns:a16="http://schemas.microsoft.com/office/drawing/2014/main" id="{CDB439C9-31D4-44CF-5E8D-9082B347CAE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6" name="Rectangle 354">
                      <a:extLst>
                        <a:ext uri="{FF2B5EF4-FFF2-40B4-BE49-F238E27FC236}">
                          <a16:creationId xmlns:a16="http://schemas.microsoft.com/office/drawing/2014/main" id="{525F7982-F323-E924-5343-0861C593C00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7" name="Freeform 355">
                      <a:extLst>
                        <a:ext uri="{FF2B5EF4-FFF2-40B4-BE49-F238E27FC236}">
                          <a16:creationId xmlns:a16="http://schemas.microsoft.com/office/drawing/2014/main" id="{23735021-17BE-1F39-9B72-1BF2C781511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55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78" name="AutoShape 356">
                      <a:extLst>
                        <a:ext uri="{FF2B5EF4-FFF2-40B4-BE49-F238E27FC236}">
                          <a16:creationId xmlns:a16="http://schemas.microsoft.com/office/drawing/2014/main" id="{336FF1C4-D297-32BB-153B-D0EE64B7E8E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1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79" name="Rectangle 357">
                      <a:extLst>
                        <a:ext uri="{FF2B5EF4-FFF2-40B4-BE49-F238E27FC236}">
                          <a16:creationId xmlns:a16="http://schemas.microsoft.com/office/drawing/2014/main" id="{581B2724-D1ED-91F6-31CE-2C9A36A32E6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9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80" name="Rectangle 358">
                      <a:extLst>
                        <a:ext uri="{FF2B5EF4-FFF2-40B4-BE49-F238E27FC236}">
                          <a16:creationId xmlns:a16="http://schemas.microsoft.com/office/drawing/2014/main" id="{8F9FF221-9263-2FEE-033F-00C08A8FAD7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81" name="Rectangle 359">
                      <a:extLst>
                        <a:ext uri="{FF2B5EF4-FFF2-40B4-BE49-F238E27FC236}">
                          <a16:creationId xmlns:a16="http://schemas.microsoft.com/office/drawing/2014/main" id="{FB425D37-B29B-579F-DC1D-C0B1715FBA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4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2048" name="Group 360">
                    <a:extLst>
                      <a:ext uri="{FF2B5EF4-FFF2-40B4-BE49-F238E27FC236}">
                        <a16:creationId xmlns:a16="http://schemas.microsoft.com/office/drawing/2014/main" id="{A0FA677E-F490-120B-B06E-ABCCD81D1C4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43" y="3594"/>
                    <a:ext cx="265" cy="51"/>
                    <a:chOff x="2343" y="3594"/>
                    <a:chExt cx="265" cy="51"/>
                  </a:xfrm>
                </p:grpSpPr>
                <p:grpSp>
                  <p:nvGrpSpPr>
                    <p:cNvPr id="12049" name="Group 361">
                      <a:extLst>
                        <a:ext uri="{FF2B5EF4-FFF2-40B4-BE49-F238E27FC236}">
                          <a16:creationId xmlns:a16="http://schemas.microsoft.com/office/drawing/2014/main" id="{4B8F1D59-ED83-0112-636E-9DFFED64A60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3" y="3594"/>
                      <a:ext cx="72" cy="51"/>
                      <a:chOff x="2343" y="3594"/>
                      <a:chExt cx="72" cy="51"/>
                    </a:xfrm>
                  </p:grpSpPr>
                  <p:sp>
                    <p:nvSpPr>
                      <p:cNvPr id="12063" name="AutoShape 362">
                        <a:extLst>
                          <a:ext uri="{FF2B5EF4-FFF2-40B4-BE49-F238E27FC236}">
                            <a16:creationId xmlns:a16="http://schemas.microsoft.com/office/drawing/2014/main" id="{0AB09EE4-FBD2-EB08-D4EB-37458177B9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3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64" name="Rectangle 363">
                        <a:extLst>
                          <a:ext uri="{FF2B5EF4-FFF2-40B4-BE49-F238E27FC236}">
                            <a16:creationId xmlns:a16="http://schemas.microsoft.com/office/drawing/2014/main" id="{050659C4-5249-BBEC-F0A1-20D2DE7F04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2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65" name="Rectangle 364">
                        <a:extLst>
                          <a:ext uri="{FF2B5EF4-FFF2-40B4-BE49-F238E27FC236}">
                            <a16:creationId xmlns:a16="http://schemas.microsoft.com/office/drawing/2014/main" id="{1785C978-3B53-2423-513E-353EF52E8E0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0" y="361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66" name="Rectangle 365">
                        <a:extLst>
                          <a:ext uri="{FF2B5EF4-FFF2-40B4-BE49-F238E27FC236}">
                            <a16:creationId xmlns:a16="http://schemas.microsoft.com/office/drawing/2014/main" id="{7C3E670B-C9D8-459F-A6E7-BE3CD6BA6AB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7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67" name="Freeform 366">
                        <a:extLst>
                          <a:ext uri="{FF2B5EF4-FFF2-40B4-BE49-F238E27FC236}">
                            <a16:creationId xmlns:a16="http://schemas.microsoft.com/office/drawing/2014/main" id="{5BD2B4CD-4BDC-A57C-C95F-063852DC3EF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5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050" name="AutoShape 367">
                      <a:extLst>
                        <a:ext uri="{FF2B5EF4-FFF2-40B4-BE49-F238E27FC236}">
                          <a16:creationId xmlns:a16="http://schemas.microsoft.com/office/drawing/2014/main" id="{BE84C30B-4B54-D582-AFEF-6ED8489777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1" name="Rectangle 368">
                      <a:extLst>
                        <a:ext uri="{FF2B5EF4-FFF2-40B4-BE49-F238E27FC236}">
                          <a16:creationId xmlns:a16="http://schemas.microsoft.com/office/drawing/2014/main" id="{D678483D-39F9-C615-5D88-F16FF90D125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2" name="Rectangle 369">
                      <a:extLst>
                        <a:ext uri="{FF2B5EF4-FFF2-40B4-BE49-F238E27FC236}">
                          <a16:creationId xmlns:a16="http://schemas.microsoft.com/office/drawing/2014/main" id="{26BA6E54-0A98-665A-FC12-59CB7DDD293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0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3" name="Rectangle 370">
                      <a:extLst>
                        <a:ext uri="{FF2B5EF4-FFF2-40B4-BE49-F238E27FC236}">
                          <a16:creationId xmlns:a16="http://schemas.microsoft.com/office/drawing/2014/main" id="{30A3117F-BD78-E017-CD06-FE1C10E6D1E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1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4" name="AutoShape 371">
                      <a:extLst>
                        <a:ext uri="{FF2B5EF4-FFF2-40B4-BE49-F238E27FC236}">
                          <a16:creationId xmlns:a16="http://schemas.microsoft.com/office/drawing/2014/main" id="{9ADAF877-8DDF-1A1D-BEB3-5DE7712B01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5" name="Rectangle 372">
                      <a:extLst>
                        <a:ext uri="{FF2B5EF4-FFF2-40B4-BE49-F238E27FC236}">
                          <a16:creationId xmlns:a16="http://schemas.microsoft.com/office/drawing/2014/main" id="{0EA0BF7D-2BC0-74A5-EC79-50A75E6C6F2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6" name="Rectangle 373">
                      <a:extLst>
                        <a:ext uri="{FF2B5EF4-FFF2-40B4-BE49-F238E27FC236}">
                          <a16:creationId xmlns:a16="http://schemas.microsoft.com/office/drawing/2014/main" id="{281EDDC2-13D5-6C92-FE1F-AAB31A2BA35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7" name="Rectangle 374">
                      <a:extLst>
                        <a:ext uri="{FF2B5EF4-FFF2-40B4-BE49-F238E27FC236}">
                          <a16:creationId xmlns:a16="http://schemas.microsoft.com/office/drawing/2014/main" id="{BB67F420-80BC-C6B1-D6E0-9D31F45036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3" y="361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58" name="Freeform 375">
                      <a:extLst>
                        <a:ext uri="{FF2B5EF4-FFF2-40B4-BE49-F238E27FC236}">
                          <a16:creationId xmlns:a16="http://schemas.microsoft.com/office/drawing/2014/main" id="{0258DDC3-AD94-A68B-E315-543F1BD120B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10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59" name="AutoShape 376">
                      <a:extLst>
                        <a:ext uri="{FF2B5EF4-FFF2-40B4-BE49-F238E27FC236}">
                          <a16:creationId xmlns:a16="http://schemas.microsoft.com/office/drawing/2014/main" id="{F7773922-735E-0EEB-D650-200183B6503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60" name="Rectangle 377">
                      <a:extLst>
                        <a:ext uri="{FF2B5EF4-FFF2-40B4-BE49-F238E27FC236}">
                          <a16:creationId xmlns:a16="http://schemas.microsoft.com/office/drawing/2014/main" id="{5288864D-70D1-0015-1E9A-28CE5CD3438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4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61" name="Rectangle 378">
                      <a:extLst>
                        <a:ext uri="{FF2B5EF4-FFF2-40B4-BE49-F238E27FC236}">
                          <a16:creationId xmlns:a16="http://schemas.microsoft.com/office/drawing/2014/main" id="{BCEEAE77-9B78-0654-DF61-BA9A73F4412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62" name="Rectangle 379">
                      <a:extLst>
                        <a:ext uri="{FF2B5EF4-FFF2-40B4-BE49-F238E27FC236}">
                          <a16:creationId xmlns:a16="http://schemas.microsoft.com/office/drawing/2014/main" id="{7B3CAFCB-D5AC-5251-4A3C-3F66B8D9946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9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2006" name="Group 380">
                  <a:extLst>
                    <a:ext uri="{FF2B5EF4-FFF2-40B4-BE49-F238E27FC236}">
                      <a16:creationId xmlns:a16="http://schemas.microsoft.com/office/drawing/2014/main" id="{982F803C-4872-5BDB-BF65-C0BA3EF0B32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60" y="3609"/>
                  <a:ext cx="520" cy="52"/>
                  <a:chOff x="2060" y="3609"/>
                  <a:chExt cx="520" cy="52"/>
                </a:xfrm>
              </p:grpSpPr>
              <p:grpSp>
                <p:nvGrpSpPr>
                  <p:cNvPr id="12007" name="Group 381">
                    <a:extLst>
                      <a:ext uri="{FF2B5EF4-FFF2-40B4-BE49-F238E27FC236}">
                        <a16:creationId xmlns:a16="http://schemas.microsoft.com/office/drawing/2014/main" id="{122A3DC4-9E1D-8CF0-D2DC-AE4B4628788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60" y="3609"/>
                    <a:ext cx="265" cy="52"/>
                    <a:chOff x="2060" y="3609"/>
                    <a:chExt cx="265" cy="52"/>
                  </a:xfrm>
                </p:grpSpPr>
                <p:grpSp>
                  <p:nvGrpSpPr>
                    <p:cNvPr id="12028" name="Group 382">
                      <a:extLst>
                        <a:ext uri="{FF2B5EF4-FFF2-40B4-BE49-F238E27FC236}">
                          <a16:creationId xmlns:a16="http://schemas.microsoft.com/office/drawing/2014/main" id="{0CDF7D21-BE6B-DD53-0DE3-3912CEA3DF4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0" y="3609"/>
                      <a:ext cx="72" cy="52"/>
                      <a:chOff x="2060" y="3609"/>
                      <a:chExt cx="72" cy="52"/>
                    </a:xfrm>
                  </p:grpSpPr>
                  <p:sp>
                    <p:nvSpPr>
                      <p:cNvPr id="12042" name="AutoShape 383">
                        <a:extLst>
                          <a:ext uri="{FF2B5EF4-FFF2-40B4-BE49-F238E27FC236}">
                            <a16:creationId xmlns:a16="http://schemas.microsoft.com/office/drawing/2014/main" id="{9DF5C52E-C136-19CA-D081-F6340D1824B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0" y="360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43" name="Rectangle 384">
                        <a:extLst>
                          <a:ext uri="{FF2B5EF4-FFF2-40B4-BE49-F238E27FC236}">
                            <a16:creationId xmlns:a16="http://schemas.microsoft.com/office/drawing/2014/main" id="{B5B81C06-AABE-984B-D36D-09D5556EEC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9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44" name="Rectangle 385">
                        <a:extLst>
                          <a:ext uri="{FF2B5EF4-FFF2-40B4-BE49-F238E27FC236}">
                            <a16:creationId xmlns:a16="http://schemas.microsoft.com/office/drawing/2014/main" id="{EF402370-631C-45FF-E744-3CCFB299B87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7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45" name="Rectangle 386">
                        <a:extLst>
                          <a:ext uri="{FF2B5EF4-FFF2-40B4-BE49-F238E27FC236}">
                            <a16:creationId xmlns:a16="http://schemas.microsoft.com/office/drawing/2014/main" id="{E432FBC9-8BC2-FAFB-6F64-3A50EA3531F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46" name="Freeform 387">
                        <a:extLst>
                          <a:ext uri="{FF2B5EF4-FFF2-40B4-BE49-F238E27FC236}">
                            <a16:creationId xmlns:a16="http://schemas.microsoft.com/office/drawing/2014/main" id="{8DB78182-47B0-68D4-BDE2-B50C452D78D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01" y="3630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029" name="AutoShape 388">
                      <a:extLst>
                        <a:ext uri="{FF2B5EF4-FFF2-40B4-BE49-F238E27FC236}">
                          <a16:creationId xmlns:a16="http://schemas.microsoft.com/office/drawing/2014/main" id="{E49C3AFF-B486-9B54-2812-B1307796D6A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0" name="Rectangle 389">
                      <a:extLst>
                        <a:ext uri="{FF2B5EF4-FFF2-40B4-BE49-F238E27FC236}">
                          <a16:creationId xmlns:a16="http://schemas.microsoft.com/office/drawing/2014/main" id="{9ECCADE8-E5CD-B7CA-5C40-0FE041AFDA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1" name="Rectangle 390">
                      <a:extLst>
                        <a:ext uri="{FF2B5EF4-FFF2-40B4-BE49-F238E27FC236}">
                          <a16:creationId xmlns:a16="http://schemas.microsoft.com/office/drawing/2014/main" id="{C1F57A91-DE93-A8D0-0D2A-A52AB2C529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63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2" name="Rectangle 391">
                      <a:extLst>
                        <a:ext uri="{FF2B5EF4-FFF2-40B4-BE49-F238E27FC236}">
                          <a16:creationId xmlns:a16="http://schemas.microsoft.com/office/drawing/2014/main" id="{3ADCA57A-D3E7-9037-2085-9506503B110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3" name="AutoShape 392">
                      <a:extLst>
                        <a:ext uri="{FF2B5EF4-FFF2-40B4-BE49-F238E27FC236}">
                          <a16:creationId xmlns:a16="http://schemas.microsoft.com/office/drawing/2014/main" id="{D203AA8C-4DE3-6F96-F21E-DEE2A5A63E1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4" name="Rectangle 393">
                      <a:extLst>
                        <a:ext uri="{FF2B5EF4-FFF2-40B4-BE49-F238E27FC236}">
                          <a16:creationId xmlns:a16="http://schemas.microsoft.com/office/drawing/2014/main" id="{34B5133F-AD78-7BCB-B0AF-50FD363817B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5" name="Rectangle 394">
                      <a:extLst>
                        <a:ext uri="{FF2B5EF4-FFF2-40B4-BE49-F238E27FC236}">
                          <a16:creationId xmlns:a16="http://schemas.microsoft.com/office/drawing/2014/main" id="{05E29D66-CC56-BCAB-084C-C2FA38928FB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6" name="Rectangle 395">
                      <a:extLst>
                        <a:ext uri="{FF2B5EF4-FFF2-40B4-BE49-F238E27FC236}">
                          <a16:creationId xmlns:a16="http://schemas.microsoft.com/office/drawing/2014/main" id="{29FBDBA9-D639-5944-8EDC-8E31BE541C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7" name="Freeform 396">
                      <a:extLst>
                        <a:ext uri="{FF2B5EF4-FFF2-40B4-BE49-F238E27FC236}">
                          <a16:creationId xmlns:a16="http://schemas.microsoft.com/office/drawing/2014/main" id="{6720EB4C-EBCF-8C33-8557-4AD50FBC7F0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27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38" name="AutoShape 397">
                      <a:extLst>
                        <a:ext uri="{FF2B5EF4-FFF2-40B4-BE49-F238E27FC236}">
                          <a16:creationId xmlns:a16="http://schemas.microsoft.com/office/drawing/2014/main" id="{73AC5BD9-9BD6-EE50-DB94-240AC3CE6F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39" name="Rectangle 398">
                      <a:extLst>
                        <a:ext uri="{FF2B5EF4-FFF2-40B4-BE49-F238E27FC236}">
                          <a16:creationId xmlns:a16="http://schemas.microsoft.com/office/drawing/2014/main" id="{9CD9F84F-223A-EF4B-3720-3360196D000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1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40" name="Rectangle 399">
                      <a:extLst>
                        <a:ext uri="{FF2B5EF4-FFF2-40B4-BE49-F238E27FC236}">
                          <a16:creationId xmlns:a16="http://schemas.microsoft.com/office/drawing/2014/main" id="{0C29FB5A-15A4-0382-5C73-04673A24F9B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41" name="Rectangle 400">
                      <a:extLst>
                        <a:ext uri="{FF2B5EF4-FFF2-40B4-BE49-F238E27FC236}">
                          <a16:creationId xmlns:a16="http://schemas.microsoft.com/office/drawing/2014/main" id="{0833F824-A28A-AAEC-8960-B6359BEB259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2008" name="Group 401">
                    <a:extLst>
                      <a:ext uri="{FF2B5EF4-FFF2-40B4-BE49-F238E27FC236}">
                        <a16:creationId xmlns:a16="http://schemas.microsoft.com/office/drawing/2014/main" id="{D6AC98CF-8FB0-637E-A8EA-92E180EFDAB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15" y="3609"/>
                    <a:ext cx="265" cy="52"/>
                    <a:chOff x="2315" y="3609"/>
                    <a:chExt cx="265" cy="52"/>
                  </a:xfrm>
                </p:grpSpPr>
                <p:grpSp>
                  <p:nvGrpSpPr>
                    <p:cNvPr id="12009" name="Group 402">
                      <a:extLst>
                        <a:ext uri="{FF2B5EF4-FFF2-40B4-BE49-F238E27FC236}">
                          <a16:creationId xmlns:a16="http://schemas.microsoft.com/office/drawing/2014/main" id="{BF7A7C34-0460-5542-60C0-ED5A31AB549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5" y="3609"/>
                      <a:ext cx="73" cy="52"/>
                      <a:chOff x="2315" y="3609"/>
                      <a:chExt cx="73" cy="52"/>
                    </a:xfrm>
                  </p:grpSpPr>
                  <p:sp>
                    <p:nvSpPr>
                      <p:cNvPr id="12023" name="AutoShape 403">
                        <a:extLst>
                          <a:ext uri="{FF2B5EF4-FFF2-40B4-BE49-F238E27FC236}">
                            <a16:creationId xmlns:a16="http://schemas.microsoft.com/office/drawing/2014/main" id="{DBCE87A1-CD75-39FE-A3BB-29444DCBE8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5" y="3609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24" name="Rectangle 404">
                        <a:extLst>
                          <a:ext uri="{FF2B5EF4-FFF2-40B4-BE49-F238E27FC236}">
                            <a16:creationId xmlns:a16="http://schemas.microsoft.com/office/drawing/2014/main" id="{1CDFCA51-A59A-AEE5-3846-8D15956A018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25" name="Rectangle 405">
                        <a:extLst>
                          <a:ext uri="{FF2B5EF4-FFF2-40B4-BE49-F238E27FC236}">
                            <a16:creationId xmlns:a16="http://schemas.microsoft.com/office/drawing/2014/main" id="{BF9EC8FA-2EEA-E0A4-B561-94222E3152F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2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26" name="Rectangle 406">
                        <a:extLst>
                          <a:ext uri="{FF2B5EF4-FFF2-40B4-BE49-F238E27FC236}">
                            <a16:creationId xmlns:a16="http://schemas.microsoft.com/office/drawing/2014/main" id="{6CA9259B-5736-5D3B-129E-F8152479AC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27" name="Freeform 407">
                        <a:extLst>
                          <a:ext uri="{FF2B5EF4-FFF2-40B4-BE49-F238E27FC236}">
                            <a16:creationId xmlns:a16="http://schemas.microsoft.com/office/drawing/2014/main" id="{4CB27E72-8901-C688-A5EB-6B73AE9EF79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7" y="363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010" name="AutoShape 408">
                      <a:extLst>
                        <a:ext uri="{FF2B5EF4-FFF2-40B4-BE49-F238E27FC236}">
                          <a16:creationId xmlns:a16="http://schemas.microsoft.com/office/drawing/2014/main" id="{45A8E0A5-8943-58D5-B192-00B8A70713B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1" name="Rectangle 409">
                      <a:extLst>
                        <a:ext uri="{FF2B5EF4-FFF2-40B4-BE49-F238E27FC236}">
                          <a16:creationId xmlns:a16="http://schemas.microsoft.com/office/drawing/2014/main" id="{90A4AFA8-31D6-5768-6226-EFB03A5B1CE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2" name="Rectangle 410">
                      <a:extLst>
                        <a:ext uri="{FF2B5EF4-FFF2-40B4-BE49-F238E27FC236}">
                          <a16:creationId xmlns:a16="http://schemas.microsoft.com/office/drawing/2014/main" id="{E58A19D1-16AD-CFAC-9F71-444A8537EF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3" name="Rectangle 411">
                      <a:extLst>
                        <a:ext uri="{FF2B5EF4-FFF2-40B4-BE49-F238E27FC236}">
                          <a16:creationId xmlns:a16="http://schemas.microsoft.com/office/drawing/2014/main" id="{AE3C6851-D9B0-5FA3-7C02-DDED994EF33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1" y="3634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4" name="AutoShape 412">
                      <a:extLst>
                        <a:ext uri="{FF2B5EF4-FFF2-40B4-BE49-F238E27FC236}">
                          <a16:creationId xmlns:a16="http://schemas.microsoft.com/office/drawing/2014/main" id="{01C63CDC-BA04-BF62-784B-24325820A57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5" name="Rectangle 413">
                      <a:extLst>
                        <a:ext uri="{FF2B5EF4-FFF2-40B4-BE49-F238E27FC236}">
                          <a16:creationId xmlns:a16="http://schemas.microsoft.com/office/drawing/2014/main" id="{E2AEE5C6-3DB6-C4E3-CBBD-769FCE97904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6" name="Rectangle 414">
                      <a:extLst>
                        <a:ext uri="{FF2B5EF4-FFF2-40B4-BE49-F238E27FC236}">
                          <a16:creationId xmlns:a16="http://schemas.microsoft.com/office/drawing/2014/main" id="{864CBA85-9326-4A67-DDAD-1A4F021254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8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7" name="Rectangle 415">
                      <a:extLst>
                        <a:ext uri="{FF2B5EF4-FFF2-40B4-BE49-F238E27FC236}">
                          <a16:creationId xmlns:a16="http://schemas.microsoft.com/office/drawing/2014/main" id="{BA7C0661-7487-A0CA-A196-6E4E5BAD788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634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18" name="Freeform 416">
                      <a:extLst>
                        <a:ext uri="{FF2B5EF4-FFF2-40B4-BE49-F238E27FC236}">
                          <a16:creationId xmlns:a16="http://schemas.microsoft.com/office/drawing/2014/main" id="{9DDD6BD6-4F42-5146-8277-EF8C734654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82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19" name="AutoShape 417">
                      <a:extLst>
                        <a:ext uri="{FF2B5EF4-FFF2-40B4-BE49-F238E27FC236}">
                          <a16:creationId xmlns:a16="http://schemas.microsoft.com/office/drawing/2014/main" id="{2363CCF8-FE17-D989-ABF4-A736DFCDD9A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20" name="Rectangle 418">
                      <a:extLst>
                        <a:ext uri="{FF2B5EF4-FFF2-40B4-BE49-F238E27FC236}">
                          <a16:creationId xmlns:a16="http://schemas.microsoft.com/office/drawing/2014/main" id="{E028696F-1791-4D61-A60B-D866F3D2BD7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21" name="Rectangle 419">
                      <a:extLst>
                        <a:ext uri="{FF2B5EF4-FFF2-40B4-BE49-F238E27FC236}">
                          <a16:creationId xmlns:a16="http://schemas.microsoft.com/office/drawing/2014/main" id="{8015E830-293C-3B6C-DF9C-02E0B1E67E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2022" name="Rectangle 420">
                      <a:extLst>
                        <a:ext uri="{FF2B5EF4-FFF2-40B4-BE49-F238E27FC236}">
                          <a16:creationId xmlns:a16="http://schemas.microsoft.com/office/drawing/2014/main" id="{56103DD8-104A-3C87-2C7D-BC4D5D6972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</p:grpSp>
          <p:grpSp>
            <p:nvGrpSpPr>
              <p:cNvPr id="11384" name="Group 421">
                <a:extLst>
                  <a:ext uri="{FF2B5EF4-FFF2-40B4-BE49-F238E27FC236}">
                    <a16:creationId xmlns:a16="http://schemas.microsoft.com/office/drawing/2014/main" id="{935F5253-76B1-6656-4A7F-CD8C0DC2C3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58" y="3506"/>
                <a:ext cx="585" cy="161"/>
                <a:chOff x="2558" y="3506"/>
                <a:chExt cx="585" cy="161"/>
              </a:xfrm>
            </p:grpSpPr>
            <p:grpSp>
              <p:nvGrpSpPr>
                <p:cNvPr id="11797" name="Group 422">
                  <a:extLst>
                    <a:ext uri="{FF2B5EF4-FFF2-40B4-BE49-F238E27FC236}">
                      <a16:creationId xmlns:a16="http://schemas.microsoft.com/office/drawing/2014/main" id="{3B2B085C-5DFA-EDD0-74CF-56BB3D1CE5F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23" y="3506"/>
                  <a:ext cx="520" cy="52"/>
                  <a:chOff x="2623" y="3506"/>
                  <a:chExt cx="520" cy="52"/>
                </a:xfrm>
              </p:grpSpPr>
              <p:grpSp>
                <p:nvGrpSpPr>
                  <p:cNvPr id="11962" name="Group 423">
                    <a:extLst>
                      <a:ext uri="{FF2B5EF4-FFF2-40B4-BE49-F238E27FC236}">
                        <a16:creationId xmlns:a16="http://schemas.microsoft.com/office/drawing/2014/main" id="{8BFD4642-21B6-9DF4-6EFA-FA499F23FEB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23" y="3506"/>
                    <a:ext cx="265" cy="52"/>
                    <a:chOff x="2623" y="3506"/>
                    <a:chExt cx="265" cy="52"/>
                  </a:xfrm>
                </p:grpSpPr>
                <p:grpSp>
                  <p:nvGrpSpPr>
                    <p:cNvPr id="11983" name="Group 424">
                      <a:extLst>
                        <a:ext uri="{FF2B5EF4-FFF2-40B4-BE49-F238E27FC236}">
                          <a16:creationId xmlns:a16="http://schemas.microsoft.com/office/drawing/2014/main" id="{55639266-2A8E-3FD0-20E6-F9B5800622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3" y="3506"/>
                      <a:ext cx="72" cy="52"/>
                      <a:chOff x="2623" y="3506"/>
                      <a:chExt cx="72" cy="52"/>
                    </a:xfrm>
                  </p:grpSpPr>
                  <p:sp>
                    <p:nvSpPr>
                      <p:cNvPr id="11997" name="AutoShape 425">
                        <a:extLst>
                          <a:ext uri="{FF2B5EF4-FFF2-40B4-BE49-F238E27FC236}">
                            <a16:creationId xmlns:a16="http://schemas.microsoft.com/office/drawing/2014/main" id="{15E712DA-604D-CAAB-0429-2F7FBC7F88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98" name="Rectangle 426">
                        <a:extLst>
                          <a:ext uri="{FF2B5EF4-FFF2-40B4-BE49-F238E27FC236}">
                            <a16:creationId xmlns:a16="http://schemas.microsoft.com/office/drawing/2014/main" id="{D87C8FC0-E528-51EA-FF12-3617E29E82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99" name="Rectangle 427">
                        <a:extLst>
                          <a:ext uri="{FF2B5EF4-FFF2-40B4-BE49-F238E27FC236}">
                            <a16:creationId xmlns:a16="http://schemas.microsoft.com/office/drawing/2014/main" id="{230C89A9-316C-BEF1-3961-F0FB5B69D02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353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00" name="Rectangle 428">
                        <a:extLst>
                          <a:ext uri="{FF2B5EF4-FFF2-40B4-BE49-F238E27FC236}">
                            <a16:creationId xmlns:a16="http://schemas.microsoft.com/office/drawing/2014/main" id="{F11D4114-8A77-BD11-012A-C50A192E5D4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7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2001" name="Freeform 429">
                        <a:extLst>
                          <a:ext uri="{FF2B5EF4-FFF2-40B4-BE49-F238E27FC236}">
                            <a16:creationId xmlns:a16="http://schemas.microsoft.com/office/drawing/2014/main" id="{949475D4-AE42-FB1E-8D06-01A3BAB5FBD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64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84" name="AutoShape 430">
                      <a:extLst>
                        <a:ext uri="{FF2B5EF4-FFF2-40B4-BE49-F238E27FC236}">
                          <a16:creationId xmlns:a16="http://schemas.microsoft.com/office/drawing/2014/main" id="{0F43C352-DDE5-E2B7-8880-BE7E5D402A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3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85" name="Rectangle 431">
                      <a:extLst>
                        <a:ext uri="{FF2B5EF4-FFF2-40B4-BE49-F238E27FC236}">
                          <a16:creationId xmlns:a16="http://schemas.microsoft.com/office/drawing/2014/main" id="{48DA0F11-E3B9-3E23-65D7-44F0A70A0F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86" name="Rectangle 432">
                      <a:extLst>
                        <a:ext uri="{FF2B5EF4-FFF2-40B4-BE49-F238E27FC236}">
                          <a16:creationId xmlns:a16="http://schemas.microsoft.com/office/drawing/2014/main" id="{3C026363-ECB2-E0D9-D378-6ED4830DC3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87" name="Rectangle 433">
                      <a:extLst>
                        <a:ext uri="{FF2B5EF4-FFF2-40B4-BE49-F238E27FC236}">
                          <a16:creationId xmlns:a16="http://schemas.microsoft.com/office/drawing/2014/main" id="{1597765D-3519-F82E-B4C3-024D488F394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88" name="AutoShape 434">
                      <a:extLst>
                        <a:ext uri="{FF2B5EF4-FFF2-40B4-BE49-F238E27FC236}">
                          <a16:creationId xmlns:a16="http://schemas.microsoft.com/office/drawing/2014/main" id="{EF9DAC5D-ECD3-2E5B-270D-0B6F04C1D82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89" name="Rectangle 435">
                      <a:extLst>
                        <a:ext uri="{FF2B5EF4-FFF2-40B4-BE49-F238E27FC236}">
                          <a16:creationId xmlns:a16="http://schemas.microsoft.com/office/drawing/2014/main" id="{E30AAA7A-78AB-0361-7168-CF8667E2CBB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0" name="Rectangle 436">
                      <a:extLst>
                        <a:ext uri="{FF2B5EF4-FFF2-40B4-BE49-F238E27FC236}">
                          <a16:creationId xmlns:a16="http://schemas.microsoft.com/office/drawing/2014/main" id="{E084CFAB-1F14-5767-9BC6-B28DD50985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1" name="Rectangle 437">
                      <a:extLst>
                        <a:ext uri="{FF2B5EF4-FFF2-40B4-BE49-F238E27FC236}">
                          <a16:creationId xmlns:a16="http://schemas.microsoft.com/office/drawing/2014/main" id="{826DE206-6095-CD23-9353-E5EF98EFE98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2" name="Freeform 438">
                      <a:extLst>
                        <a:ext uri="{FF2B5EF4-FFF2-40B4-BE49-F238E27FC236}">
                          <a16:creationId xmlns:a16="http://schemas.microsoft.com/office/drawing/2014/main" id="{40A316E9-40C3-5379-75F6-8D437FD7D4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90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93" name="AutoShape 439">
                      <a:extLst>
                        <a:ext uri="{FF2B5EF4-FFF2-40B4-BE49-F238E27FC236}">
                          <a16:creationId xmlns:a16="http://schemas.microsoft.com/office/drawing/2014/main" id="{062427D0-A6C1-587E-B78B-9281E74D93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5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4" name="Rectangle 440">
                      <a:extLst>
                        <a:ext uri="{FF2B5EF4-FFF2-40B4-BE49-F238E27FC236}">
                          <a16:creationId xmlns:a16="http://schemas.microsoft.com/office/drawing/2014/main" id="{BC5130A9-0FBB-5549-2155-F6AE92CD7B9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4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5" name="Rectangle 441">
                      <a:extLst>
                        <a:ext uri="{FF2B5EF4-FFF2-40B4-BE49-F238E27FC236}">
                          <a16:creationId xmlns:a16="http://schemas.microsoft.com/office/drawing/2014/main" id="{83EF7853-00A2-A3AC-42E0-7E1AA039EC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96" name="Rectangle 442">
                      <a:extLst>
                        <a:ext uri="{FF2B5EF4-FFF2-40B4-BE49-F238E27FC236}">
                          <a16:creationId xmlns:a16="http://schemas.microsoft.com/office/drawing/2014/main" id="{138CFDF1-4C17-C620-491D-776A49E489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9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963" name="Group 443">
                    <a:extLst>
                      <a:ext uri="{FF2B5EF4-FFF2-40B4-BE49-F238E27FC236}">
                        <a16:creationId xmlns:a16="http://schemas.microsoft.com/office/drawing/2014/main" id="{DCE7F6CC-5089-67FA-FDC1-12473ADBE5E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78" y="3506"/>
                    <a:ext cx="265" cy="52"/>
                    <a:chOff x="2878" y="3506"/>
                    <a:chExt cx="265" cy="52"/>
                  </a:xfrm>
                </p:grpSpPr>
                <p:grpSp>
                  <p:nvGrpSpPr>
                    <p:cNvPr id="11964" name="Group 444">
                      <a:extLst>
                        <a:ext uri="{FF2B5EF4-FFF2-40B4-BE49-F238E27FC236}">
                          <a16:creationId xmlns:a16="http://schemas.microsoft.com/office/drawing/2014/main" id="{94968F67-8D43-66F0-852B-6E097477F59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8" y="3506"/>
                      <a:ext cx="72" cy="52"/>
                      <a:chOff x="2878" y="3506"/>
                      <a:chExt cx="72" cy="52"/>
                    </a:xfrm>
                  </p:grpSpPr>
                  <p:sp>
                    <p:nvSpPr>
                      <p:cNvPr id="11978" name="AutoShape 445">
                        <a:extLst>
                          <a:ext uri="{FF2B5EF4-FFF2-40B4-BE49-F238E27FC236}">
                            <a16:creationId xmlns:a16="http://schemas.microsoft.com/office/drawing/2014/main" id="{47C5F3AF-E8D6-6272-2C6C-DCD686B2AAA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79" name="Rectangle 446">
                        <a:extLst>
                          <a:ext uri="{FF2B5EF4-FFF2-40B4-BE49-F238E27FC236}">
                            <a16:creationId xmlns:a16="http://schemas.microsoft.com/office/drawing/2014/main" id="{F8474129-C9C5-593D-00CE-FB4580A37B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7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80" name="Rectangle 447">
                        <a:extLst>
                          <a:ext uri="{FF2B5EF4-FFF2-40B4-BE49-F238E27FC236}">
                            <a16:creationId xmlns:a16="http://schemas.microsoft.com/office/drawing/2014/main" id="{3CCE25C7-DB01-2EE6-18BA-ACE5DCBDF11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5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81" name="Rectangle 448">
                        <a:extLst>
                          <a:ext uri="{FF2B5EF4-FFF2-40B4-BE49-F238E27FC236}">
                            <a16:creationId xmlns:a16="http://schemas.microsoft.com/office/drawing/2014/main" id="{152F1032-0C64-3D46-FC4A-4DB40862BF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82" name="Freeform 449">
                        <a:extLst>
                          <a:ext uri="{FF2B5EF4-FFF2-40B4-BE49-F238E27FC236}">
                            <a16:creationId xmlns:a16="http://schemas.microsoft.com/office/drawing/2014/main" id="{D9702587-3DCF-81C7-731F-EAEB09DC426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19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65" name="AutoShape 450">
                      <a:extLst>
                        <a:ext uri="{FF2B5EF4-FFF2-40B4-BE49-F238E27FC236}">
                          <a16:creationId xmlns:a16="http://schemas.microsoft.com/office/drawing/2014/main" id="{97D5AC74-FCC1-E036-86E3-BE752A9453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66" name="Rectangle 451">
                      <a:extLst>
                        <a:ext uri="{FF2B5EF4-FFF2-40B4-BE49-F238E27FC236}">
                          <a16:creationId xmlns:a16="http://schemas.microsoft.com/office/drawing/2014/main" id="{2DEED70C-E3D7-C16B-34D2-F0941A13A38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67" name="Rectangle 452">
                      <a:extLst>
                        <a:ext uri="{FF2B5EF4-FFF2-40B4-BE49-F238E27FC236}">
                          <a16:creationId xmlns:a16="http://schemas.microsoft.com/office/drawing/2014/main" id="{A1C25F90-0FED-9B5C-C70A-8CA34734E5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68" name="Rectangle 453">
                      <a:extLst>
                        <a:ext uri="{FF2B5EF4-FFF2-40B4-BE49-F238E27FC236}">
                          <a16:creationId xmlns:a16="http://schemas.microsoft.com/office/drawing/2014/main" id="{C7F1F2FA-993F-B38F-7AA4-385C93C81B6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69" name="AutoShape 454">
                      <a:extLst>
                        <a:ext uri="{FF2B5EF4-FFF2-40B4-BE49-F238E27FC236}">
                          <a16:creationId xmlns:a16="http://schemas.microsoft.com/office/drawing/2014/main" id="{A880A6D4-3D58-CD5B-BE0D-003C4DEC467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0" name="Rectangle 455">
                      <a:extLst>
                        <a:ext uri="{FF2B5EF4-FFF2-40B4-BE49-F238E27FC236}">
                          <a16:creationId xmlns:a16="http://schemas.microsoft.com/office/drawing/2014/main" id="{AFC2F996-6A71-1D1F-155A-B78F1AA0358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1" name="Rectangle 456">
                      <a:extLst>
                        <a:ext uri="{FF2B5EF4-FFF2-40B4-BE49-F238E27FC236}">
                          <a16:creationId xmlns:a16="http://schemas.microsoft.com/office/drawing/2014/main" id="{DC598D07-545C-B2C5-EB57-644AC31AC3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2" name="Rectangle 457">
                      <a:extLst>
                        <a:ext uri="{FF2B5EF4-FFF2-40B4-BE49-F238E27FC236}">
                          <a16:creationId xmlns:a16="http://schemas.microsoft.com/office/drawing/2014/main" id="{860CA179-5E58-BF7C-9A0B-1976ABCCFBF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3" name="Freeform 458">
                      <a:extLst>
                        <a:ext uri="{FF2B5EF4-FFF2-40B4-BE49-F238E27FC236}">
                          <a16:creationId xmlns:a16="http://schemas.microsoft.com/office/drawing/2014/main" id="{8B78A356-9980-EFE0-2B47-03E2E53E28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45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74" name="AutoShape 459">
                      <a:extLst>
                        <a:ext uri="{FF2B5EF4-FFF2-40B4-BE49-F238E27FC236}">
                          <a16:creationId xmlns:a16="http://schemas.microsoft.com/office/drawing/2014/main" id="{FCF50F31-5E56-3A9C-8EE5-2A9F976DA8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5" name="Rectangle 460">
                      <a:extLst>
                        <a:ext uri="{FF2B5EF4-FFF2-40B4-BE49-F238E27FC236}">
                          <a16:creationId xmlns:a16="http://schemas.microsoft.com/office/drawing/2014/main" id="{26914415-1A75-883D-D10D-A4EA89E7F1D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19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6" name="Rectangle 461">
                      <a:extLst>
                        <a:ext uri="{FF2B5EF4-FFF2-40B4-BE49-F238E27FC236}">
                          <a16:creationId xmlns:a16="http://schemas.microsoft.com/office/drawing/2014/main" id="{0CE287AA-9384-CBAF-B119-78FDE69F4EC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77" name="Rectangle 462">
                      <a:extLst>
                        <a:ext uri="{FF2B5EF4-FFF2-40B4-BE49-F238E27FC236}">
                          <a16:creationId xmlns:a16="http://schemas.microsoft.com/office/drawing/2014/main" id="{376F2727-9E32-103A-F210-8AD559C768B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4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798" name="Group 463">
                  <a:extLst>
                    <a:ext uri="{FF2B5EF4-FFF2-40B4-BE49-F238E27FC236}">
                      <a16:creationId xmlns:a16="http://schemas.microsoft.com/office/drawing/2014/main" id="{D59D30FA-A22C-4BA3-E1FF-B342B89AA96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96" y="3541"/>
                  <a:ext cx="521" cy="52"/>
                  <a:chOff x="2596" y="3541"/>
                  <a:chExt cx="521" cy="52"/>
                </a:xfrm>
              </p:grpSpPr>
              <p:grpSp>
                <p:nvGrpSpPr>
                  <p:cNvPr id="11922" name="Group 464">
                    <a:extLst>
                      <a:ext uri="{FF2B5EF4-FFF2-40B4-BE49-F238E27FC236}">
                        <a16:creationId xmlns:a16="http://schemas.microsoft.com/office/drawing/2014/main" id="{6F5CD416-1993-5B3D-1692-AFA2C7F0A4A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96" y="3541"/>
                    <a:ext cx="266" cy="52"/>
                    <a:chOff x="2596" y="3541"/>
                    <a:chExt cx="266" cy="52"/>
                  </a:xfrm>
                </p:grpSpPr>
                <p:grpSp>
                  <p:nvGrpSpPr>
                    <p:cNvPr id="11943" name="Group 465">
                      <a:extLst>
                        <a:ext uri="{FF2B5EF4-FFF2-40B4-BE49-F238E27FC236}">
                          <a16:creationId xmlns:a16="http://schemas.microsoft.com/office/drawing/2014/main" id="{5F4C6C2A-31A1-A8D9-61CF-19245BDB693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6" y="3541"/>
                      <a:ext cx="73" cy="52"/>
                      <a:chOff x="2596" y="3541"/>
                      <a:chExt cx="73" cy="52"/>
                    </a:xfrm>
                  </p:grpSpPr>
                  <p:sp>
                    <p:nvSpPr>
                      <p:cNvPr id="11957" name="AutoShape 466">
                        <a:extLst>
                          <a:ext uri="{FF2B5EF4-FFF2-40B4-BE49-F238E27FC236}">
                            <a16:creationId xmlns:a16="http://schemas.microsoft.com/office/drawing/2014/main" id="{F2E6A4C0-DFA4-B3A3-4C16-B1E5E3F737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35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58" name="Rectangle 467">
                        <a:extLst>
                          <a:ext uri="{FF2B5EF4-FFF2-40B4-BE49-F238E27FC236}">
                            <a16:creationId xmlns:a16="http://schemas.microsoft.com/office/drawing/2014/main" id="{35C9B1FE-98DD-A6D7-5892-0A2C2E5DFA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6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59" name="Rectangle 468">
                        <a:extLst>
                          <a:ext uri="{FF2B5EF4-FFF2-40B4-BE49-F238E27FC236}">
                            <a16:creationId xmlns:a16="http://schemas.microsoft.com/office/drawing/2014/main" id="{A48EA2CE-0D16-DFD1-CDEE-8597FB5AF9E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60" name="Rectangle 469">
                        <a:extLst>
                          <a:ext uri="{FF2B5EF4-FFF2-40B4-BE49-F238E27FC236}">
                            <a16:creationId xmlns:a16="http://schemas.microsoft.com/office/drawing/2014/main" id="{8412C19B-4C53-0613-9951-7C59AAFF91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1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61" name="Freeform 470">
                        <a:extLst>
                          <a:ext uri="{FF2B5EF4-FFF2-40B4-BE49-F238E27FC236}">
                            <a16:creationId xmlns:a16="http://schemas.microsoft.com/office/drawing/2014/main" id="{75BC2A10-D892-FAEB-C4AE-DE1A8D08BC2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8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44" name="AutoShape 471">
                      <a:extLst>
                        <a:ext uri="{FF2B5EF4-FFF2-40B4-BE49-F238E27FC236}">
                          <a16:creationId xmlns:a16="http://schemas.microsoft.com/office/drawing/2014/main" id="{BFE1B431-E2CF-83D9-E61A-72115645D1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35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45" name="Rectangle 472">
                      <a:extLst>
                        <a:ext uri="{FF2B5EF4-FFF2-40B4-BE49-F238E27FC236}">
                          <a16:creationId xmlns:a16="http://schemas.microsoft.com/office/drawing/2014/main" id="{1266B64E-2C68-4DDB-B92E-DE9061DC66C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46" name="Rectangle 473">
                      <a:extLst>
                        <a:ext uri="{FF2B5EF4-FFF2-40B4-BE49-F238E27FC236}">
                          <a16:creationId xmlns:a16="http://schemas.microsoft.com/office/drawing/2014/main" id="{574DF64D-787A-EF20-5241-B42A515ACFB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47" name="Rectangle 474">
                      <a:extLst>
                        <a:ext uri="{FF2B5EF4-FFF2-40B4-BE49-F238E27FC236}">
                          <a16:creationId xmlns:a16="http://schemas.microsoft.com/office/drawing/2014/main" id="{38B43F7A-60CB-18C7-201C-83B659BBB2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48" name="AutoShape 475">
                      <a:extLst>
                        <a:ext uri="{FF2B5EF4-FFF2-40B4-BE49-F238E27FC236}">
                          <a16:creationId xmlns:a16="http://schemas.microsoft.com/office/drawing/2014/main" id="{2B73F1A1-985A-3B3B-65FB-29F764DA854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49" name="Rectangle 476">
                      <a:extLst>
                        <a:ext uri="{FF2B5EF4-FFF2-40B4-BE49-F238E27FC236}">
                          <a16:creationId xmlns:a16="http://schemas.microsoft.com/office/drawing/2014/main" id="{F543FFDC-FD27-1975-E8DC-391DA817820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0" name="Rectangle 477">
                      <a:extLst>
                        <a:ext uri="{FF2B5EF4-FFF2-40B4-BE49-F238E27FC236}">
                          <a16:creationId xmlns:a16="http://schemas.microsoft.com/office/drawing/2014/main" id="{BAB26874-512D-42F0-9F3D-63727DF412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1" name="Rectangle 478">
                      <a:extLst>
                        <a:ext uri="{FF2B5EF4-FFF2-40B4-BE49-F238E27FC236}">
                          <a16:creationId xmlns:a16="http://schemas.microsoft.com/office/drawing/2014/main" id="{AD6CB738-5D31-0DCB-00F2-DB6B4F5E2D0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2" name="Freeform 479">
                      <a:extLst>
                        <a:ext uri="{FF2B5EF4-FFF2-40B4-BE49-F238E27FC236}">
                          <a16:creationId xmlns:a16="http://schemas.microsoft.com/office/drawing/2014/main" id="{4E75C26A-0213-7639-CB42-30378988F5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64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53" name="AutoShape 480">
                      <a:extLst>
                        <a:ext uri="{FF2B5EF4-FFF2-40B4-BE49-F238E27FC236}">
                          <a16:creationId xmlns:a16="http://schemas.microsoft.com/office/drawing/2014/main" id="{98E03FD7-EDB2-FCF5-70C3-E0D6EB11EC2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9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4" name="Rectangle 481">
                      <a:extLst>
                        <a:ext uri="{FF2B5EF4-FFF2-40B4-BE49-F238E27FC236}">
                          <a16:creationId xmlns:a16="http://schemas.microsoft.com/office/drawing/2014/main" id="{EAA56AE3-8D62-DD56-572B-2FDB0FC1C2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8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5" name="Rectangle 482">
                      <a:extLst>
                        <a:ext uri="{FF2B5EF4-FFF2-40B4-BE49-F238E27FC236}">
                          <a16:creationId xmlns:a16="http://schemas.microsoft.com/office/drawing/2014/main" id="{1D2B7735-3E79-40EA-7A64-499D1A1BAC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56" name="Rectangle 483">
                      <a:extLst>
                        <a:ext uri="{FF2B5EF4-FFF2-40B4-BE49-F238E27FC236}">
                          <a16:creationId xmlns:a16="http://schemas.microsoft.com/office/drawing/2014/main" id="{042E07B6-A606-7B55-2218-98CF4E3021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923" name="Group 484">
                    <a:extLst>
                      <a:ext uri="{FF2B5EF4-FFF2-40B4-BE49-F238E27FC236}">
                        <a16:creationId xmlns:a16="http://schemas.microsoft.com/office/drawing/2014/main" id="{C8176327-AD45-1561-ACA4-226E71AF08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52" y="3541"/>
                    <a:ext cx="265" cy="52"/>
                    <a:chOff x="2852" y="3541"/>
                    <a:chExt cx="265" cy="52"/>
                  </a:xfrm>
                </p:grpSpPr>
                <p:grpSp>
                  <p:nvGrpSpPr>
                    <p:cNvPr id="11924" name="Group 485">
                      <a:extLst>
                        <a:ext uri="{FF2B5EF4-FFF2-40B4-BE49-F238E27FC236}">
                          <a16:creationId xmlns:a16="http://schemas.microsoft.com/office/drawing/2014/main" id="{F44F2E1F-AD2E-9FC3-08C3-4AF7A628F2D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52" y="3541"/>
                      <a:ext cx="72" cy="52"/>
                      <a:chOff x="2852" y="3541"/>
                      <a:chExt cx="72" cy="52"/>
                    </a:xfrm>
                  </p:grpSpPr>
                  <p:sp>
                    <p:nvSpPr>
                      <p:cNvPr id="11938" name="AutoShape 486">
                        <a:extLst>
                          <a:ext uri="{FF2B5EF4-FFF2-40B4-BE49-F238E27FC236}">
                            <a16:creationId xmlns:a16="http://schemas.microsoft.com/office/drawing/2014/main" id="{DCA43701-0D2A-B764-7F9E-F18F068F18B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2" y="35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39" name="Rectangle 487">
                        <a:extLst>
                          <a:ext uri="{FF2B5EF4-FFF2-40B4-BE49-F238E27FC236}">
                            <a16:creationId xmlns:a16="http://schemas.microsoft.com/office/drawing/2014/main" id="{175DB035-A238-7D21-F91C-472D5C5F922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1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40" name="Rectangle 488">
                        <a:extLst>
                          <a:ext uri="{FF2B5EF4-FFF2-40B4-BE49-F238E27FC236}">
                            <a16:creationId xmlns:a16="http://schemas.microsoft.com/office/drawing/2014/main" id="{7A39E922-4844-DCE9-AB4B-7788703CAFD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41" name="Rectangle 489">
                        <a:extLst>
                          <a:ext uri="{FF2B5EF4-FFF2-40B4-BE49-F238E27FC236}">
                            <a16:creationId xmlns:a16="http://schemas.microsoft.com/office/drawing/2014/main" id="{96AD9D2B-C557-3E21-6412-D30C0096E4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6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42" name="Freeform 490">
                        <a:extLst>
                          <a:ext uri="{FF2B5EF4-FFF2-40B4-BE49-F238E27FC236}">
                            <a16:creationId xmlns:a16="http://schemas.microsoft.com/office/drawing/2014/main" id="{D8FCCE25-C061-DA63-C0C2-FCEF6D326C8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93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25" name="AutoShape 491">
                      <a:extLst>
                        <a:ext uri="{FF2B5EF4-FFF2-40B4-BE49-F238E27FC236}">
                          <a16:creationId xmlns:a16="http://schemas.microsoft.com/office/drawing/2014/main" id="{9053EBB8-8FFB-94D9-242E-83B4F3C072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26" name="Rectangle 492">
                      <a:extLst>
                        <a:ext uri="{FF2B5EF4-FFF2-40B4-BE49-F238E27FC236}">
                          <a16:creationId xmlns:a16="http://schemas.microsoft.com/office/drawing/2014/main" id="{36D68FB1-FF23-BC23-DF10-743BCD95E21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27" name="Rectangle 493">
                      <a:extLst>
                        <a:ext uri="{FF2B5EF4-FFF2-40B4-BE49-F238E27FC236}">
                          <a16:creationId xmlns:a16="http://schemas.microsoft.com/office/drawing/2014/main" id="{509B9BF4-372D-D6D1-8AAF-16CE31D2E5E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28" name="Rectangle 494">
                      <a:extLst>
                        <a:ext uri="{FF2B5EF4-FFF2-40B4-BE49-F238E27FC236}">
                          <a16:creationId xmlns:a16="http://schemas.microsoft.com/office/drawing/2014/main" id="{5BBB5443-662D-3917-AE6C-7F70CB9644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29" name="AutoShape 495">
                      <a:extLst>
                        <a:ext uri="{FF2B5EF4-FFF2-40B4-BE49-F238E27FC236}">
                          <a16:creationId xmlns:a16="http://schemas.microsoft.com/office/drawing/2014/main" id="{B30F5476-BBF0-540A-3E54-2F716DFFFC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7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0" name="Rectangle 496">
                      <a:extLst>
                        <a:ext uri="{FF2B5EF4-FFF2-40B4-BE49-F238E27FC236}">
                          <a16:creationId xmlns:a16="http://schemas.microsoft.com/office/drawing/2014/main" id="{12309D98-A08F-C8E5-178E-5E7139C1249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1" name="Rectangle 497">
                      <a:extLst>
                        <a:ext uri="{FF2B5EF4-FFF2-40B4-BE49-F238E27FC236}">
                          <a16:creationId xmlns:a16="http://schemas.microsoft.com/office/drawing/2014/main" id="{9D95E2FE-E5D6-0ECE-B647-AE7A2FCD8CB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2" name="Rectangle 498">
                      <a:extLst>
                        <a:ext uri="{FF2B5EF4-FFF2-40B4-BE49-F238E27FC236}">
                          <a16:creationId xmlns:a16="http://schemas.microsoft.com/office/drawing/2014/main" id="{BCB06423-0A76-3C06-B126-98C03C997DF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3" name="Freeform 499">
                      <a:extLst>
                        <a:ext uri="{FF2B5EF4-FFF2-40B4-BE49-F238E27FC236}">
                          <a16:creationId xmlns:a16="http://schemas.microsoft.com/office/drawing/2014/main" id="{7427A3E3-98FD-3734-D631-DF5F31ABC40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9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34" name="AutoShape 500">
                      <a:extLst>
                        <a:ext uri="{FF2B5EF4-FFF2-40B4-BE49-F238E27FC236}">
                          <a16:creationId xmlns:a16="http://schemas.microsoft.com/office/drawing/2014/main" id="{5E3884FD-C01F-97DF-D0CE-7785DC92830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4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5" name="Rectangle 501">
                      <a:extLst>
                        <a:ext uri="{FF2B5EF4-FFF2-40B4-BE49-F238E27FC236}">
                          <a16:creationId xmlns:a16="http://schemas.microsoft.com/office/drawing/2014/main" id="{CE64A21D-73F4-7C29-C147-0556B4E45B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3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6" name="Rectangle 502">
                      <a:extLst>
                        <a:ext uri="{FF2B5EF4-FFF2-40B4-BE49-F238E27FC236}">
                          <a16:creationId xmlns:a16="http://schemas.microsoft.com/office/drawing/2014/main" id="{7437962D-22C0-EF67-EB60-D43DCC98B0A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37" name="Rectangle 503">
                      <a:extLst>
                        <a:ext uri="{FF2B5EF4-FFF2-40B4-BE49-F238E27FC236}">
                          <a16:creationId xmlns:a16="http://schemas.microsoft.com/office/drawing/2014/main" id="{435E3330-575D-E67D-7248-87AB9CDC9C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799" name="Group 504">
                  <a:extLst>
                    <a:ext uri="{FF2B5EF4-FFF2-40B4-BE49-F238E27FC236}">
                      <a16:creationId xmlns:a16="http://schemas.microsoft.com/office/drawing/2014/main" id="{C2ABE04B-882D-EEB5-5499-886B45857C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84" y="3574"/>
                  <a:ext cx="521" cy="51"/>
                  <a:chOff x="2584" y="3574"/>
                  <a:chExt cx="521" cy="51"/>
                </a:xfrm>
              </p:grpSpPr>
              <p:grpSp>
                <p:nvGrpSpPr>
                  <p:cNvPr id="11882" name="Group 505">
                    <a:extLst>
                      <a:ext uri="{FF2B5EF4-FFF2-40B4-BE49-F238E27FC236}">
                        <a16:creationId xmlns:a16="http://schemas.microsoft.com/office/drawing/2014/main" id="{AFF3A400-E7F9-F708-BF25-56DB48996F5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84" y="3574"/>
                    <a:ext cx="265" cy="51"/>
                    <a:chOff x="2584" y="3574"/>
                    <a:chExt cx="265" cy="51"/>
                  </a:xfrm>
                </p:grpSpPr>
                <p:grpSp>
                  <p:nvGrpSpPr>
                    <p:cNvPr id="11903" name="Group 506">
                      <a:extLst>
                        <a:ext uri="{FF2B5EF4-FFF2-40B4-BE49-F238E27FC236}">
                          <a16:creationId xmlns:a16="http://schemas.microsoft.com/office/drawing/2014/main" id="{2B400A7C-339B-40DB-0D8A-721AF055F0F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4" y="3574"/>
                      <a:ext cx="73" cy="51"/>
                      <a:chOff x="2584" y="3574"/>
                      <a:chExt cx="73" cy="51"/>
                    </a:xfrm>
                  </p:grpSpPr>
                  <p:sp>
                    <p:nvSpPr>
                      <p:cNvPr id="11917" name="AutoShape 507">
                        <a:extLst>
                          <a:ext uri="{FF2B5EF4-FFF2-40B4-BE49-F238E27FC236}">
                            <a16:creationId xmlns:a16="http://schemas.microsoft.com/office/drawing/2014/main" id="{E4907C09-3671-51F8-5FCF-9BA68EBFCF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4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18" name="Rectangle 508">
                        <a:extLst>
                          <a:ext uri="{FF2B5EF4-FFF2-40B4-BE49-F238E27FC236}">
                            <a16:creationId xmlns:a16="http://schemas.microsoft.com/office/drawing/2014/main" id="{98B3D267-BD15-0D88-6593-E2971827841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4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19" name="Rectangle 509">
                        <a:extLst>
                          <a:ext uri="{FF2B5EF4-FFF2-40B4-BE49-F238E27FC236}">
                            <a16:creationId xmlns:a16="http://schemas.microsoft.com/office/drawing/2014/main" id="{26E58C1D-3060-9D20-6B2B-E6B64B44CB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1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20" name="Rectangle 510">
                        <a:extLst>
                          <a:ext uri="{FF2B5EF4-FFF2-40B4-BE49-F238E27FC236}">
                            <a16:creationId xmlns:a16="http://schemas.microsoft.com/office/drawing/2014/main" id="{E47866BD-08D8-D122-DC84-38DB819DF02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8" y="359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21" name="Freeform 511">
                        <a:extLst>
                          <a:ext uri="{FF2B5EF4-FFF2-40B4-BE49-F238E27FC236}">
                            <a16:creationId xmlns:a16="http://schemas.microsoft.com/office/drawing/2014/main" id="{9C85B0DC-A8AA-9D83-2FFE-FEDCCA0BD09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6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04" name="AutoShape 512">
                      <a:extLst>
                        <a:ext uri="{FF2B5EF4-FFF2-40B4-BE49-F238E27FC236}">
                          <a16:creationId xmlns:a16="http://schemas.microsoft.com/office/drawing/2014/main" id="{61350984-C0DA-1F5F-80A1-6334CF299BC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05" name="Rectangle 513">
                      <a:extLst>
                        <a:ext uri="{FF2B5EF4-FFF2-40B4-BE49-F238E27FC236}">
                          <a16:creationId xmlns:a16="http://schemas.microsoft.com/office/drawing/2014/main" id="{CDC250C1-97F6-FF1D-CCF5-861337BE7B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06" name="Rectangle 514">
                      <a:extLst>
                        <a:ext uri="{FF2B5EF4-FFF2-40B4-BE49-F238E27FC236}">
                          <a16:creationId xmlns:a16="http://schemas.microsoft.com/office/drawing/2014/main" id="{18DC25A2-7F87-9645-620D-02F658AA42E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2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07" name="Rectangle 515">
                      <a:extLst>
                        <a:ext uri="{FF2B5EF4-FFF2-40B4-BE49-F238E27FC236}">
                          <a16:creationId xmlns:a16="http://schemas.microsoft.com/office/drawing/2014/main" id="{3427C1FB-1A0F-7AA0-A143-8327DF8D7C4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359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08" name="AutoShape 516">
                      <a:extLst>
                        <a:ext uri="{FF2B5EF4-FFF2-40B4-BE49-F238E27FC236}">
                          <a16:creationId xmlns:a16="http://schemas.microsoft.com/office/drawing/2014/main" id="{7B36184F-C3E3-2902-28F6-5518A480B39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09" name="Rectangle 517">
                      <a:extLst>
                        <a:ext uri="{FF2B5EF4-FFF2-40B4-BE49-F238E27FC236}">
                          <a16:creationId xmlns:a16="http://schemas.microsoft.com/office/drawing/2014/main" id="{28B320E9-B0C4-151D-C873-B4A77B1A33F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0" name="Rectangle 518">
                      <a:extLst>
                        <a:ext uri="{FF2B5EF4-FFF2-40B4-BE49-F238E27FC236}">
                          <a16:creationId xmlns:a16="http://schemas.microsoft.com/office/drawing/2014/main" id="{F2E94760-3315-93F0-0BCC-8CEAE0E00C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1" name="Rectangle 519">
                      <a:extLst>
                        <a:ext uri="{FF2B5EF4-FFF2-40B4-BE49-F238E27FC236}">
                          <a16:creationId xmlns:a16="http://schemas.microsoft.com/office/drawing/2014/main" id="{77A41DD7-D5E7-32E9-C0E4-F4576D72A3B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2" name="Freeform 520">
                      <a:extLst>
                        <a:ext uri="{FF2B5EF4-FFF2-40B4-BE49-F238E27FC236}">
                          <a16:creationId xmlns:a16="http://schemas.microsoft.com/office/drawing/2014/main" id="{2EE59C8E-44ED-EFDF-0364-1CCDB3A58BD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51" y="3594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13" name="AutoShape 521">
                      <a:extLst>
                        <a:ext uri="{FF2B5EF4-FFF2-40B4-BE49-F238E27FC236}">
                          <a16:creationId xmlns:a16="http://schemas.microsoft.com/office/drawing/2014/main" id="{22A218DE-BC51-0DD7-3CB7-1DDBE60A88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7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4" name="Rectangle 522">
                      <a:extLst>
                        <a:ext uri="{FF2B5EF4-FFF2-40B4-BE49-F238E27FC236}">
                          <a16:creationId xmlns:a16="http://schemas.microsoft.com/office/drawing/2014/main" id="{2FFA2CD3-CB02-3AD5-8491-216331D5AB6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5" name="Rectangle 523">
                      <a:extLst>
                        <a:ext uri="{FF2B5EF4-FFF2-40B4-BE49-F238E27FC236}">
                          <a16:creationId xmlns:a16="http://schemas.microsoft.com/office/drawing/2014/main" id="{04A94823-D049-73B3-CEF6-24C3EC7C6F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916" name="Rectangle 524">
                      <a:extLst>
                        <a:ext uri="{FF2B5EF4-FFF2-40B4-BE49-F238E27FC236}">
                          <a16:creationId xmlns:a16="http://schemas.microsoft.com/office/drawing/2014/main" id="{CFC98EE0-89B7-7C13-247A-06E7CC558C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883" name="Group 525">
                    <a:extLst>
                      <a:ext uri="{FF2B5EF4-FFF2-40B4-BE49-F238E27FC236}">
                        <a16:creationId xmlns:a16="http://schemas.microsoft.com/office/drawing/2014/main" id="{7E0067C2-9941-BC6F-9AD6-300B9E4CD56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39" y="3574"/>
                    <a:ext cx="266" cy="51"/>
                    <a:chOff x="2839" y="3574"/>
                    <a:chExt cx="266" cy="51"/>
                  </a:xfrm>
                </p:grpSpPr>
                <p:grpSp>
                  <p:nvGrpSpPr>
                    <p:cNvPr id="11884" name="Group 526">
                      <a:extLst>
                        <a:ext uri="{FF2B5EF4-FFF2-40B4-BE49-F238E27FC236}">
                          <a16:creationId xmlns:a16="http://schemas.microsoft.com/office/drawing/2014/main" id="{83F17C01-3D5D-60AD-5722-34B971A3FA6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39" y="3574"/>
                      <a:ext cx="73" cy="51"/>
                      <a:chOff x="2839" y="3574"/>
                      <a:chExt cx="73" cy="51"/>
                    </a:xfrm>
                  </p:grpSpPr>
                  <p:sp>
                    <p:nvSpPr>
                      <p:cNvPr id="11898" name="AutoShape 527">
                        <a:extLst>
                          <a:ext uri="{FF2B5EF4-FFF2-40B4-BE49-F238E27FC236}">
                            <a16:creationId xmlns:a16="http://schemas.microsoft.com/office/drawing/2014/main" id="{5FF977F6-BD8F-0017-7DE3-6220C6AFC18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9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99" name="Rectangle 528">
                        <a:extLst>
                          <a:ext uri="{FF2B5EF4-FFF2-40B4-BE49-F238E27FC236}">
                            <a16:creationId xmlns:a16="http://schemas.microsoft.com/office/drawing/2014/main" id="{3ECCA2F3-34BA-4F93-C07B-78F4E89CDE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00" name="Rectangle 529">
                        <a:extLst>
                          <a:ext uri="{FF2B5EF4-FFF2-40B4-BE49-F238E27FC236}">
                            <a16:creationId xmlns:a16="http://schemas.microsoft.com/office/drawing/2014/main" id="{BF867C7D-D8A8-8141-99AC-1030262D27F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6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01" name="Rectangle 530">
                        <a:extLst>
                          <a:ext uri="{FF2B5EF4-FFF2-40B4-BE49-F238E27FC236}">
                            <a16:creationId xmlns:a16="http://schemas.microsoft.com/office/drawing/2014/main" id="{1BC4B1A0-3B65-EDA3-2EAD-3E100DAF67C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4" y="3598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902" name="Freeform 531">
                        <a:extLst>
                          <a:ext uri="{FF2B5EF4-FFF2-40B4-BE49-F238E27FC236}">
                            <a16:creationId xmlns:a16="http://schemas.microsoft.com/office/drawing/2014/main" id="{01DC670A-03F4-B397-5F70-6CE5A908002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1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885" name="AutoShape 532">
                      <a:extLst>
                        <a:ext uri="{FF2B5EF4-FFF2-40B4-BE49-F238E27FC236}">
                          <a16:creationId xmlns:a16="http://schemas.microsoft.com/office/drawing/2014/main" id="{5BA11C42-223C-4064-58DA-02AE5DAA8D9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86" name="Rectangle 533">
                      <a:extLst>
                        <a:ext uri="{FF2B5EF4-FFF2-40B4-BE49-F238E27FC236}">
                          <a16:creationId xmlns:a16="http://schemas.microsoft.com/office/drawing/2014/main" id="{823ACA26-DEB3-61BF-4DDE-5E31EE94BAE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87" name="Rectangle 534">
                      <a:extLst>
                        <a:ext uri="{FF2B5EF4-FFF2-40B4-BE49-F238E27FC236}">
                          <a16:creationId xmlns:a16="http://schemas.microsoft.com/office/drawing/2014/main" id="{872D3F37-B9DA-0301-DEC3-9F89D4A8B9A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88" name="Rectangle 535">
                      <a:extLst>
                        <a:ext uri="{FF2B5EF4-FFF2-40B4-BE49-F238E27FC236}">
                          <a16:creationId xmlns:a16="http://schemas.microsoft.com/office/drawing/2014/main" id="{8B1CE1F6-F029-101F-34F4-69F0C821B7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5" y="359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89" name="AutoShape 536">
                      <a:extLst>
                        <a:ext uri="{FF2B5EF4-FFF2-40B4-BE49-F238E27FC236}">
                          <a16:creationId xmlns:a16="http://schemas.microsoft.com/office/drawing/2014/main" id="{55C168B0-2B89-B05C-AB78-8FF684E019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0" name="Rectangle 537">
                      <a:extLst>
                        <a:ext uri="{FF2B5EF4-FFF2-40B4-BE49-F238E27FC236}">
                          <a16:creationId xmlns:a16="http://schemas.microsoft.com/office/drawing/2014/main" id="{2B6621C1-26CE-F0AC-D767-64518737BF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4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1" name="Rectangle 538">
                      <a:extLst>
                        <a:ext uri="{FF2B5EF4-FFF2-40B4-BE49-F238E27FC236}">
                          <a16:creationId xmlns:a16="http://schemas.microsoft.com/office/drawing/2014/main" id="{3493C7C2-0D88-83E0-16DB-E7FDCED4A46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2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2" name="Rectangle 539">
                      <a:extLst>
                        <a:ext uri="{FF2B5EF4-FFF2-40B4-BE49-F238E27FC236}">
                          <a16:creationId xmlns:a16="http://schemas.microsoft.com/office/drawing/2014/main" id="{5BE12C59-433B-3DDA-085C-5803304659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3" name="Freeform 540">
                      <a:extLst>
                        <a:ext uri="{FF2B5EF4-FFF2-40B4-BE49-F238E27FC236}">
                          <a16:creationId xmlns:a16="http://schemas.microsoft.com/office/drawing/2014/main" id="{07693303-6274-4121-A49E-8AA2D11BC2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07" y="359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94" name="AutoShape 541">
                      <a:extLst>
                        <a:ext uri="{FF2B5EF4-FFF2-40B4-BE49-F238E27FC236}">
                          <a16:creationId xmlns:a16="http://schemas.microsoft.com/office/drawing/2014/main" id="{630F5BEE-B816-402B-A885-6DDD88ACA51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2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5" name="Rectangle 542">
                      <a:extLst>
                        <a:ext uri="{FF2B5EF4-FFF2-40B4-BE49-F238E27FC236}">
                          <a16:creationId xmlns:a16="http://schemas.microsoft.com/office/drawing/2014/main" id="{3968398A-D717-DE50-85CD-23A91B2765B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1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6" name="Rectangle 543">
                      <a:extLst>
                        <a:ext uri="{FF2B5EF4-FFF2-40B4-BE49-F238E27FC236}">
                          <a16:creationId xmlns:a16="http://schemas.microsoft.com/office/drawing/2014/main" id="{4AACFD69-590D-03C1-1AA4-04CB9831EAD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9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97" name="Rectangle 544">
                      <a:extLst>
                        <a:ext uri="{FF2B5EF4-FFF2-40B4-BE49-F238E27FC236}">
                          <a16:creationId xmlns:a16="http://schemas.microsoft.com/office/drawing/2014/main" id="{3120A0FD-84AF-8087-7535-E6DD49250E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6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800" name="Group 545">
                  <a:extLst>
                    <a:ext uri="{FF2B5EF4-FFF2-40B4-BE49-F238E27FC236}">
                      <a16:creationId xmlns:a16="http://schemas.microsoft.com/office/drawing/2014/main" id="{35FF042C-0388-94CB-B91A-85FE93F998E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86" y="3600"/>
                  <a:ext cx="520" cy="51"/>
                  <a:chOff x="2586" y="3600"/>
                  <a:chExt cx="520" cy="51"/>
                </a:xfrm>
              </p:grpSpPr>
              <p:grpSp>
                <p:nvGrpSpPr>
                  <p:cNvPr id="11842" name="Group 546">
                    <a:extLst>
                      <a:ext uri="{FF2B5EF4-FFF2-40B4-BE49-F238E27FC236}">
                        <a16:creationId xmlns:a16="http://schemas.microsoft.com/office/drawing/2014/main" id="{19B65340-998D-7669-D902-B2C5A49A880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86" y="3600"/>
                    <a:ext cx="265" cy="51"/>
                    <a:chOff x="2586" y="3600"/>
                    <a:chExt cx="265" cy="51"/>
                  </a:xfrm>
                </p:grpSpPr>
                <p:grpSp>
                  <p:nvGrpSpPr>
                    <p:cNvPr id="11863" name="Group 547">
                      <a:extLst>
                        <a:ext uri="{FF2B5EF4-FFF2-40B4-BE49-F238E27FC236}">
                          <a16:creationId xmlns:a16="http://schemas.microsoft.com/office/drawing/2014/main" id="{80AD34C6-0DCE-AD7B-D168-1EBF0CB2D50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6" y="3600"/>
                      <a:ext cx="72" cy="51"/>
                      <a:chOff x="2586" y="3600"/>
                      <a:chExt cx="72" cy="51"/>
                    </a:xfrm>
                  </p:grpSpPr>
                  <p:sp>
                    <p:nvSpPr>
                      <p:cNvPr id="11877" name="AutoShape 548">
                        <a:extLst>
                          <a:ext uri="{FF2B5EF4-FFF2-40B4-BE49-F238E27FC236}">
                            <a16:creationId xmlns:a16="http://schemas.microsoft.com/office/drawing/2014/main" id="{897915D8-95E7-7C5E-3586-AA1BBDB28C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6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78" name="Rectangle 549">
                        <a:extLst>
                          <a:ext uri="{FF2B5EF4-FFF2-40B4-BE49-F238E27FC236}">
                            <a16:creationId xmlns:a16="http://schemas.microsoft.com/office/drawing/2014/main" id="{EEA258ED-A1EE-9EEB-3CFB-C2C4EBA11AE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5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79" name="Rectangle 550">
                        <a:extLst>
                          <a:ext uri="{FF2B5EF4-FFF2-40B4-BE49-F238E27FC236}">
                            <a16:creationId xmlns:a16="http://schemas.microsoft.com/office/drawing/2014/main" id="{E160522D-6A4C-26C7-B312-7F1147B42B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3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80" name="Rectangle 551">
                        <a:extLst>
                          <a:ext uri="{FF2B5EF4-FFF2-40B4-BE49-F238E27FC236}">
                            <a16:creationId xmlns:a16="http://schemas.microsoft.com/office/drawing/2014/main" id="{4EA3DAA2-854F-8F3F-6471-3C689C67C18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0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81" name="Freeform 552">
                        <a:extLst>
                          <a:ext uri="{FF2B5EF4-FFF2-40B4-BE49-F238E27FC236}">
                            <a16:creationId xmlns:a16="http://schemas.microsoft.com/office/drawing/2014/main" id="{DBD03237-8CE3-54CB-D8C4-24942248C25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7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864" name="AutoShape 553">
                      <a:extLst>
                        <a:ext uri="{FF2B5EF4-FFF2-40B4-BE49-F238E27FC236}">
                          <a16:creationId xmlns:a16="http://schemas.microsoft.com/office/drawing/2014/main" id="{456648AD-0E1A-4898-86E5-2A39560D1E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65" name="Rectangle 554">
                      <a:extLst>
                        <a:ext uri="{FF2B5EF4-FFF2-40B4-BE49-F238E27FC236}">
                          <a16:creationId xmlns:a16="http://schemas.microsoft.com/office/drawing/2014/main" id="{C300738D-9C35-2512-ECB9-3D234E80DAD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66" name="Rectangle 555">
                      <a:extLst>
                        <a:ext uri="{FF2B5EF4-FFF2-40B4-BE49-F238E27FC236}">
                          <a16:creationId xmlns:a16="http://schemas.microsoft.com/office/drawing/2014/main" id="{72DBA268-5563-ED4A-D725-94F19FCD4E4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67" name="Rectangle 556">
                      <a:extLst>
                        <a:ext uri="{FF2B5EF4-FFF2-40B4-BE49-F238E27FC236}">
                          <a16:creationId xmlns:a16="http://schemas.microsoft.com/office/drawing/2014/main" id="{E2EF899F-56A3-FC2B-A090-3998D2567B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1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68" name="AutoShape 557">
                      <a:extLst>
                        <a:ext uri="{FF2B5EF4-FFF2-40B4-BE49-F238E27FC236}">
                          <a16:creationId xmlns:a16="http://schemas.microsoft.com/office/drawing/2014/main" id="{0599B04E-BF7F-3398-4BC8-34BBDDC6AEC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69" name="Rectangle 558">
                      <a:extLst>
                        <a:ext uri="{FF2B5EF4-FFF2-40B4-BE49-F238E27FC236}">
                          <a16:creationId xmlns:a16="http://schemas.microsoft.com/office/drawing/2014/main" id="{B88EBE39-9993-B7D6-65FC-4E45ADF87B5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0" name="Rectangle 559">
                      <a:extLst>
                        <a:ext uri="{FF2B5EF4-FFF2-40B4-BE49-F238E27FC236}">
                          <a16:creationId xmlns:a16="http://schemas.microsoft.com/office/drawing/2014/main" id="{39F41CF7-8372-D805-4C82-A5AEFEABB79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9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1" name="Rectangle 560">
                      <a:extLst>
                        <a:ext uri="{FF2B5EF4-FFF2-40B4-BE49-F238E27FC236}">
                          <a16:creationId xmlns:a16="http://schemas.microsoft.com/office/drawing/2014/main" id="{239DB2FF-0130-21C9-4970-785550E9E56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6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2" name="Freeform 561">
                      <a:extLst>
                        <a:ext uri="{FF2B5EF4-FFF2-40B4-BE49-F238E27FC236}">
                          <a16:creationId xmlns:a16="http://schemas.microsoft.com/office/drawing/2014/main" id="{CC9691D5-B1BB-714B-59DF-1D6B1A72BAB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53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73" name="AutoShape 562">
                      <a:extLst>
                        <a:ext uri="{FF2B5EF4-FFF2-40B4-BE49-F238E27FC236}">
                          <a16:creationId xmlns:a16="http://schemas.microsoft.com/office/drawing/2014/main" id="{8E73B2D8-51E0-20E3-D3CD-0DDEB14439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9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4" name="Rectangle 563">
                      <a:extLst>
                        <a:ext uri="{FF2B5EF4-FFF2-40B4-BE49-F238E27FC236}">
                          <a16:creationId xmlns:a16="http://schemas.microsoft.com/office/drawing/2014/main" id="{069EBC0B-C0C7-4DDB-B387-F5EA7E3FDB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7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5" name="Rectangle 564">
                      <a:extLst>
                        <a:ext uri="{FF2B5EF4-FFF2-40B4-BE49-F238E27FC236}">
                          <a16:creationId xmlns:a16="http://schemas.microsoft.com/office/drawing/2014/main" id="{B4135FB5-26B7-57C0-92DD-340394F37AF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76" name="Rectangle 565">
                      <a:extLst>
                        <a:ext uri="{FF2B5EF4-FFF2-40B4-BE49-F238E27FC236}">
                          <a16:creationId xmlns:a16="http://schemas.microsoft.com/office/drawing/2014/main" id="{A6B44E9B-7218-3FBD-B8A6-2011D519613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2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843" name="Group 566">
                    <a:extLst>
                      <a:ext uri="{FF2B5EF4-FFF2-40B4-BE49-F238E27FC236}">
                        <a16:creationId xmlns:a16="http://schemas.microsoft.com/office/drawing/2014/main" id="{42A3BA9B-8445-32AA-7DF7-CBE1713A249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41" y="3600"/>
                    <a:ext cx="265" cy="51"/>
                    <a:chOff x="2841" y="3600"/>
                    <a:chExt cx="265" cy="51"/>
                  </a:xfrm>
                </p:grpSpPr>
                <p:grpSp>
                  <p:nvGrpSpPr>
                    <p:cNvPr id="11844" name="Group 567">
                      <a:extLst>
                        <a:ext uri="{FF2B5EF4-FFF2-40B4-BE49-F238E27FC236}">
                          <a16:creationId xmlns:a16="http://schemas.microsoft.com/office/drawing/2014/main" id="{F9787B05-124C-F70F-7304-0F1D2823940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1" y="3600"/>
                      <a:ext cx="72" cy="51"/>
                      <a:chOff x="2841" y="3600"/>
                      <a:chExt cx="72" cy="51"/>
                    </a:xfrm>
                  </p:grpSpPr>
                  <p:sp>
                    <p:nvSpPr>
                      <p:cNvPr id="11858" name="AutoShape 568">
                        <a:extLst>
                          <a:ext uri="{FF2B5EF4-FFF2-40B4-BE49-F238E27FC236}">
                            <a16:creationId xmlns:a16="http://schemas.microsoft.com/office/drawing/2014/main" id="{9ECC3D6A-DDB7-BB0C-F086-9A6E0FFEE79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59" name="Rectangle 569">
                        <a:extLst>
                          <a:ext uri="{FF2B5EF4-FFF2-40B4-BE49-F238E27FC236}">
                            <a16:creationId xmlns:a16="http://schemas.microsoft.com/office/drawing/2014/main" id="{691915F6-6035-0238-86B7-AF5779F1E46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0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60" name="Rectangle 570">
                        <a:extLst>
                          <a:ext uri="{FF2B5EF4-FFF2-40B4-BE49-F238E27FC236}">
                            <a16:creationId xmlns:a16="http://schemas.microsoft.com/office/drawing/2014/main" id="{A886AB5F-BBED-2093-8E4F-00D2247139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8" y="36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61" name="Rectangle 571">
                        <a:extLst>
                          <a:ext uri="{FF2B5EF4-FFF2-40B4-BE49-F238E27FC236}">
                            <a16:creationId xmlns:a16="http://schemas.microsoft.com/office/drawing/2014/main" id="{62D4D712-BA9E-5E7A-BBE5-17E7EE9F844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5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62" name="Freeform 572">
                        <a:extLst>
                          <a:ext uri="{FF2B5EF4-FFF2-40B4-BE49-F238E27FC236}">
                            <a16:creationId xmlns:a16="http://schemas.microsoft.com/office/drawing/2014/main" id="{851DC135-57B2-872C-D013-FB84EB32C2F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3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845" name="AutoShape 573">
                      <a:extLst>
                        <a:ext uri="{FF2B5EF4-FFF2-40B4-BE49-F238E27FC236}">
                          <a16:creationId xmlns:a16="http://schemas.microsoft.com/office/drawing/2014/main" id="{3FC265A8-503A-6FF7-A659-EE6733B2FE9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46" name="Rectangle 574">
                      <a:extLst>
                        <a:ext uri="{FF2B5EF4-FFF2-40B4-BE49-F238E27FC236}">
                          <a16:creationId xmlns:a16="http://schemas.microsoft.com/office/drawing/2014/main" id="{1865EBBD-8184-9E67-68FB-A6E2131D48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47" name="Rectangle 575">
                      <a:extLst>
                        <a:ext uri="{FF2B5EF4-FFF2-40B4-BE49-F238E27FC236}">
                          <a16:creationId xmlns:a16="http://schemas.microsoft.com/office/drawing/2014/main" id="{C0FBCE63-F6EA-1B8F-E5AD-F0B7F3FF86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48" name="Rectangle 576">
                      <a:extLst>
                        <a:ext uri="{FF2B5EF4-FFF2-40B4-BE49-F238E27FC236}">
                          <a16:creationId xmlns:a16="http://schemas.microsoft.com/office/drawing/2014/main" id="{604DE231-99BB-F6D0-4DE1-B53C47F6378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7" y="36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49" name="AutoShape 577">
                      <a:extLst>
                        <a:ext uri="{FF2B5EF4-FFF2-40B4-BE49-F238E27FC236}">
                          <a16:creationId xmlns:a16="http://schemas.microsoft.com/office/drawing/2014/main" id="{6AF539D0-C55C-FD11-8EC2-F665F2F8B6E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0" name="Rectangle 578">
                      <a:extLst>
                        <a:ext uri="{FF2B5EF4-FFF2-40B4-BE49-F238E27FC236}">
                          <a16:creationId xmlns:a16="http://schemas.microsoft.com/office/drawing/2014/main" id="{45255A98-36A7-443C-2AD5-4BC439BBA4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1" name="Rectangle 579">
                      <a:extLst>
                        <a:ext uri="{FF2B5EF4-FFF2-40B4-BE49-F238E27FC236}">
                          <a16:creationId xmlns:a16="http://schemas.microsoft.com/office/drawing/2014/main" id="{F62B0F6B-32EA-509B-13A4-BC2A5F7A9B7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4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2" name="Rectangle 580">
                      <a:extLst>
                        <a:ext uri="{FF2B5EF4-FFF2-40B4-BE49-F238E27FC236}">
                          <a16:creationId xmlns:a16="http://schemas.microsoft.com/office/drawing/2014/main" id="{ED6503E3-0A9D-9625-A3F4-31347679712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1" y="36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3" name="Freeform 581">
                      <a:extLst>
                        <a:ext uri="{FF2B5EF4-FFF2-40B4-BE49-F238E27FC236}">
                          <a16:creationId xmlns:a16="http://schemas.microsoft.com/office/drawing/2014/main" id="{83A67E80-4F6A-AB23-8332-92A29DC6D84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08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54" name="AutoShape 582">
                      <a:extLst>
                        <a:ext uri="{FF2B5EF4-FFF2-40B4-BE49-F238E27FC236}">
                          <a16:creationId xmlns:a16="http://schemas.microsoft.com/office/drawing/2014/main" id="{204BB564-584E-B9A2-19DE-114ECF4A3C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4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5" name="Rectangle 583">
                      <a:extLst>
                        <a:ext uri="{FF2B5EF4-FFF2-40B4-BE49-F238E27FC236}">
                          <a16:creationId xmlns:a16="http://schemas.microsoft.com/office/drawing/2014/main" id="{4E5953C4-F31F-207E-D026-D060C34C11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2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6" name="Rectangle 584">
                      <a:extLst>
                        <a:ext uri="{FF2B5EF4-FFF2-40B4-BE49-F238E27FC236}">
                          <a16:creationId xmlns:a16="http://schemas.microsoft.com/office/drawing/2014/main" id="{BD3F7777-5778-66C2-25B0-2BDE5833D3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57" name="Rectangle 585">
                      <a:extLst>
                        <a:ext uri="{FF2B5EF4-FFF2-40B4-BE49-F238E27FC236}">
                          <a16:creationId xmlns:a16="http://schemas.microsoft.com/office/drawing/2014/main" id="{5FF31D6C-6677-40BF-18A9-B024706A43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7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801" name="Group 586">
                  <a:extLst>
                    <a:ext uri="{FF2B5EF4-FFF2-40B4-BE49-F238E27FC236}">
                      <a16:creationId xmlns:a16="http://schemas.microsoft.com/office/drawing/2014/main" id="{4BC1678F-DC68-95D9-CE8B-E8FE1FCDF87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58" y="3615"/>
                  <a:ext cx="520" cy="52"/>
                  <a:chOff x="2558" y="3615"/>
                  <a:chExt cx="520" cy="52"/>
                </a:xfrm>
              </p:grpSpPr>
              <p:grpSp>
                <p:nvGrpSpPr>
                  <p:cNvPr id="11802" name="Group 587">
                    <a:extLst>
                      <a:ext uri="{FF2B5EF4-FFF2-40B4-BE49-F238E27FC236}">
                        <a16:creationId xmlns:a16="http://schemas.microsoft.com/office/drawing/2014/main" id="{0F0783CE-33CD-E08B-56B2-C3E47F1A70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58" y="3615"/>
                    <a:ext cx="265" cy="52"/>
                    <a:chOff x="2558" y="3615"/>
                    <a:chExt cx="265" cy="52"/>
                  </a:xfrm>
                </p:grpSpPr>
                <p:grpSp>
                  <p:nvGrpSpPr>
                    <p:cNvPr id="11823" name="Group 588">
                      <a:extLst>
                        <a:ext uri="{FF2B5EF4-FFF2-40B4-BE49-F238E27FC236}">
                          <a16:creationId xmlns:a16="http://schemas.microsoft.com/office/drawing/2014/main" id="{19FDD7EC-1DE4-969E-E5D7-1565B4E9DD7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58" y="3615"/>
                      <a:ext cx="72" cy="52"/>
                      <a:chOff x="2558" y="3615"/>
                      <a:chExt cx="72" cy="52"/>
                    </a:xfrm>
                  </p:grpSpPr>
                  <p:sp>
                    <p:nvSpPr>
                      <p:cNvPr id="11837" name="AutoShape 589">
                        <a:extLst>
                          <a:ext uri="{FF2B5EF4-FFF2-40B4-BE49-F238E27FC236}">
                            <a16:creationId xmlns:a16="http://schemas.microsoft.com/office/drawing/2014/main" id="{E4AC09D7-083D-C27B-9024-39458425FB2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8" y="361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38" name="Rectangle 590">
                        <a:extLst>
                          <a:ext uri="{FF2B5EF4-FFF2-40B4-BE49-F238E27FC236}">
                            <a16:creationId xmlns:a16="http://schemas.microsoft.com/office/drawing/2014/main" id="{A273CCDA-3BEB-93E2-B05D-D29620728A0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7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39" name="Rectangle 591">
                        <a:extLst>
                          <a:ext uri="{FF2B5EF4-FFF2-40B4-BE49-F238E27FC236}">
                            <a16:creationId xmlns:a16="http://schemas.microsoft.com/office/drawing/2014/main" id="{5B93791A-4191-884F-459D-567A06878FF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5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40" name="Rectangle 592">
                        <a:extLst>
                          <a:ext uri="{FF2B5EF4-FFF2-40B4-BE49-F238E27FC236}">
                            <a16:creationId xmlns:a16="http://schemas.microsoft.com/office/drawing/2014/main" id="{3CFE6BCD-5333-8BC4-720D-5B07C30FFDD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2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41" name="Freeform 593">
                        <a:extLst>
                          <a:ext uri="{FF2B5EF4-FFF2-40B4-BE49-F238E27FC236}">
                            <a16:creationId xmlns:a16="http://schemas.microsoft.com/office/drawing/2014/main" id="{05E566E5-41FA-A4F0-8217-5965A6DD6F8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99" y="3636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824" name="AutoShape 594">
                      <a:extLst>
                        <a:ext uri="{FF2B5EF4-FFF2-40B4-BE49-F238E27FC236}">
                          <a16:creationId xmlns:a16="http://schemas.microsoft.com/office/drawing/2014/main" id="{A42BFBC3-3264-1219-10AD-45BAEE5BCAE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25" name="Rectangle 595">
                      <a:extLst>
                        <a:ext uri="{FF2B5EF4-FFF2-40B4-BE49-F238E27FC236}">
                          <a16:creationId xmlns:a16="http://schemas.microsoft.com/office/drawing/2014/main" id="{E4F0563C-C890-9EBB-6401-27B20BED714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26" name="Rectangle 596">
                      <a:extLst>
                        <a:ext uri="{FF2B5EF4-FFF2-40B4-BE49-F238E27FC236}">
                          <a16:creationId xmlns:a16="http://schemas.microsoft.com/office/drawing/2014/main" id="{6A1BA0D9-7C16-FD90-D899-DDBCA989B4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64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27" name="Rectangle 597">
                      <a:extLst>
                        <a:ext uri="{FF2B5EF4-FFF2-40B4-BE49-F238E27FC236}">
                          <a16:creationId xmlns:a16="http://schemas.microsoft.com/office/drawing/2014/main" id="{B15E04A7-DB48-8E83-9770-3B1E90664A2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28" name="AutoShape 598">
                      <a:extLst>
                        <a:ext uri="{FF2B5EF4-FFF2-40B4-BE49-F238E27FC236}">
                          <a16:creationId xmlns:a16="http://schemas.microsoft.com/office/drawing/2014/main" id="{44494957-8FA6-0D5F-0E70-45473B39727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29" name="Rectangle 599">
                      <a:extLst>
                        <a:ext uri="{FF2B5EF4-FFF2-40B4-BE49-F238E27FC236}">
                          <a16:creationId xmlns:a16="http://schemas.microsoft.com/office/drawing/2014/main" id="{6930073E-DA74-BF47-46D7-DB1D8245D08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0" name="Rectangle 600">
                      <a:extLst>
                        <a:ext uri="{FF2B5EF4-FFF2-40B4-BE49-F238E27FC236}">
                          <a16:creationId xmlns:a16="http://schemas.microsoft.com/office/drawing/2014/main" id="{BDC38EDA-E8D1-E6CC-6BB4-C236CA685D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1" name="Rectangle 601">
                      <a:extLst>
                        <a:ext uri="{FF2B5EF4-FFF2-40B4-BE49-F238E27FC236}">
                          <a16:creationId xmlns:a16="http://schemas.microsoft.com/office/drawing/2014/main" id="{30C8B28E-99F2-8FFF-8FDB-5818FD2A45A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2" name="Freeform 602">
                      <a:extLst>
                        <a:ext uri="{FF2B5EF4-FFF2-40B4-BE49-F238E27FC236}">
                          <a16:creationId xmlns:a16="http://schemas.microsoft.com/office/drawing/2014/main" id="{91D1C204-9F03-E76B-6D52-63514168AD3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25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33" name="AutoShape 603">
                      <a:extLst>
                        <a:ext uri="{FF2B5EF4-FFF2-40B4-BE49-F238E27FC236}">
                          <a16:creationId xmlns:a16="http://schemas.microsoft.com/office/drawing/2014/main" id="{4C626D4E-1070-ED79-F359-E932B0ABD0E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4" name="Rectangle 604">
                      <a:extLst>
                        <a:ext uri="{FF2B5EF4-FFF2-40B4-BE49-F238E27FC236}">
                          <a16:creationId xmlns:a16="http://schemas.microsoft.com/office/drawing/2014/main" id="{D2387493-535B-8341-AB55-085D75ECCD7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9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5" name="Rectangle 605">
                      <a:extLst>
                        <a:ext uri="{FF2B5EF4-FFF2-40B4-BE49-F238E27FC236}">
                          <a16:creationId xmlns:a16="http://schemas.microsoft.com/office/drawing/2014/main" id="{C899DA9D-5CBE-51B7-9504-EDE5C062ACD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36" name="Rectangle 606">
                      <a:extLst>
                        <a:ext uri="{FF2B5EF4-FFF2-40B4-BE49-F238E27FC236}">
                          <a16:creationId xmlns:a16="http://schemas.microsoft.com/office/drawing/2014/main" id="{6D652B43-F06A-9EF9-07A7-55CFF44712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803" name="Group 607">
                    <a:extLst>
                      <a:ext uri="{FF2B5EF4-FFF2-40B4-BE49-F238E27FC236}">
                        <a16:creationId xmlns:a16="http://schemas.microsoft.com/office/drawing/2014/main" id="{ED6072A2-60DB-0756-D049-82D0B3129F0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13" y="3615"/>
                    <a:ext cx="265" cy="52"/>
                    <a:chOff x="2813" y="3615"/>
                    <a:chExt cx="265" cy="52"/>
                  </a:xfrm>
                </p:grpSpPr>
                <p:grpSp>
                  <p:nvGrpSpPr>
                    <p:cNvPr id="11804" name="Group 608">
                      <a:extLst>
                        <a:ext uri="{FF2B5EF4-FFF2-40B4-BE49-F238E27FC236}">
                          <a16:creationId xmlns:a16="http://schemas.microsoft.com/office/drawing/2014/main" id="{508F5511-946E-0DCE-6F95-E61B45E10B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13" y="3615"/>
                      <a:ext cx="73" cy="52"/>
                      <a:chOff x="2813" y="3615"/>
                      <a:chExt cx="73" cy="52"/>
                    </a:xfrm>
                  </p:grpSpPr>
                  <p:sp>
                    <p:nvSpPr>
                      <p:cNvPr id="11818" name="AutoShape 609">
                        <a:extLst>
                          <a:ext uri="{FF2B5EF4-FFF2-40B4-BE49-F238E27FC236}">
                            <a16:creationId xmlns:a16="http://schemas.microsoft.com/office/drawing/2014/main" id="{A2C29C8A-81CE-1674-8AFE-11C2D26732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3" y="361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19" name="Rectangle 610">
                        <a:extLst>
                          <a:ext uri="{FF2B5EF4-FFF2-40B4-BE49-F238E27FC236}">
                            <a16:creationId xmlns:a16="http://schemas.microsoft.com/office/drawing/2014/main" id="{8D3B63D5-A717-C262-88C6-140B95BF91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20" name="Rectangle 611">
                        <a:extLst>
                          <a:ext uri="{FF2B5EF4-FFF2-40B4-BE49-F238E27FC236}">
                            <a16:creationId xmlns:a16="http://schemas.microsoft.com/office/drawing/2014/main" id="{11087823-EBCC-DEA7-C15E-3A64F295988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21" name="Rectangle 612">
                        <a:extLst>
                          <a:ext uri="{FF2B5EF4-FFF2-40B4-BE49-F238E27FC236}">
                            <a16:creationId xmlns:a16="http://schemas.microsoft.com/office/drawing/2014/main" id="{13420785-96C1-A31F-E097-0543D4709D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7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822" name="Freeform 613">
                        <a:extLst>
                          <a:ext uri="{FF2B5EF4-FFF2-40B4-BE49-F238E27FC236}">
                            <a16:creationId xmlns:a16="http://schemas.microsoft.com/office/drawing/2014/main" id="{3F877CDC-C22E-13E8-47AE-B1AA5519C69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5" y="363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805" name="AutoShape 614">
                      <a:extLst>
                        <a:ext uri="{FF2B5EF4-FFF2-40B4-BE49-F238E27FC236}">
                          <a16:creationId xmlns:a16="http://schemas.microsoft.com/office/drawing/2014/main" id="{20F60BB7-A0C9-EC49-0C0E-245358C002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06" name="Rectangle 615">
                      <a:extLst>
                        <a:ext uri="{FF2B5EF4-FFF2-40B4-BE49-F238E27FC236}">
                          <a16:creationId xmlns:a16="http://schemas.microsoft.com/office/drawing/2014/main" id="{4B8A97E0-042B-9441-D0D3-BD77AF8773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07" name="Rectangle 616">
                      <a:extLst>
                        <a:ext uri="{FF2B5EF4-FFF2-40B4-BE49-F238E27FC236}">
                          <a16:creationId xmlns:a16="http://schemas.microsoft.com/office/drawing/2014/main" id="{B9694DE0-51F2-A388-9E34-E2607F02DA4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08" name="Rectangle 617">
                      <a:extLst>
                        <a:ext uri="{FF2B5EF4-FFF2-40B4-BE49-F238E27FC236}">
                          <a16:creationId xmlns:a16="http://schemas.microsoft.com/office/drawing/2014/main" id="{7BA1C679-41DB-A3F9-C778-E4AE7DEBC0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9" y="364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09" name="AutoShape 618">
                      <a:extLst>
                        <a:ext uri="{FF2B5EF4-FFF2-40B4-BE49-F238E27FC236}">
                          <a16:creationId xmlns:a16="http://schemas.microsoft.com/office/drawing/2014/main" id="{C9738061-5DBD-F8FF-D884-0FB5BD84969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0" name="Rectangle 619">
                      <a:extLst>
                        <a:ext uri="{FF2B5EF4-FFF2-40B4-BE49-F238E27FC236}">
                          <a16:creationId xmlns:a16="http://schemas.microsoft.com/office/drawing/2014/main" id="{FF8D8C58-64D6-DC00-C94E-9560C775B0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1" name="Rectangle 620">
                      <a:extLst>
                        <a:ext uri="{FF2B5EF4-FFF2-40B4-BE49-F238E27FC236}">
                          <a16:creationId xmlns:a16="http://schemas.microsoft.com/office/drawing/2014/main" id="{97397D86-4C45-6B75-2494-4FB75E62496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6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2" name="Rectangle 621">
                      <a:extLst>
                        <a:ext uri="{FF2B5EF4-FFF2-40B4-BE49-F238E27FC236}">
                          <a16:creationId xmlns:a16="http://schemas.microsoft.com/office/drawing/2014/main" id="{A0F360DD-5B8F-F4FC-3ADA-85A5F56B69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640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3" name="Freeform 622">
                      <a:extLst>
                        <a:ext uri="{FF2B5EF4-FFF2-40B4-BE49-F238E27FC236}">
                          <a16:creationId xmlns:a16="http://schemas.microsoft.com/office/drawing/2014/main" id="{DD096A2B-15A7-A83E-B90B-33E86EC5B16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14" name="AutoShape 623">
                      <a:extLst>
                        <a:ext uri="{FF2B5EF4-FFF2-40B4-BE49-F238E27FC236}">
                          <a16:creationId xmlns:a16="http://schemas.microsoft.com/office/drawing/2014/main" id="{4373CA5E-AAD8-988E-BF24-F172D876F9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6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5" name="Rectangle 624">
                      <a:extLst>
                        <a:ext uri="{FF2B5EF4-FFF2-40B4-BE49-F238E27FC236}">
                          <a16:creationId xmlns:a16="http://schemas.microsoft.com/office/drawing/2014/main" id="{4292E7A9-9B2A-A9BA-244D-F277AA2D11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4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6" name="Rectangle 625">
                      <a:extLst>
                        <a:ext uri="{FF2B5EF4-FFF2-40B4-BE49-F238E27FC236}">
                          <a16:creationId xmlns:a16="http://schemas.microsoft.com/office/drawing/2014/main" id="{7C3E436A-EFF5-2D68-6454-B620057036D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817" name="Rectangle 626">
                      <a:extLst>
                        <a:ext uri="{FF2B5EF4-FFF2-40B4-BE49-F238E27FC236}">
                          <a16:creationId xmlns:a16="http://schemas.microsoft.com/office/drawing/2014/main" id="{487948B9-9988-6983-4702-EE9F2B4A246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</p:grpSp>
          <p:grpSp>
            <p:nvGrpSpPr>
              <p:cNvPr id="11385" name="Group 627">
                <a:extLst>
                  <a:ext uri="{FF2B5EF4-FFF2-40B4-BE49-F238E27FC236}">
                    <a16:creationId xmlns:a16="http://schemas.microsoft.com/office/drawing/2014/main" id="{50AC0B4E-F4EC-ED79-43E6-3181BC66ED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7" y="3629"/>
                <a:ext cx="585" cy="161"/>
                <a:chOff x="2507" y="3629"/>
                <a:chExt cx="585" cy="161"/>
              </a:xfrm>
            </p:grpSpPr>
            <p:grpSp>
              <p:nvGrpSpPr>
                <p:cNvPr id="11592" name="Group 628">
                  <a:extLst>
                    <a:ext uri="{FF2B5EF4-FFF2-40B4-BE49-F238E27FC236}">
                      <a16:creationId xmlns:a16="http://schemas.microsoft.com/office/drawing/2014/main" id="{D1B4FC70-BDDA-FD6B-9CBA-C328B9035E0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72" y="3629"/>
                  <a:ext cx="520" cy="52"/>
                  <a:chOff x="2572" y="3629"/>
                  <a:chExt cx="520" cy="52"/>
                </a:xfrm>
              </p:grpSpPr>
              <p:grpSp>
                <p:nvGrpSpPr>
                  <p:cNvPr id="11757" name="Group 629">
                    <a:extLst>
                      <a:ext uri="{FF2B5EF4-FFF2-40B4-BE49-F238E27FC236}">
                        <a16:creationId xmlns:a16="http://schemas.microsoft.com/office/drawing/2014/main" id="{FC9F310D-940F-E249-0F3F-A33049695D5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72" y="3629"/>
                    <a:ext cx="265" cy="52"/>
                    <a:chOff x="2572" y="3629"/>
                    <a:chExt cx="265" cy="52"/>
                  </a:xfrm>
                </p:grpSpPr>
                <p:grpSp>
                  <p:nvGrpSpPr>
                    <p:cNvPr id="11778" name="Group 630">
                      <a:extLst>
                        <a:ext uri="{FF2B5EF4-FFF2-40B4-BE49-F238E27FC236}">
                          <a16:creationId xmlns:a16="http://schemas.microsoft.com/office/drawing/2014/main" id="{F772AE4F-7166-3A3F-7814-5CA01B56562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72" y="3629"/>
                      <a:ext cx="72" cy="52"/>
                      <a:chOff x="2572" y="3629"/>
                      <a:chExt cx="72" cy="52"/>
                    </a:xfrm>
                  </p:grpSpPr>
                  <p:sp>
                    <p:nvSpPr>
                      <p:cNvPr id="11792" name="AutoShape 631">
                        <a:extLst>
                          <a:ext uri="{FF2B5EF4-FFF2-40B4-BE49-F238E27FC236}">
                            <a16:creationId xmlns:a16="http://schemas.microsoft.com/office/drawing/2014/main" id="{C9236DEC-2469-E868-9918-D54E0056E0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93" name="Rectangle 632">
                        <a:extLst>
                          <a:ext uri="{FF2B5EF4-FFF2-40B4-BE49-F238E27FC236}">
                            <a16:creationId xmlns:a16="http://schemas.microsoft.com/office/drawing/2014/main" id="{383941F8-860F-D944-3E3C-5B1C1EF637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1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94" name="Rectangle 633">
                        <a:extLst>
                          <a:ext uri="{FF2B5EF4-FFF2-40B4-BE49-F238E27FC236}">
                            <a16:creationId xmlns:a16="http://schemas.microsoft.com/office/drawing/2014/main" id="{5B62DE03-BB56-4FDD-79EA-FB45021C585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8" y="365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95" name="Rectangle 634">
                        <a:extLst>
                          <a:ext uri="{FF2B5EF4-FFF2-40B4-BE49-F238E27FC236}">
                            <a16:creationId xmlns:a16="http://schemas.microsoft.com/office/drawing/2014/main" id="{88712304-AE9C-31A8-72D5-A2086AA1890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96" name="Freeform 635">
                        <a:extLst>
                          <a:ext uri="{FF2B5EF4-FFF2-40B4-BE49-F238E27FC236}">
                            <a16:creationId xmlns:a16="http://schemas.microsoft.com/office/drawing/2014/main" id="{B63F9608-556D-4FAF-D213-305E2F2CA0B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13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779" name="AutoShape 636">
                      <a:extLst>
                        <a:ext uri="{FF2B5EF4-FFF2-40B4-BE49-F238E27FC236}">
                          <a16:creationId xmlns:a16="http://schemas.microsoft.com/office/drawing/2014/main" id="{54DDA00B-E1CE-E99E-7E82-82490E2B00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2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0" name="Rectangle 637">
                      <a:extLst>
                        <a:ext uri="{FF2B5EF4-FFF2-40B4-BE49-F238E27FC236}">
                          <a16:creationId xmlns:a16="http://schemas.microsoft.com/office/drawing/2014/main" id="{A6F7FBB6-4EF2-0135-6C6C-0612C65FA3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1" name="Rectangle 638">
                      <a:extLst>
                        <a:ext uri="{FF2B5EF4-FFF2-40B4-BE49-F238E27FC236}">
                          <a16:creationId xmlns:a16="http://schemas.microsoft.com/office/drawing/2014/main" id="{6B83F3CF-A5B5-E9F7-FE56-10766DDE435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2" name="Rectangle 639">
                      <a:extLst>
                        <a:ext uri="{FF2B5EF4-FFF2-40B4-BE49-F238E27FC236}">
                          <a16:creationId xmlns:a16="http://schemas.microsoft.com/office/drawing/2014/main" id="{896A7FF4-329A-74E3-7635-850B96A6C7F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3" name="AutoShape 640">
                      <a:extLst>
                        <a:ext uri="{FF2B5EF4-FFF2-40B4-BE49-F238E27FC236}">
                          <a16:creationId xmlns:a16="http://schemas.microsoft.com/office/drawing/2014/main" id="{202C6144-37AF-E563-D255-CF6F3859F5F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4" name="Rectangle 641">
                      <a:extLst>
                        <a:ext uri="{FF2B5EF4-FFF2-40B4-BE49-F238E27FC236}">
                          <a16:creationId xmlns:a16="http://schemas.microsoft.com/office/drawing/2014/main" id="{CE1C41ED-BC0C-CEF1-44EE-CD6BDBCC266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5" name="Rectangle 642">
                      <a:extLst>
                        <a:ext uri="{FF2B5EF4-FFF2-40B4-BE49-F238E27FC236}">
                          <a16:creationId xmlns:a16="http://schemas.microsoft.com/office/drawing/2014/main" id="{4A8E3371-08EA-23E2-B655-AF508318F3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6" name="Rectangle 643">
                      <a:extLst>
                        <a:ext uri="{FF2B5EF4-FFF2-40B4-BE49-F238E27FC236}">
                          <a16:creationId xmlns:a16="http://schemas.microsoft.com/office/drawing/2014/main" id="{81B9F966-63C6-AEB3-06E8-28BA7330F00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7" name="Freeform 644">
                      <a:extLst>
                        <a:ext uri="{FF2B5EF4-FFF2-40B4-BE49-F238E27FC236}">
                          <a16:creationId xmlns:a16="http://schemas.microsoft.com/office/drawing/2014/main" id="{67056553-9147-533E-008A-C398F688AB3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39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88" name="AutoShape 645">
                      <a:extLst>
                        <a:ext uri="{FF2B5EF4-FFF2-40B4-BE49-F238E27FC236}">
                          <a16:creationId xmlns:a16="http://schemas.microsoft.com/office/drawing/2014/main" id="{349AA70C-E40C-115E-A9DC-F05F826357C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89" name="Rectangle 646">
                      <a:extLst>
                        <a:ext uri="{FF2B5EF4-FFF2-40B4-BE49-F238E27FC236}">
                          <a16:creationId xmlns:a16="http://schemas.microsoft.com/office/drawing/2014/main" id="{262359E5-F496-5F25-70C7-15731355641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3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90" name="Rectangle 647">
                      <a:extLst>
                        <a:ext uri="{FF2B5EF4-FFF2-40B4-BE49-F238E27FC236}">
                          <a16:creationId xmlns:a16="http://schemas.microsoft.com/office/drawing/2014/main" id="{76EDC5DC-A5DD-56A7-0768-2D4BDEEF76B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91" name="Rectangle 648">
                      <a:extLst>
                        <a:ext uri="{FF2B5EF4-FFF2-40B4-BE49-F238E27FC236}">
                          <a16:creationId xmlns:a16="http://schemas.microsoft.com/office/drawing/2014/main" id="{5A8ED94A-FA80-4C9F-7351-85E7D7FC81F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758" name="Group 649">
                    <a:extLst>
                      <a:ext uri="{FF2B5EF4-FFF2-40B4-BE49-F238E27FC236}">
                        <a16:creationId xmlns:a16="http://schemas.microsoft.com/office/drawing/2014/main" id="{41DADA72-EC11-3279-C478-FC850248EE6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27" y="3629"/>
                    <a:ext cx="265" cy="52"/>
                    <a:chOff x="2827" y="3629"/>
                    <a:chExt cx="265" cy="52"/>
                  </a:xfrm>
                </p:grpSpPr>
                <p:grpSp>
                  <p:nvGrpSpPr>
                    <p:cNvPr id="11759" name="Group 650">
                      <a:extLst>
                        <a:ext uri="{FF2B5EF4-FFF2-40B4-BE49-F238E27FC236}">
                          <a16:creationId xmlns:a16="http://schemas.microsoft.com/office/drawing/2014/main" id="{B5CE2FC2-EE28-329A-DBAF-D5523609D9E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27" y="3629"/>
                      <a:ext cx="72" cy="52"/>
                      <a:chOff x="2827" y="3629"/>
                      <a:chExt cx="72" cy="52"/>
                    </a:xfrm>
                  </p:grpSpPr>
                  <p:sp>
                    <p:nvSpPr>
                      <p:cNvPr id="11773" name="AutoShape 651">
                        <a:extLst>
                          <a:ext uri="{FF2B5EF4-FFF2-40B4-BE49-F238E27FC236}">
                            <a16:creationId xmlns:a16="http://schemas.microsoft.com/office/drawing/2014/main" id="{D48F8922-120A-8FE4-CF93-A6C700A640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74" name="Rectangle 652">
                        <a:extLst>
                          <a:ext uri="{FF2B5EF4-FFF2-40B4-BE49-F238E27FC236}">
                            <a16:creationId xmlns:a16="http://schemas.microsoft.com/office/drawing/2014/main" id="{0BAD977F-C649-0385-F21B-9CC304C6F3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75" name="Rectangle 653">
                        <a:extLst>
                          <a:ext uri="{FF2B5EF4-FFF2-40B4-BE49-F238E27FC236}">
                            <a16:creationId xmlns:a16="http://schemas.microsoft.com/office/drawing/2014/main" id="{88C85449-6316-BA98-5FDC-C47EDF42AF8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4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76" name="Rectangle 654">
                        <a:extLst>
                          <a:ext uri="{FF2B5EF4-FFF2-40B4-BE49-F238E27FC236}">
                            <a16:creationId xmlns:a16="http://schemas.microsoft.com/office/drawing/2014/main" id="{A5141CF8-C8FF-3825-05D5-3752508102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77" name="Freeform 655">
                        <a:extLst>
                          <a:ext uri="{FF2B5EF4-FFF2-40B4-BE49-F238E27FC236}">
                            <a16:creationId xmlns:a16="http://schemas.microsoft.com/office/drawing/2014/main" id="{F4E6BEC6-FF45-CC78-60D9-92CA468B3C5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68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760" name="AutoShape 656">
                      <a:extLst>
                        <a:ext uri="{FF2B5EF4-FFF2-40B4-BE49-F238E27FC236}">
                          <a16:creationId xmlns:a16="http://schemas.microsoft.com/office/drawing/2014/main" id="{1E8F7DE6-943D-E7C9-703F-6C509E75132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1" name="Rectangle 657">
                      <a:extLst>
                        <a:ext uri="{FF2B5EF4-FFF2-40B4-BE49-F238E27FC236}">
                          <a16:creationId xmlns:a16="http://schemas.microsoft.com/office/drawing/2014/main" id="{05381C88-1AF6-2B17-CC77-D38A78CDF2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2" name="Rectangle 658">
                      <a:extLst>
                        <a:ext uri="{FF2B5EF4-FFF2-40B4-BE49-F238E27FC236}">
                          <a16:creationId xmlns:a16="http://schemas.microsoft.com/office/drawing/2014/main" id="{BF0733E3-BCF8-5C95-785B-8EB4EDC5B0C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3" name="Rectangle 659">
                      <a:extLst>
                        <a:ext uri="{FF2B5EF4-FFF2-40B4-BE49-F238E27FC236}">
                          <a16:creationId xmlns:a16="http://schemas.microsoft.com/office/drawing/2014/main" id="{3B02D033-2ECE-A59C-E8D3-BFA69CBDC65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4" name="AutoShape 660">
                      <a:extLst>
                        <a:ext uri="{FF2B5EF4-FFF2-40B4-BE49-F238E27FC236}">
                          <a16:creationId xmlns:a16="http://schemas.microsoft.com/office/drawing/2014/main" id="{FFEA1A33-4932-0F60-143D-5271AE6473E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5" name="Rectangle 661">
                      <a:extLst>
                        <a:ext uri="{FF2B5EF4-FFF2-40B4-BE49-F238E27FC236}">
                          <a16:creationId xmlns:a16="http://schemas.microsoft.com/office/drawing/2014/main" id="{8B25FDDA-C304-774F-653B-B9BA058B5D2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6" name="Rectangle 662">
                      <a:extLst>
                        <a:ext uri="{FF2B5EF4-FFF2-40B4-BE49-F238E27FC236}">
                          <a16:creationId xmlns:a16="http://schemas.microsoft.com/office/drawing/2014/main" id="{30A826B4-8B77-C8E6-C8E8-1660272F20D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7" name="Rectangle 663">
                      <a:extLst>
                        <a:ext uri="{FF2B5EF4-FFF2-40B4-BE49-F238E27FC236}">
                          <a16:creationId xmlns:a16="http://schemas.microsoft.com/office/drawing/2014/main" id="{E67047E6-1BBE-41EB-76ED-4568B47D48C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68" name="Freeform 664">
                      <a:extLst>
                        <a:ext uri="{FF2B5EF4-FFF2-40B4-BE49-F238E27FC236}">
                          <a16:creationId xmlns:a16="http://schemas.microsoft.com/office/drawing/2014/main" id="{8B626035-5C3D-005B-A6D2-41F361A9DCC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69" name="AutoShape 665">
                      <a:extLst>
                        <a:ext uri="{FF2B5EF4-FFF2-40B4-BE49-F238E27FC236}">
                          <a16:creationId xmlns:a16="http://schemas.microsoft.com/office/drawing/2014/main" id="{FE653E66-2C7A-3FC9-5251-8AA9951D98B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70" name="Rectangle 666">
                      <a:extLst>
                        <a:ext uri="{FF2B5EF4-FFF2-40B4-BE49-F238E27FC236}">
                          <a16:creationId xmlns:a16="http://schemas.microsoft.com/office/drawing/2014/main" id="{53ABDBF0-E0AB-1BF8-1C8F-DB546154BCB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8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71" name="Rectangle 667">
                      <a:extLst>
                        <a:ext uri="{FF2B5EF4-FFF2-40B4-BE49-F238E27FC236}">
                          <a16:creationId xmlns:a16="http://schemas.microsoft.com/office/drawing/2014/main" id="{6FFA7343-1898-8C6C-0C3F-EC8C4147E1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72" name="Rectangle 668">
                      <a:extLst>
                        <a:ext uri="{FF2B5EF4-FFF2-40B4-BE49-F238E27FC236}">
                          <a16:creationId xmlns:a16="http://schemas.microsoft.com/office/drawing/2014/main" id="{67F7559C-B67C-DC0E-534E-8B449C8398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3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593" name="Group 669">
                  <a:extLst>
                    <a:ext uri="{FF2B5EF4-FFF2-40B4-BE49-F238E27FC236}">
                      <a16:creationId xmlns:a16="http://schemas.microsoft.com/office/drawing/2014/main" id="{BC7A6299-3E99-6DF4-5160-2C3364982B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45" y="3664"/>
                  <a:ext cx="521" cy="52"/>
                  <a:chOff x="2545" y="3664"/>
                  <a:chExt cx="521" cy="52"/>
                </a:xfrm>
              </p:grpSpPr>
              <p:grpSp>
                <p:nvGrpSpPr>
                  <p:cNvPr id="11717" name="Group 670">
                    <a:extLst>
                      <a:ext uri="{FF2B5EF4-FFF2-40B4-BE49-F238E27FC236}">
                        <a16:creationId xmlns:a16="http://schemas.microsoft.com/office/drawing/2014/main" id="{44AA09CF-42D5-A99F-0588-AF508C8C414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45" y="3664"/>
                    <a:ext cx="266" cy="52"/>
                    <a:chOff x="2545" y="3664"/>
                    <a:chExt cx="266" cy="52"/>
                  </a:xfrm>
                </p:grpSpPr>
                <p:grpSp>
                  <p:nvGrpSpPr>
                    <p:cNvPr id="11738" name="Group 671">
                      <a:extLst>
                        <a:ext uri="{FF2B5EF4-FFF2-40B4-BE49-F238E27FC236}">
                          <a16:creationId xmlns:a16="http://schemas.microsoft.com/office/drawing/2014/main" id="{44C216FF-3A96-D441-5D8B-52DF49D30A8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5" y="3664"/>
                      <a:ext cx="73" cy="52"/>
                      <a:chOff x="2545" y="3664"/>
                      <a:chExt cx="73" cy="52"/>
                    </a:xfrm>
                  </p:grpSpPr>
                  <p:sp>
                    <p:nvSpPr>
                      <p:cNvPr id="11752" name="AutoShape 672">
                        <a:extLst>
                          <a:ext uri="{FF2B5EF4-FFF2-40B4-BE49-F238E27FC236}">
                            <a16:creationId xmlns:a16="http://schemas.microsoft.com/office/drawing/2014/main" id="{5BD0D76D-3C33-D113-5DF1-98F8A4D40E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5" y="366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53" name="Rectangle 673">
                        <a:extLst>
                          <a:ext uri="{FF2B5EF4-FFF2-40B4-BE49-F238E27FC236}">
                            <a16:creationId xmlns:a16="http://schemas.microsoft.com/office/drawing/2014/main" id="{30EF316F-6405-1B22-CA2B-4132BABAD32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5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54" name="Rectangle 674">
                        <a:extLst>
                          <a:ext uri="{FF2B5EF4-FFF2-40B4-BE49-F238E27FC236}">
                            <a16:creationId xmlns:a16="http://schemas.microsoft.com/office/drawing/2014/main" id="{0B111F50-02DA-4167-70BF-DB581017D2F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55" name="Rectangle 675">
                        <a:extLst>
                          <a:ext uri="{FF2B5EF4-FFF2-40B4-BE49-F238E27FC236}">
                            <a16:creationId xmlns:a16="http://schemas.microsoft.com/office/drawing/2014/main" id="{A2186BC2-CA30-4EF0-CB9C-7C97240DCD4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0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56" name="Freeform 676">
                        <a:extLst>
                          <a:ext uri="{FF2B5EF4-FFF2-40B4-BE49-F238E27FC236}">
                            <a16:creationId xmlns:a16="http://schemas.microsoft.com/office/drawing/2014/main" id="{3D8E67DA-865F-209F-BBA5-F9B3FADFD18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87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739" name="AutoShape 677">
                      <a:extLst>
                        <a:ext uri="{FF2B5EF4-FFF2-40B4-BE49-F238E27FC236}">
                          <a16:creationId xmlns:a16="http://schemas.microsoft.com/office/drawing/2014/main" id="{C54D465C-E5E1-CDAA-E141-5003F4BB2B3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6" y="366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0" name="Rectangle 678">
                      <a:extLst>
                        <a:ext uri="{FF2B5EF4-FFF2-40B4-BE49-F238E27FC236}">
                          <a16:creationId xmlns:a16="http://schemas.microsoft.com/office/drawing/2014/main" id="{3CFF1CFF-E6A8-A47A-C5DE-0967B43A371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5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1" name="Rectangle 679">
                      <a:extLst>
                        <a:ext uri="{FF2B5EF4-FFF2-40B4-BE49-F238E27FC236}">
                          <a16:creationId xmlns:a16="http://schemas.microsoft.com/office/drawing/2014/main" id="{C1E06D06-7276-1945-C244-811B57E6920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2" name="Rectangle 680">
                      <a:extLst>
                        <a:ext uri="{FF2B5EF4-FFF2-40B4-BE49-F238E27FC236}">
                          <a16:creationId xmlns:a16="http://schemas.microsoft.com/office/drawing/2014/main" id="{A75D1AB4-BF81-3501-1583-A948EC64AF3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3" name="AutoShape 681">
                      <a:extLst>
                        <a:ext uri="{FF2B5EF4-FFF2-40B4-BE49-F238E27FC236}">
                          <a16:creationId xmlns:a16="http://schemas.microsoft.com/office/drawing/2014/main" id="{F2F1CFCD-4E9A-C78C-25FD-05D61063151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4" name="Rectangle 682">
                      <a:extLst>
                        <a:ext uri="{FF2B5EF4-FFF2-40B4-BE49-F238E27FC236}">
                          <a16:creationId xmlns:a16="http://schemas.microsoft.com/office/drawing/2014/main" id="{8D01B8F4-1320-997A-2958-2FABB4212F5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5" name="Rectangle 683">
                      <a:extLst>
                        <a:ext uri="{FF2B5EF4-FFF2-40B4-BE49-F238E27FC236}">
                          <a16:creationId xmlns:a16="http://schemas.microsoft.com/office/drawing/2014/main" id="{2B33CA74-951D-F8A3-494E-107BC63CD0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6" name="Rectangle 684">
                      <a:extLst>
                        <a:ext uri="{FF2B5EF4-FFF2-40B4-BE49-F238E27FC236}">
                          <a16:creationId xmlns:a16="http://schemas.microsoft.com/office/drawing/2014/main" id="{CE045CB0-29C6-ECC8-352C-C45535D440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7" name="Freeform 685">
                      <a:extLst>
                        <a:ext uri="{FF2B5EF4-FFF2-40B4-BE49-F238E27FC236}">
                          <a16:creationId xmlns:a16="http://schemas.microsoft.com/office/drawing/2014/main" id="{EEDC497F-95B0-78FA-7BB4-82DC61B2915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13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48" name="AutoShape 686">
                      <a:extLst>
                        <a:ext uri="{FF2B5EF4-FFF2-40B4-BE49-F238E27FC236}">
                          <a16:creationId xmlns:a16="http://schemas.microsoft.com/office/drawing/2014/main" id="{6951A725-D3D0-12BB-B4CA-C7CB58F5DF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8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49" name="Rectangle 687">
                      <a:extLst>
                        <a:ext uri="{FF2B5EF4-FFF2-40B4-BE49-F238E27FC236}">
                          <a16:creationId xmlns:a16="http://schemas.microsoft.com/office/drawing/2014/main" id="{A8354D40-D71D-242A-9082-B2C63C0F12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7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50" name="Rectangle 688">
                      <a:extLst>
                        <a:ext uri="{FF2B5EF4-FFF2-40B4-BE49-F238E27FC236}">
                          <a16:creationId xmlns:a16="http://schemas.microsoft.com/office/drawing/2014/main" id="{197CE75C-1118-AE50-1FC7-28DFEEE6413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51" name="Rectangle 689">
                      <a:extLst>
                        <a:ext uri="{FF2B5EF4-FFF2-40B4-BE49-F238E27FC236}">
                          <a16:creationId xmlns:a16="http://schemas.microsoft.com/office/drawing/2014/main" id="{2AD650E0-6E8A-CAB7-0D92-F753D508650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718" name="Group 690">
                    <a:extLst>
                      <a:ext uri="{FF2B5EF4-FFF2-40B4-BE49-F238E27FC236}">
                        <a16:creationId xmlns:a16="http://schemas.microsoft.com/office/drawing/2014/main" id="{DB4BBEDC-2CE1-C7E1-55F5-8D2CB40A69E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01" y="3664"/>
                    <a:ext cx="265" cy="52"/>
                    <a:chOff x="2801" y="3664"/>
                    <a:chExt cx="265" cy="52"/>
                  </a:xfrm>
                </p:grpSpPr>
                <p:grpSp>
                  <p:nvGrpSpPr>
                    <p:cNvPr id="11719" name="Group 691">
                      <a:extLst>
                        <a:ext uri="{FF2B5EF4-FFF2-40B4-BE49-F238E27FC236}">
                          <a16:creationId xmlns:a16="http://schemas.microsoft.com/office/drawing/2014/main" id="{A9A9A48C-57AA-4472-F977-462496CC4C2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01" y="3664"/>
                      <a:ext cx="72" cy="52"/>
                      <a:chOff x="2801" y="3664"/>
                      <a:chExt cx="72" cy="52"/>
                    </a:xfrm>
                  </p:grpSpPr>
                  <p:sp>
                    <p:nvSpPr>
                      <p:cNvPr id="11733" name="AutoShape 692">
                        <a:extLst>
                          <a:ext uri="{FF2B5EF4-FFF2-40B4-BE49-F238E27FC236}">
                            <a16:creationId xmlns:a16="http://schemas.microsoft.com/office/drawing/2014/main" id="{96C146E9-0565-5412-8ADF-7BF687923BC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366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34" name="Rectangle 693">
                        <a:extLst>
                          <a:ext uri="{FF2B5EF4-FFF2-40B4-BE49-F238E27FC236}">
                            <a16:creationId xmlns:a16="http://schemas.microsoft.com/office/drawing/2014/main" id="{79FA10F3-CF30-A510-1F9B-DC2F25B61F2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35" name="Rectangle 694">
                        <a:extLst>
                          <a:ext uri="{FF2B5EF4-FFF2-40B4-BE49-F238E27FC236}">
                            <a16:creationId xmlns:a16="http://schemas.microsoft.com/office/drawing/2014/main" id="{37F2AED7-CA43-4D17-4828-B1D1E0EF96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36" name="Rectangle 695">
                        <a:extLst>
                          <a:ext uri="{FF2B5EF4-FFF2-40B4-BE49-F238E27FC236}">
                            <a16:creationId xmlns:a16="http://schemas.microsoft.com/office/drawing/2014/main" id="{318C56CD-DAAA-E3AE-0BC5-9BA10C6F109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5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37" name="Freeform 696">
                        <a:extLst>
                          <a:ext uri="{FF2B5EF4-FFF2-40B4-BE49-F238E27FC236}">
                            <a16:creationId xmlns:a16="http://schemas.microsoft.com/office/drawing/2014/main" id="{E57A161F-132E-9812-6142-E43FDD25425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42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720" name="AutoShape 697">
                      <a:extLst>
                        <a:ext uri="{FF2B5EF4-FFF2-40B4-BE49-F238E27FC236}">
                          <a16:creationId xmlns:a16="http://schemas.microsoft.com/office/drawing/2014/main" id="{34701EE8-E506-8B67-0638-E7EB9E6128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1" name="Rectangle 698">
                      <a:extLst>
                        <a:ext uri="{FF2B5EF4-FFF2-40B4-BE49-F238E27FC236}">
                          <a16:creationId xmlns:a16="http://schemas.microsoft.com/office/drawing/2014/main" id="{32F7E369-1C07-4B01-3DDF-9B7CF0F4F50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2" name="Rectangle 699">
                      <a:extLst>
                        <a:ext uri="{FF2B5EF4-FFF2-40B4-BE49-F238E27FC236}">
                          <a16:creationId xmlns:a16="http://schemas.microsoft.com/office/drawing/2014/main" id="{2C38305A-E31F-834E-F950-693D4C70A1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3" name="Rectangle 700">
                      <a:extLst>
                        <a:ext uri="{FF2B5EF4-FFF2-40B4-BE49-F238E27FC236}">
                          <a16:creationId xmlns:a16="http://schemas.microsoft.com/office/drawing/2014/main" id="{6977801C-820A-D549-7F33-319E08CB19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4" name="AutoShape 701">
                      <a:extLst>
                        <a:ext uri="{FF2B5EF4-FFF2-40B4-BE49-F238E27FC236}">
                          <a16:creationId xmlns:a16="http://schemas.microsoft.com/office/drawing/2014/main" id="{A3B4110E-BC6F-2F09-5E4F-90285F3EBD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6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5" name="Rectangle 702">
                      <a:extLst>
                        <a:ext uri="{FF2B5EF4-FFF2-40B4-BE49-F238E27FC236}">
                          <a16:creationId xmlns:a16="http://schemas.microsoft.com/office/drawing/2014/main" id="{C9518EAD-422A-E357-D8A3-011D16A08B0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6" name="Rectangle 703">
                      <a:extLst>
                        <a:ext uri="{FF2B5EF4-FFF2-40B4-BE49-F238E27FC236}">
                          <a16:creationId xmlns:a16="http://schemas.microsoft.com/office/drawing/2014/main" id="{C202985A-4414-DED0-C5A7-4D297CFA3C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7" name="Rectangle 704">
                      <a:extLst>
                        <a:ext uri="{FF2B5EF4-FFF2-40B4-BE49-F238E27FC236}">
                          <a16:creationId xmlns:a16="http://schemas.microsoft.com/office/drawing/2014/main" id="{FB8B8FA9-B570-0371-78D1-EBA1BCD7679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28" name="Freeform 705">
                      <a:extLst>
                        <a:ext uri="{FF2B5EF4-FFF2-40B4-BE49-F238E27FC236}">
                          <a16:creationId xmlns:a16="http://schemas.microsoft.com/office/drawing/2014/main" id="{C2E222FD-E1C8-3DB5-12B7-C4A265085A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68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29" name="AutoShape 706">
                      <a:extLst>
                        <a:ext uri="{FF2B5EF4-FFF2-40B4-BE49-F238E27FC236}">
                          <a16:creationId xmlns:a16="http://schemas.microsoft.com/office/drawing/2014/main" id="{216994A0-30F3-0E0C-2D6E-1BF06EEB30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3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30" name="Rectangle 707">
                      <a:extLst>
                        <a:ext uri="{FF2B5EF4-FFF2-40B4-BE49-F238E27FC236}">
                          <a16:creationId xmlns:a16="http://schemas.microsoft.com/office/drawing/2014/main" id="{F7D47D4F-9001-472A-351C-7FC8393E07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31" name="Rectangle 708">
                      <a:extLst>
                        <a:ext uri="{FF2B5EF4-FFF2-40B4-BE49-F238E27FC236}">
                          <a16:creationId xmlns:a16="http://schemas.microsoft.com/office/drawing/2014/main" id="{88E42B4B-3B0D-77FB-0BB5-CE5F5E37A4B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32" name="Rectangle 709">
                      <a:extLst>
                        <a:ext uri="{FF2B5EF4-FFF2-40B4-BE49-F238E27FC236}">
                          <a16:creationId xmlns:a16="http://schemas.microsoft.com/office/drawing/2014/main" id="{7B761CA4-E234-AF03-B4F5-68C00517943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594" name="Group 710">
                  <a:extLst>
                    <a:ext uri="{FF2B5EF4-FFF2-40B4-BE49-F238E27FC236}">
                      <a16:creationId xmlns:a16="http://schemas.microsoft.com/office/drawing/2014/main" id="{FF12C9A4-9DEA-AEB9-814C-1825B468FF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33" y="3697"/>
                  <a:ext cx="521" cy="51"/>
                  <a:chOff x="2533" y="3697"/>
                  <a:chExt cx="521" cy="51"/>
                </a:xfrm>
              </p:grpSpPr>
              <p:grpSp>
                <p:nvGrpSpPr>
                  <p:cNvPr id="11677" name="Group 711">
                    <a:extLst>
                      <a:ext uri="{FF2B5EF4-FFF2-40B4-BE49-F238E27FC236}">
                        <a16:creationId xmlns:a16="http://schemas.microsoft.com/office/drawing/2014/main" id="{AA208C6D-6705-0F4B-7BB5-9D84415E269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33" y="3697"/>
                    <a:ext cx="265" cy="51"/>
                    <a:chOff x="2533" y="3697"/>
                    <a:chExt cx="265" cy="51"/>
                  </a:xfrm>
                </p:grpSpPr>
                <p:grpSp>
                  <p:nvGrpSpPr>
                    <p:cNvPr id="11698" name="Group 712">
                      <a:extLst>
                        <a:ext uri="{FF2B5EF4-FFF2-40B4-BE49-F238E27FC236}">
                          <a16:creationId xmlns:a16="http://schemas.microsoft.com/office/drawing/2014/main" id="{179201D5-FAB9-8B38-6F1F-FEB38ACE584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3" y="3697"/>
                      <a:ext cx="73" cy="51"/>
                      <a:chOff x="2533" y="3697"/>
                      <a:chExt cx="73" cy="51"/>
                    </a:xfrm>
                  </p:grpSpPr>
                  <p:sp>
                    <p:nvSpPr>
                      <p:cNvPr id="11712" name="AutoShape 713">
                        <a:extLst>
                          <a:ext uri="{FF2B5EF4-FFF2-40B4-BE49-F238E27FC236}">
                            <a16:creationId xmlns:a16="http://schemas.microsoft.com/office/drawing/2014/main" id="{CC3822A0-FB0D-C00E-BB5D-73C16EE4DE3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3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13" name="Rectangle 714">
                        <a:extLst>
                          <a:ext uri="{FF2B5EF4-FFF2-40B4-BE49-F238E27FC236}">
                            <a16:creationId xmlns:a16="http://schemas.microsoft.com/office/drawing/2014/main" id="{53A6D1CF-7A30-698F-E19B-C6CAFB832F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3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14" name="Rectangle 715">
                        <a:extLst>
                          <a:ext uri="{FF2B5EF4-FFF2-40B4-BE49-F238E27FC236}">
                            <a16:creationId xmlns:a16="http://schemas.microsoft.com/office/drawing/2014/main" id="{A3CAA3FF-165E-9544-D6D3-6E970968356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0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15" name="Rectangle 716">
                        <a:extLst>
                          <a:ext uri="{FF2B5EF4-FFF2-40B4-BE49-F238E27FC236}">
                            <a16:creationId xmlns:a16="http://schemas.microsoft.com/office/drawing/2014/main" id="{818845B0-9B98-58F6-5C77-882AC4EA183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7" y="3721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716" name="Freeform 717">
                        <a:extLst>
                          <a:ext uri="{FF2B5EF4-FFF2-40B4-BE49-F238E27FC236}">
                            <a16:creationId xmlns:a16="http://schemas.microsoft.com/office/drawing/2014/main" id="{06CF9077-5806-1D78-2CFA-5B68E174DE2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5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99" name="AutoShape 718">
                      <a:extLst>
                        <a:ext uri="{FF2B5EF4-FFF2-40B4-BE49-F238E27FC236}">
                          <a16:creationId xmlns:a16="http://schemas.microsoft.com/office/drawing/2014/main" id="{83F7012F-53A9-385C-EE37-365E519F50D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0" name="Rectangle 719">
                      <a:extLst>
                        <a:ext uri="{FF2B5EF4-FFF2-40B4-BE49-F238E27FC236}">
                          <a16:creationId xmlns:a16="http://schemas.microsoft.com/office/drawing/2014/main" id="{A88A4635-5E3F-FFA0-7CC9-250AB6C968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1" name="Rectangle 720">
                      <a:extLst>
                        <a:ext uri="{FF2B5EF4-FFF2-40B4-BE49-F238E27FC236}">
                          <a16:creationId xmlns:a16="http://schemas.microsoft.com/office/drawing/2014/main" id="{B65F2F4C-7611-FD42-E051-273B0FBD94E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2" name="Rectangle 721">
                      <a:extLst>
                        <a:ext uri="{FF2B5EF4-FFF2-40B4-BE49-F238E27FC236}">
                          <a16:creationId xmlns:a16="http://schemas.microsoft.com/office/drawing/2014/main" id="{6BCB7BCD-F482-3D8B-5516-A694A144AC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9" y="3721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3" name="AutoShape 722">
                      <a:extLst>
                        <a:ext uri="{FF2B5EF4-FFF2-40B4-BE49-F238E27FC236}">
                          <a16:creationId xmlns:a16="http://schemas.microsoft.com/office/drawing/2014/main" id="{28817147-5DDF-88D5-ABB0-C8AA28B14FD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4" name="Rectangle 723">
                      <a:extLst>
                        <a:ext uri="{FF2B5EF4-FFF2-40B4-BE49-F238E27FC236}">
                          <a16:creationId xmlns:a16="http://schemas.microsoft.com/office/drawing/2014/main" id="{FBFC923F-A4FF-0522-9022-97FEDCF466F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5" name="Rectangle 724">
                      <a:extLst>
                        <a:ext uri="{FF2B5EF4-FFF2-40B4-BE49-F238E27FC236}">
                          <a16:creationId xmlns:a16="http://schemas.microsoft.com/office/drawing/2014/main" id="{E76987D6-414D-FA34-1647-B89BF6A132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6" name="Rectangle 725">
                      <a:extLst>
                        <a:ext uri="{FF2B5EF4-FFF2-40B4-BE49-F238E27FC236}">
                          <a16:creationId xmlns:a16="http://schemas.microsoft.com/office/drawing/2014/main" id="{80A430BE-7C62-BF3C-EAF4-6DFCA250F7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7" name="Freeform 726">
                      <a:extLst>
                        <a:ext uri="{FF2B5EF4-FFF2-40B4-BE49-F238E27FC236}">
                          <a16:creationId xmlns:a16="http://schemas.microsoft.com/office/drawing/2014/main" id="{5E1B34EF-A7C3-C0B2-2385-5F549740425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00" y="3717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08" name="AutoShape 727">
                      <a:extLst>
                        <a:ext uri="{FF2B5EF4-FFF2-40B4-BE49-F238E27FC236}">
                          <a16:creationId xmlns:a16="http://schemas.microsoft.com/office/drawing/2014/main" id="{040BBF31-B090-2FF4-F58F-B8C79B2C06F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6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09" name="Rectangle 728">
                      <a:extLst>
                        <a:ext uri="{FF2B5EF4-FFF2-40B4-BE49-F238E27FC236}">
                          <a16:creationId xmlns:a16="http://schemas.microsoft.com/office/drawing/2014/main" id="{882BFB3A-9E70-41F0-C622-EA52213D10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10" name="Rectangle 729">
                      <a:extLst>
                        <a:ext uri="{FF2B5EF4-FFF2-40B4-BE49-F238E27FC236}">
                          <a16:creationId xmlns:a16="http://schemas.microsoft.com/office/drawing/2014/main" id="{350FED9D-47D0-0F44-F641-C07F7DAF72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711" name="Rectangle 730">
                      <a:extLst>
                        <a:ext uri="{FF2B5EF4-FFF2-40B4-BE49-F238E27FC236}">
                          <a16:creationId xmlns:a16="http://schemas.microsoft.com/office/drawing/2014/main" id="{339A0183-29DD-0994-4C48-B47501DA1A1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678" name="Group 731">
                    <a:extLst>
                      <a:ext uri="{FF2B5EF4-FFF2-40B4-BE49-F238E27FC236}">
                        <a16:creationId xmlns:a16="http://schemas.microsoft.com/office/drawing/2014/main" id="{A6A50FA4-9261-DE5D-778D-F3181EF2F4B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88" y="3697"/>
                    <a:ext cx="266" cy="51"/>
                    <a:chOff x="2788" y="3697"/>
                    <a:chExt cx="266" cy="51"/>
                  </a:xfrm>
                </p:grpSpPr>
                <p:grpSp>
                  <p:nvGrpSpPr>
                    <p:cNvPr id="11679" name="Group 732">
                      <a:extLst>
                        <a:ext uri="{FF2B5EF4-FFF2-40B4-BE49-F238E27FC236}">
                          <a16:creationId xmlns:a16="http://schemas.microsoft.com/office/drawing/2014/main" id="{ABBAB898-2AFB-85A0-984A-DE38448D59A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8" y="3697"/>
                      <a:ext cx="73" cy="51"/>
                      <a:chOff x="2788" y="3697"/>
                      <a:chExt cx="73" cy="51"/>
                    </a:xfrm>
                  </p:grpSpPr>
                  <p:sp>
                    <p:nvSpPr>
                      <p:cNvPr id="11693" name="AutoShape 733">
                        <a:extLst>
                          <a:ext uri="{FF2B5EF4-FFF2-40B4-BE49-F238E27FC236}">
                            <a16:creationId xmlns:a16="http://schemas.microsoft.com/office/drawing/2014/main" id="{884B9DBA-8E69-2098-3247-511083C7A83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94" name="Rectangle 734">
                        <a:extLst>
                          <a:ext uri="{FF2B5EF4-FFF2-40B4-BE49-F238E27FC236}">
                            <a16:creationId xmlns:a16="http://schemas.microsoft.com/office/drawing/2014/main" id="{88CC2A1A-CE6A-6D9D-018B-AA4BCAEBFB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95" name="Rectangle 735">
                        <a:extLst>
                          <a:ext uri="{FF2B5EF4-FFF2-40B4-BE49-F238E27FC236}">
                            <a16:creationId xmlns:a16="http://schemas.microsoft.com/office/drawing/2014/main" id="{8228DBA1-F3EF-5ADE-B677-58C86BF93A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5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96" name="Rectangle 736">
                        <a:extLst>
                          <a:ext uri="{FF2B5EF4-FFF2-40B4-BE49-F238E27FC236}">
                            <a16:creationId xmlns:a16="http://schemas.microsoft.com/office/drawing/2014/main" id="{CB14910D-317A-CBC3-03D9-E40E01FDA9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3" y="3721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97" name="Freeform 737">
                        <a:extLst>
                          <a:ext uri="{FF2B5EF4-FFF2-40B4-BE49-F238E27FC236}">
                            <a16:creationId xmlns:a16="http://schemas.microsoft.com/office/drawing/2014/main" id="{AD5AB544-F4A8-27CB-B390-90BEACEE606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0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80" name="AutoShape 738">
                      <a:extLst>
                        <a:ext uri="{FF2B5EF4-FFF2-40B4-BE49-F238E27FC236}">
                          <a16:creationId xmlns:a16="http://schemas.microsoft.com/office/drawing/2014/main" id="{B38D263F-E359-3F29-E5FE-04D482BCA40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1" name="Rectangle 739">
                      <a:extLst>
                        <a:ext uri="{FF2B5EF4-FFF2-40B4-BE49-F238E27FC236}">
                          <a16:creationId xmlns:a16="http://schemas.microsoft.com/office/drawing/2014/main" id="{D4032C48-D180-DCA8-1BCD-5DE1548203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2" name="Rectangle 740">
                      <a:extLst>
                        <a:ext uri="{FF2B5EF4-FFF2-40B4-BE49-F238E27FC236}">
                          <a16:creationId xmlns:a16="http://schemas.microsoft.com/office/drawing/2014/main" id="{D5ACAE21-08F9-887F-7E01-4FBC6AF3B29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3" name="Rectangle 741">
                      <a:extLst>
                        <a:ext uri="{FF2B5EF4-FFF2-40B4-BE49-F238E27FC236}">
                          <a16:creationId xmlns:a16="http://schemas.microsoft.com/office/drawing/2014/main" id="{F319F252-68D0-D36C-296D-835F1F2736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4" y="3721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4" name="AutoShape 742">
                      <a:extLst>
                        <a:ext uri="{FF2B5EF4-FFF2-40B4-BE49-F238E27FC236}">
                          <a16:creationId xmlns:a16="http://schemas.microsoft.com/office/drawing/2014/main" id="{ADC03EC3-B7E6-A7E3-3A19-8CFE09E5F3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5" name="Rectangle 743">
                      <a:extLst>
                        <a:ext uri="{FF2B5EF4-FFF2-40B4-BE49-F238E27FC236}">
                          <a16:creationId xmlns:a16="http://schemas.microsoft.com/office/drawing/2014/main" id="{A251515A-18BF-DF91-5D2A-58849821A7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3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6" name="Rectangle 744">
                      <a:extLst>
                        <a:ext uri="{FF2B5EF4-FFF2-40B4-BE49-F238E27FC236}">
                          <a16:creationId xmlns:a16="http://schemas.microsoft.com/office/drawing/2014/main" id="{F445F816-0C98-05D9-0204-346A96D9C7A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1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7" name="Rectangle 745">
                      <a:extLst>
                        <a:ext uri="{FF2B5EF4-FFF2-40B4-BE49-F238E27FC236}">
                          <a16:creationId xmlns:a16="http://schemas.microsoft.com/office/drawing/2014/main" id="{BE5C411B-305C-8839-0F7E-B1FF7C1217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88" name="Freeform 746">
                      <a:extLst>
                        <a:ext uri="{FF2B5EF4-FFF2-40B4-BE49-F238E27FC236}">
                          <a16:creationId xmlns:a16="http://schemas.microsoft.com/office/drawing/2014/main" id="{03F3D8A3-0A0A-32D8-3804-A8D94CD7A55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371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89" name="AutoShape 747">
                      <a:extLst>
                        <a:ext uri="{FF2B5EF4-FFF2-40B4-BE49-F238E27FC236}">
                          <a16:creationId xmlns:a16="http://schemas.microsoft.com/office/drawing/2014/main" id="{5004394A-ED7D-CA76-BA13-07A3F5C6F76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1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90" name="Rectangle 748">
                      <a:extLst>
                        <a:ext uri="{FF2B5EF4-FFF2-40B4-BE49-F238E27FC236}">
                          <a16:creationId xmlns:a16="http://schemas.microsoft.com/office/drawing/2014/main" id="{EA6D166A-7C36-FBC0-316F-60FEF24654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91" name="Rectangle 749">
                      <a:extLst>
                        <a:ext uri="{FF2B5EF4-FFF2-40B4-BE49-F238E27FC236}">
                          <a16:creationId xmlns:a16="http://schemas.microsoft.com/office/drawing/2014/main" id="{09298ADA-E2D2-BA9E-6D75-2EF136BCE62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8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92" name="Rectangle 750">
                      <a:extLst>
                        <a:ext uri="{FF2B5EF4-FFF2-40B4-BE49-F238E27FC236}">
                          <a16:creationId xmlns:a16="http://schemas.microsoft.com/office/drawing/2014/main" id="{CE11E6F5-8199-24D6-9205-41A04B023D0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5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595" name="Group 751">
                  <a:extLst>
                    <a:ext uri="{FF2B5EF4-FFF2-40B4-BE49-F238E27FC236}">
                      <a16:creationId xmlns:a16="http://schemas.microsoft.com/office/drawing/2014/main" id="{B6BA7FA8-A331-B907-5DBA-344945F512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35" y="3723"/>
                  <a:ext cx="520" cy="51"/>
                  <a:chOff x="2535" y="3723"/>
                  <a:chExt cx="520" cy="51"/>
                </a:xfrm>
              </p:grpSpPr>
              <p:grpSp>
                <p:nvGrpSpPr>
                  <p:cNvPr id="11637" name="Group 752">
                    <a:extLst>
                      <a:ext uri="{FF2B5EF4-FFF2-40B4-BE49-F238E27FC236}">
                        <a16:creationId xmlns:a16="http://schemas.microsoft.com/office/drawing/2014/main" id="{19B5921D-1E85-B307-AAD3-3017FE7573C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35" y="3723"/>
                    <a:ext cx="265" cy="51"/>
                    <a:chOff x="2535" y="3723"/>
                    <a:chExt cx="265" cy="51"/>
                  </a:xfrm>
                </p:grpSpPr>
                <p:grpSp>
                  <p:nvGrpSpPr>
                    <p:cNvPr id="11658" name="Group 753">
                      <a:extLst>
                        <a:ext uri="{FF2B5EF4-FFF2-40B4-BE49-F238E27FC236}">
                          <a16:creationId xmlns:a16="http://schemas.microsoft.com/office/drawing/2014/main" id="{6CE565D0-17A7-CD9A-7940-A5DB78184B5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5" y="3723"/>
                      <a:ext cx="72" cy="51"/>
                      <a:chOff x="2535" y="3723"/>
                      <a:chExt cx="72" cy="51"/>
                    </a:xfrm>
                  </p:grpSpPr>
                  <p:sp>
                    <p:nvSpPr>
                      <p:cNvPr id="11672" name="AutoShape 754">
                        <a:extLst>
                          <a:ext uri="{FF2B5EF4-FFF2-40B4-BE49-F238E27FC236}">
                            <a16:creationId xmlns:a16="http://schemas.microsoft.com/office/drawing/2014/main" id="{C687C7CD-489C-9D40-1BF0-EA6550E2EFD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5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73" name="Rectangle 755">
                        <a:extLst>
                          <a:ext uri="{FF2B5EF4-FFF2-40B4-BE49-F238E27FC236}">
                            <a16:creationId xmlns:a16="http://schemas.microsoft.com/office/drawing/2014/main" id="{37FE2D41-0D3E-7880-8D7F-D6EFD4A48B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4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74" name="Rectangle 756">
                        <a:extLst>
                          <a:ext uri="{FF2B5EF4-FFF2-40B4-BE49-F238E27FC236}">
                            <a16:creationId xmlns:a16="http://schemas.microsoft.com/office/drawing/2014/main" id="{ACC71DAC-DD17-5E67-4E65-E31A0DBC5A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2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75" name="Rectangle 757">
                        <a:extLst>
                          <a:ext uri="{FF2B5EF4-FFF2-40B4-BE49-F238E27FC236}">
                            <a16:creationId xmlns:a16="http://schemas.microsoft.com/office/drawing/2014/main" id="{FFEF1F79-C1DC-03E8-69DF-AACE56724D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9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76" name="Freeform 758">
                        <a:extLst>
                          <a:ext uri="{FF2B5EF4-FFF2-40B4-BE49-F238E27FC236}">
                            <a16:creationId xmlns:a16="http://schemas.microsoft.com/office/drawing/2014/main" id="{CDD083CD-BBA7-D0DA-E763-8A76632CB11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6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59" name="AutoShape 759">
                      <a:extLst>
                        <a:ext uri="{FF2B5EF4-FFF2-40B4-BE49-F238E27FC236}">
                          <a16:creationId xmlns:a16="http://schemas.microsoft.com/office/drawing/2014/main" id="{AB251109-6E35-597B-6B87-465CE6C16DE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0" name="Rectangle 760">
                      <a:extLst>
                        <a:ext uri="{FF2B5EF4-FFF2-40B4-BE49-F238E27FC236}">
                          <a16:creationId xmlns:a16="http://schemas.microsoft.com/office/drawing/2014/main" id="{59B98FD9-E443-9294-2351-4CFCE8F4FDB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1" name="Rectangle 761">
                      <a:extLst>
                        <a:ext uri="{FF2B5EF4-FFF2-40B4-BE49-F238E27FC236}">
                          <a16:creationId xmlns:a16="http://schemas.microsoft.com/office/drawing/2014/main" id="{19873A8E-A115-CB36-6E5D-B67AC14C42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2" name="Rectangle 762">
                      <a:extLst>
                        <a:ext uri="{FF2B5EF4-FFF2-40B4-BE49-F238E27FC236}">
                          <a16:creationId xmlns:a16="http://schemas.microsoft.com/office/drawing/2014/main" id="{9FB6619C-2F69-0246-FDD5-AC83F9D38DC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0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3" name="AutoShape 763">
                      <a:extLst>
                        <a:ext uri="{FF2B5EF4-FFF2-40B4-BE49-F238E27FC236}">
                          <a16:creationId xmlns:a16="http://schemas.microsoft.com/office/drawing/2014/main" id="{4221B87E-CB87-F281-8CAE-CFDD65782C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4" name="Rectangle 764">
                      <a:extLst>
                        <a:ext uri="{FF2B5EF4-FFF2-40B4-BE49-F238E27FC236}">
                          <a16:creationId xmlns:a16="http://schemas.microsoft.com/office/drawing/2014/main" id="{98054307-BA5B-BCD6-0A75-9E9F310A57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5" name="Rectangle 765">
                      <a:extLst>
                        <a:ext uri="{FF2B5EF4-FFF2-40B4-BE49-F238E27FC236}">
                          <a16:creationId xmlns:a16="http://schemas.microsoft.com/office/drawing/2014/main" id="{2F7B51E7-75F1-78C4-DC52-DD55E906066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6" name="Rectangle 766">
                      <a:extLst>
                        <a:ext uri="{FF2B5EF4-FFF2-40B4-BE49-F238E27FC236}">
                          <a16:creationId xmlns:a16="http://schemas.microsoft.com/office/drawing/2014/main" id="{547CC256-1359-F020-AC85-04C85ED94B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5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7" name="Freeform 767">
                      <a:extLst>
                        <a:ext uri="{FF2B5EF4-FFF2-40B4-BE49-F238E27FC236}">
                          <a16:creationId xmlns:a16="http://schemas.microsoft.com/office/drawing/2014/main" id="{D938C86C-20AF-CE8A-F51F-C9CEC945FD2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02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68" name="AutoShape 768">
                      <a:extLst>
                        <a:ext uri="{FF2B5EF4-FFF2-40B4-BE49-F238E27FC236}">
                          <a16:creationId xmlns:a16="http://schemas.microsoft.com/office/drawing/2014/main" id="{D393E095-A703-DA98-EE62-09508A68E35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69" name="Rectangle 769">
                      <a:extLst>
                        <a:ext uri="{FF2B5EF4-FFF2-40B4-BE49-F238E27FC236}">
                          <a16:creationId xmlns:a16="http://schemas.microsoft.com/office/drawing/2014/main" id="{863E0DA5-B016-7BB6-76A0-EFB49C74EC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6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70" name="Rectangle 770">
                      <a:extLst>
                        <a:ext uri="{FF2B5EF4-FFF2-40B4-BE49-F238E27FC236}">
                          <a16:creationId xmlns:a16="http://schemas.microsoft.com/office/drawing/2014/main" id="{F5C317FD-5DB2-3187-3493-B32A1B9FA50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71" name="Rectangle 771">
                      <a:extLst>
                        <a:ext uri="{FF2B5EF4-FFF2-40B4-BE49-F238E27FC236}">
                          <a16:creationId xmlns:a16="http://schemas.microsoft.com/office/drawing/2014/main" id="{7516EA9D-5C46-5145-2496-3EDE1DC80AD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638" name="Group 772">
                    <a:extLst>
                      <a:ext uri="{FF2B5EF4-FFF2-40B4-BE49-F238E27FC236}">
                        <a16:creationId xmlns:a16="http://schemas.microsoft.com/office/drawing/2014/main" id="{5275BBF7-E4FE-19A4-0C69-7075C61DEAF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90" y="3723"/>
                    <a:ext cx="265" cy="51"/>
                    <a:chOff x="2790" y="3723"/>
                    <a:chExt cx="265" cy="51"/>
                  </a:xfrm>
                </p:grpSpPr>
                <p:grpSp>
                  <p:nvGrpSpPr>
                    <p:cNvPr id="11639" name="Group 773">
                      <a:extLst>
                        <a:ext uri="{FF2B5EF4-FFF2-40B4-BE49-F238E27FC236}">
                          <a16:creationId xmlns:a16="http://schemas.microsoft.com/office/drawing/2014/main" id="{990C50A9-82E8-EEC4-6F21-6D009C2CFFC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90" y="3723"/>
                      <a:ext cx="72" cy="51"/>
                      <a:chOff x="2790" y="3723"/>
                      <a:chExt cx="72" cy="51"/>
                    </a:xfrm>
                  </p:grpSpPr>
                  <p:sp>
                    <p:nvSpPr>
                      <p:cNvPr id="11653" name="AutoShape 774">
                        <a:extLst>
                          <a:ext uri="{FF2B5EF4-FFF2-40B4-BE49-F238E27FC236}">
                            <a16:creationId xmlns:a16="http://schemas.microsoft.com/office/drawing/2014/main" id="{CABAFF51-3202-2F16-8FA3-97AC0D7A51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54" name="Rectangle 775">
                        <a:extLst>
                          <a:ext uri="{FF2B5EF4-FFF2-40B4-BE49-F238E27FC236}">
                            <a16:creationId xmlns:a16="http://schemas.microsoft.com/office/drawing/2014/main" id="{E5B73F9F-057B-C2BA-CECF-A07C1867F69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55" name="Rectangle 776">
                        <a:extLst>
                          <a:ext uri="{FF2B5EF4-FFF2-40B4-BE49-F238E27FC236}">
                            <a16:creationId xmlns:a16="http://schemas.microsoft.com/office/drawing/2014/main" id="{689E11E9-17E6-622C-CCA4-CB1BC3E12D4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7" y="374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56" name="Rectangle 777">
                        <a:extLst>
                          <a:ext uri="{FF2B5EF4-FFF2-40B4-BE49-F238E27FC236}">
                            <a16:creationId xmlns:a16="http://schemas.microsoft.com/office/drawing/2014/main" id="{C3475FF4-05A1-FF86-2C5F-78851CCE281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57" name="Freeform 778">
                        <a:extLst>
                          <a:ext uri="{FF2B5EF4-FFF2-40B4-BE49-F238E27FC236}">
                            <a16:creationId xmlns:a16="http://schemas.microsoft.com/office/drawing/2014/main" id="{7ED072E2-0B7B-EC6E-6618-A19E5E0EFB1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2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40" name="AutoShape 779">
                      <a:extLst>
                        <a:ext uri="{FF2B5EF4-FFF2-40B4-BE49-F238E27FC236}">
                          <a16:creationId xmlns:a16="http://schemas.microsoft.com/office/drawing/2014/main" id="{60A2D6B5-0D83-682C-A243-8EFB742A05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1" name="Rectangle 780">
                      <a:extLst>
                        <a:ext uri="{FF2B5EF4-FFF2-40B4-BE49-F238E27FC236}">
                          <a16:creationId xmlns:a16="http://schemas.microsoft.com/office/drawing/2014/main" id="{DADD0566-4FAD-B9AA-9952-2CE17F9B0BF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2" name="Rectangle 781">
                      <a:extLst>
                        <a:ext uri="{FF2B5EF4-FFF2-40B4-BE49-F238E27FC236}">
                          <a16:creationId xmlns:a16="http://schemas.microsoft.com/office/drawing/2014/main" id="{644B3920-7162-54A4-58D8-405001386B8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7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3" name="Rectangle 782">
                      <a:extLst>
                        <a:ext uri="{FF2B5EF4-FFF2-40B4-BE49-F238E27FC236}">
                          <a16:creationId xmlns:a16="http://schemas.microsoft.com/office/drawing/2014/main" id="{37810659-8D9A-B843-9BA1-19562CCC7A5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6" y="3747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4" name="AutoShape 783">
                      <a:extLst>
                        <a:ext uri="{FF2B5EF4-FFF2-40B4-BE49-F238E27FC236}">
                          <a16:creationId xmlns:a16="http://schemas.microsoft.com/office/drawing/2014/main" id="{53C072F7-D53A-F0DD-6BA7-58B7115296A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5" name="Rectangle 784">
                      <a:extLst>
                        <a:ext uri="{FF2B5EF4-FFF2-40B4-BE49-F238E27FC236}">
                          <a16:creationId xmlns:a16="http://schemas.microsoft.com/office/drawing/2014/main" id="{0245673F-2AD8-D8C6-BB78-D126BACBC1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6" name="Rectangle 785">
                      <a:extLst>
                        <a:ext uri="{FF2B5EF4-FFF2-40B4-BE49-F238E27FC236}">
                          <a16:creationId xmlns:a16="http://schemas.microsoft.com/office/drawing/2014/main" id="{7A31DB96-9508-8E42-FCEC-9745F7D38B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3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7" name="Rectangle 786">
                      <a:extLst>
                        <a:ext uri="{FF2B5EF4-FFF2-40B4-BE49-F238E27FC236}">
                          <a16:creationId xmlns:a16="http://schemas.microsoft.com/office/drawing/2014/main" id="{229D132F-C251-C004-0CC9-DC90FE44ED2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0" y="3747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48" name="Freeform 787">
                      <a:extLst>
                        <a:ext uri="{FF2B5EF4-FFF2-40B4-BE49-F238E27FC236}">
                          <a16:creationId xmlns:a16="http://schemas.microsoft.com/office/drawing/2014/main" id="{CD97B1C0-A27B-4A55-A02E-764D5F5225D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49" name="AutoShape 788">
                      <a:extLst>
                        <a:ext uri="{FF2B5EF4-FFF2-40B4-BE49-F238E27FC236}">
                          <a16:creationId xmlns:a16="http://schemas.microsoft.com/office/drawing/2014/main" id="{1F7F4FCE-0F90-641C-70A4-0C7166E4077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50" name="Rectangle 789">
                      <a:extLst>
                        <a:ext uri="{FF2B5EF4-FFF2-40B4-BE49-F238E27FC236}">
                          <a16:creationId xmlns:a16="http://schemas.microsoft.com/office/drawing/2014/main" id="{95581B1B-6BD8-A07A-18EC-A429BB70D1B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1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51" name="Rectangle 790">
                      <a:extLst>
                        <a:ext uri="{FF2B5EF4-FFF2-40B4-BE49-F238E27FC236}">
                          <a16:creationId xmlns:a16="http://schemas.microsoft.com/office/drawing/2014/main" id="{14A98812-A05E-74C3-48E7-E56B5E5F68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52" name="Rectangle 791">
                      <a:extLst>
                        <a:ext uri="{FF2B5EF4-FFF2-40B4-BE49-F238E27FC236}">
                          <a16:creationId xmlns:a16="http://schemas.microsoft.com/office/drawing/2014/main" id="{88262065-C881-511E-09DF-486CAC116F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596" name="Group 792">
                  <a:extLst>
                    <a:ext uri="{FF2B5EF4-FFF2-40B4-BE49-F238E27FC236}">
                      <a16:creationId xmlns:a16="http://schemas.microsoft.com/office/drawing/2014/main" id="{BB25E1A3-8FF9-FFF7-229F-7EC0B26D08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07" y="3738"/>
                  <a:ext cx="520" cy="52"/>
                  <a:chOff x="2507" y="3738"/>
                  <a:chExt cx="520" cy="52"/>
                </a:xfrm>
              </p:grpSpPr>
              <p:grpSp>
                <p:nvGrpSpPr>
                  <p:cNvPr id="11597" name="Group 793">
                    <a:extLst>
                      <a:ext uri="{FF2B5EF4-FFF2-40B4-BE49-F238E27FC236}">
                        <a16:creationId xmlns:a16="http://schemas.microsoft.com/office/drawing/2014/main" id="{B1788257-58C5-F816-3C02-896DFE1AEC8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07" y="3738"/>
                    <a:ext cx="265" cy="52"/>
                    <a:chOff x="2507" y="3738"/>
                    <a:chExt cx="265" cy="52"/>
                  </a:xfrm>
                </p:grpSpPr>
                <p:grpSp>
                  <p:nvGrpSpPr>
                    <p:cNvPr id="11618" name="Group 794">
                      <a:extLst>
                        <a:ext uri="{FF2B5EF4-FFF2-40B4-BE49-F238E27FC236}">
                          <a16:creationId xmlns:a16="http://schemas.microsoft.com/office/drawing/2014/main" id="{5520721A-AEEE-8135-E607-A114909D49F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07" y="3738"/>
                      <a:ext cx="72" cy="52"/>
                      <a:chOff x="2507" y="3738"/>
                      <a:chExt cx="72" cy="52"/>
                    </a:xfrm>
                  </p:grpSpPr>
                  <p:sp>
                    <p:nvSpPr>
                      <p:cNvPr id="11632" name="AutoShape 795">
                        <a:extLst>
                          <a:ext uri="{FF2B5EF4-FFF2-40B4-BE49-F238E27FC236}">
                            <a16:creationId xmlns:a16="http://schemas.microsoft.com/office/drawing/2014/main" id="{8BC271D4-ACD2-4337-7FCE-7FC72232325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7" y="3738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33" name="Rectangle 796">
                        <a:extLst>
                          <a:ext uri="{FF2B5EF4-FFF2-40B4-BE49-F238E27FC236}">
                            <a16:creationId xmlns:a16="http://schemas.microsoft.com/office/drawing/2014/main" id="{B0CE975D-C154-3DE8-6F91-7DEFEC40D1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6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34" name="Rectangle 797">
                        <a:extLst>
                          <a:ext uri="{FF2B5EF4-FFF2-40B4-BE49-F238E27FC236}">
                            <a16:creationId xmlns:a16="http://schemas.microsoft.com/office/drawing/2014/main" id="{DA12CC58-19BB-0B2A-0F3B-256CC04F397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4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35" name="Rectangle 798">
                        <a:extLst>
                          <a:ext uri="{FF2B5EF4-FFF2-40B4-BE49-F238E27FC236}">
                            <a16:creationId xmlns:a16="http://schemas.microsoft.com/office/drawing/2014/main" id="{969D9F79-0B0C-BF71-A075-C7CEEC059D1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1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36" name="Freeform 799">
                        <a:extLst>
                          <a:ext uri="{FF2B5EF4-FFF2-40B4-BE49-F238E27FC236}">
                            <a16:creationId xmlns:a16="http://schemas.microsoft.com/office/drawing/2014/main" id="{8989CCB8-ADB5-919B-FFF8-56E47012AAC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48" y="3759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19" name="AutoShape 800">
                      <a:extLst>
                        <a:ext uri="{FF2B5EF4-FFF2-40B4-BE49-F238E27FC236}">
                          <a16:creationId xmlns:a16="http://schemas.microsoft.com/office/drawing/2014/main" id="{AF0CA6B5-2FB4-25BC-FED1-5329A00977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0" name="Rectangle 801">
                      <a:extLst>
                        <a:ext uri="{FF2B5EF4-FFF2-40B4-BE49-F238E27FC236}">
                          <a16:creationId xmlns:a16="http://schemas.microsoft.com/office/drawing/2014/main" id="{32018658-5DB0-6A0D-886C-682101B923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1" name="Rectangle 802">
                      <a:extLst>
                        <a:ext uri="{FF2B5EF4-FFF2-40B4-BE49-F238E27FC236}">
                          <a16:creationId xmlns:a16="http://schemas.microsoft.com/office/drawing/2014/main" id="{844D83C0-ADE4-1A2B-4B1C-CF7E0EA8CB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763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2" name="Rectangle 803">
                      <a:extLst>
                        <a:ext uri="{FF2B5EF4-FFF2-40B4-BE49-F238E27FC236}">
                          <a16:creationId xmlns:a16="http://schemas.microsoft.com/office/drawing/2014/main" id="{E827D60D-E2A6-34C9-93C1-F1F7F10831C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2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3" name="AutoShape 804">
                      <a:extLst>
                        <a:ext uri="{FF2B5EF4-FFF2-40B4-BE49-F238E27FC236}">
                          <a16:creationId xmlns:a16="http://schemas.microsoft.com/office/drawing/2014/main" id="{7EEA6238-C7AA-28BC-3133-A3E9599722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4" name="Rectangle 805">
                      <a:extLst>
                        <a:ext uri="{FF2B5EF4-FFF2-40B4-BE49-F238E27FC236}">
                          <a16:creationId xmlns:a16="http://schemas.microsoft.com/office/drawing/2014/main" id="{E0E8D744-688B-0E8F-7553-64FE6847CA1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5" name="Rectangle 806">
                      <a:extLst>
                        <a:ext uri="{FF2B5EF4-FFF2-40B4-BE49-F238E27FC236}">
                          <a16:creationId xmlns:a16="http://schemas.microsoft.com/office/drawing/2014/main" id="{B227DCB7-61ED-6242-641D-AFC3F1FE666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6" name="Rectangle 807">
                      <a:extLst>
                        <a:ext uri="{FF2B5EF4-FFF2-40B4-BE49-F238E27FC236}">
                          <a16:creationId xmlns:a16="http://schemas.microsoft.com/office/drawing/2014/main" id="{E90707D0-D1B2-86D0-11C2-2C1C49C0A2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7" name="Freeform 808">
                      <a:extLst>
                        <a:ext uri="{FF2B5EF4-FFF2-40B4-BE49-F238E27FC236}">
                          <a16:creationId xmlns:a16="http://schemas.microsoft.com/office/drawing/2014/main" id="{35991A9F-B7AA-F928-DFED-26A53BC3B1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674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28" name="AutoShape 809">
                      <a:extLst>
                        <a:ext uri="{FF2B5EF4-FFF2-40B4-BE49-F238E27FC236}">
                          <a16:creationId xmlns:a16="http://schemas.microsoft.com/office/drawing/2014/main" id="{0F6CD144-DE81-85FA-A90B-27C0472E9C5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0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29" name="Rectangle 810">
                      <a:extLst>
                        <a:ext uri="{FF2B5EF4-FFF2-40B4-BE49-F238E27FC236}">
                          <a16:creationId xmlns:a16="http://schemas.microsoft.com/office/drawing/2014/main" id="{F4312262-8DB0-2A63-5017-C0EABAB1ADD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30" name="Rectangle 811">
                      <a:extLst>
                        <a:ext uri="{FF2B5EF4-FFF2-40B4-BE49-F238E27FC236}">
                          <a16:creationId xmlns:a16="http://schemas.microsoft.com/office/drawing/2014/main" id="{2D70184F-201D-4224-15C5-F974275E0D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31" name="Rectangle 812">
                      <a:extLst>
                        <a:ext uri="{FF2B5EF4-FFF2-40B4-BE49-F238E27FC236}">
                          <a16:creationId xmlns:a16="http://schemas.microsoft.com/office/drawing/2014/main" id="{CF6AEB9D-E99D-237A-5ACB-858E98D0918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598" name="Group 813">
                    <a:extLst>
                      <a:ext uri="{FF2B5EF4-FFF2-40B4-BE49-F238E27FC236}">
                        <a16:creationId xmlns:a16="http://schemas.microsoft.com/office/drawing/2014/main" id="{80E5A192-4ACD-7CA9-0722-CB2391FA5D7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62" y="3738"/>
                    <a:ext cx="265" cy="52"/>
                    <a:chOff x="2762" y="3738"/>
                    <a:chExt cx="265" cy="52"/>
                  </a:xfrm>
                </p:grpSpPr>
                <p:grpSp>
                  <p:nvGrpSpPr>
                    <p:cNvPr id="11599" name="Group 814">
                      <a:extLst>
                        <a:ext uri="{FF2B5EF4-FFF2-40B4-BE49-F238E27FC236}">
                          <a16:creationId xmlns:a16="http://schemas.microsoft.com/office/drawing/2014/main" id="{863144C3-29EC-6E34-E57C-8568428F95C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62" y="3738"/>
                      <a:ext cx="73" cy="52"/>
                      <a:chOff x="2762" y="3738"/>
                      <a:chExt cx="73" cy="52"/>
                    </a:xfrm>
                  </p:grpSpPr>
                  <p:sp>
                    <p:nvSpPr>
                      <p:cNvPr id="11613" name="AutoShape 815">
                        <a:extLst>
                          <a:ext uri="{FF2B5EF4-FFF2-40B4-BE49-F238E27FC236}">
                            <a16:creationId xmlns:a16="http://schemas.microsoft.com/office/drawing/2014/main" id="{B6DE4AAB-51FF-B4DA-4181-008F26B1B4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2" y="373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14" name="Rectangle 816">
                        <a:extLst>
                          <a:ext uri="{FF2B5EF4-FFF2-40B4-BE49-F238E27FC236}">
                            <a16:creationId xmlns:a16="http://schemas.microsoft.com/office/drawing/2014/main" id="{9E3980BF-FF35-B0CA-FD7D-AAD01C47FF9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1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15" name="Rectangle 817">
                        <a:extLst>
                          <a:ext uri="{FF2B5EF4-FFF2-40B4-BE49-F238E27FC236}">
                            <a16:creationId xmlns:a16="http://schemas.microsoft.com/office/drawing/2014/main" id="{C0D03072-9694-1458-2BA3-E6BCC0F11E7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16" name="Rectangle 818">
                        <a:extLst>
                          <a:ext uri="{FF2B5EF4-FFF2-40B4-BE49-F238E27FC236}">
                            <a16:creationId xmlns:a16="http://schemas.microsoft.com/office/drawing/2014/main" id="{3095BDD4-A2A6-C62D-66A1-DE70CC55510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617" name="Freeform 819">
                        <a:extLst>
                          <a:ext uri="{FF2B5EF4-FFF2-40B4-BE49-F238E27FC236}">
                            <a16:creationId xmlns:a16="http://schemas.microsoft.com/office/drawing/2014/main" id="{50D7531E-79FA-E9D0-92A6-AB202CE5474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4" y="3759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600" name="AutoShape 820">
                      <a:extLst>
                        <a:ext uri="{FF2B5EF4-FFF2-40B4-BE49-F238E27FC236}">
                          <a16:creationId xmlns:a16="http://schemas.microsoft.com/office/drawing/2014/main" id="{E379C194-35AD-7D7F-D1F0-92444A9AC8C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1" name="Rectangle 821">
                      <a:extLst>
                        <a:ext uri="{FF2B5EF4-FFF2-40B4-BE49-F238E27FC236}">
                          <a16:creationId xmlns:a16="http://schemas.microsoft.com/office/drawing/2014/main" id="{15812A3F-4198-A588-B2F9-B10190330E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2" name="Rectangle 822">
                      <a:extLst>
                        <a:ext uri="{FF2B5EF4-FFF2-40B4-BE49-F238E27FC236}">
                          <a16:creationId xmlns:a16="http://schemas.microsoft.com/office/drawing/2014/main" id="{8B764D79-4EEC-1763-BB21-C5F3F74C779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3" name="Rectangle 823">
                      <a:extLst>
                        <a:ext uri="{FF2B5EF4-FFF2-40B4-BE49-F238E27FC236}">
                          <a16:creationId xmlns:a16="http://schemas.microsoft.com/office/drawing/2014/main" id="{E920D7FA-1861-6A92-90BA-C6D582F92F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8" y="376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4" name="AutoShape 824">
                      <a:extLst>
                        <a:ext uri="{FF2B5EF4-FFF2-40B4-BE49-F238E27FC236}">
                          <a16:creationId xmlns:a16="http://schemas.microsoft.com/office/drawing/2014/main" id="{4257109A-6A85-6A2E-1B9F-49C9496969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5" name="Rectangle 825">
                      <a:extLst>
                        <a:ext uri="{FF2B5EF4-FFF2-40B4-BE49-F238E27FC236}">
                          <a16:creationId xmlns:a16="http://schemas.microsoft.com/office/drawing/2014/main" id="{28B5359C-538C-B428-3D49-1295F589B9F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6" name="Rectangle 826">
                      <a:extLst>
                        <a:ext uri="{FF2B5EF4-FFF2-40B4-BE49-F238E27FC236}">
                          <a16:creationId xmlns:a16="http://schemas.microsoft.com/office/drawing/2014/main" id="{818821BE-49D7-2CDD-529F-79A6E4329B2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5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7" name="Rectangle 827">
                      <a:extLst>
                        <a:ext uri="{FF2B5EF4-FFF2-40B4-BE49-F238E27FC236}">
                          <a16:creationId xmlns:a16="http://schemas.microsoft.com/office/drawing/2014/main" id="{42100F99-2E3B-EB3C-9F9F-0E1DBD5F017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763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08" name="Freeform 828">
                      <a:extLst>
                        <a:ext uri="{FF2B5EF4-FFF2-40B4-BE49-F238E27FC236}">
                          <a16:creationId xmlns:a16="http://schemas.microsoft.com/office/drawing/2014/main" id="{BB2E63D0-976E-EBEB-1A10-C452697EFB5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9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09" name="AutoShape 829">
                      <a:extLst>
                        <a:ext uri="{FF2B5EF4-FFF2-40B4-BE49-F238E27FC236}">
                          <a16:creationId xmlns:a16="http://schemas.microsoft.com/office/drawing/2014/main" id="{C7A97FFA-1673-CBB0-E190-896A553F9E4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5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10" name="Rectangle 830">
                      <a:extLst>
                        <a:ext uri="{FF2B5EF4-FFF2-40B4-BE49-F238E27FC236}">
                          <a16:creationId xmlns:a16="http://schemas.microsoft.com/office/drawing/2014/main" id="{59C5CE76-EBC4-CA20-0DFA-0DC392D522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3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11" name="Rectangle 831">
                      <a:extLst>
                        <a:ext uri="{FF2B5EF4-FFF2-40B4-BE49-F238E27FC236}">
                          <a16:creationId xmlns:a16="http://schemas.microsoft.com/office/drawing/2014/main" id="{0D53C267-8AE7-36CD-8C08-E6C1700A3D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612" name="Rectangle 832">
                      <a:extLst>
                        <a:ext uri="{FF2B5EF4-FFF2-40B4-BE49-F238E27FC236}">
                          <a16:creationId xmlns:a16="http://schemas.microsoft.com/office/drawing/2014/main" id="{7584B4AA-3F72-2A7E-4156-056686DC0E5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</p:grpSp>
          <p:grpSp>
            <p:nvGrpSpPr>
              <p:cNvPr id="11386" name="Group 833">
                <a:extLst>
                  <a:ext uri="{FF2B5EF4-FFF2-40B4-BE49-F238E27FC236}">
                    <a16:creationId xmlns:a16="http://schemas.microsoft.com/office/drawing/2014/main" id="{5AE98A41-BF12-7660-6021-D03A248D1A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0" y="3632"/>
                <a:ext cx="585" cy="161"/>
                <a:chOff x="2030" y="3632"/>
                <a:chExt cx="585" cy="161"/>
              </a:xfrm>
            </p:grpSpPr>
            <p:grpSp>
              <p:nvGrpSpPr>
                <p:cNvPr id="11387" name="Group 834">
                  <a:extLst>
                    <a:ext uri="{FF2B5EF4-FFF2-40B4-BE49-F238E27FC236}">
                      <a16:creationId xmlns:a16="http://schemas.microsoft.com/office/drawing/2014/main" id="{CC7D584E-5DE9-8213-E7B7-D813D8223EB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95" y="3632"/>
                  <a:ext cx="520" cy="52"/>
                  <a:chOff x="2095" y="3632"/>
                  <a:chExt cx="520" cy="52"/>
                </a:xfrm>
              </p:grpSpPr>
              <p:grpSp>
                <p:nvGrpSpPr>
                  <p:cNvPr id="11552" name="Group 835">
                    <a:extLst>
                      <a:ext uri="{FF2B5EF4-FFF2-40B4-BE49-F238E27FC236}">
                        <a16:creationId xmlns:a16="http://schemas.microsoft.com/office/drawing/2014/main" id="{5D40A6DF-9BC4-8352-69C5-2B882FC5271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95" y="3632"/>
                    <a:ext cx="265" cy="52"/>
                    <a:chOff x="2095" y="3632"/>
                    <a:chExt cx="265" cy="52"/>
                  </a:xfrm>
                </p:grpSpPr>
                <p:grpSp>
                  <p:nvGrpSpPr>
                    <p:cNvPr id="11573" name="Group 836">
                      <a:extLst>
                        <a:ext uri="{FF2B5EF4-FFF2-40B4-BE49-F238E27FC236}">
                          <a16:creationId xmlns:a16="http://schemas.microsoft.com/office/drawing/2014/main" id="{00804BF6-452A-8DE3-B203-5BC636D5356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5" y="3632"/>
                      <a:ext cx="72" cy="52"/>
                      <a:chOff x="2095" y="3632"/>
                      <a:chExt cx="72" cy="52"/>
                    </a:xfrm>
                  </p:grpSpPr>
                  <p:sp>
                    <p:nvSpPr>
                      <p:cNvPr id="11587" name="AutoShape 837">
                        <a:extLst>
                          <a:ext uri="{FF2B5EF4-FFF2-40B4-BE49-F238E27FC236}">
                            <a16:creationId xmlns:a16="http://schemas.microsoft.com/office/drawing/2014/main" id="{B15BD7F5-E69C-316E-45BB-3565A3DEB64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88" name="Rectangle 838">
                        <a:extLst>
                          <a:ext uri="{FF2B5EF4-FFF2-40B4-BE49-F238E27FC236}">
                            <a16:creationId xmlns:a16="http://schemas.microsoft.com/office/drawing/2014/main" id="{A241AB53-5541-2AFF-2D72-4868C4C8D9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89" name="Rectangle 839">
                        <a:extLst>
                          <a:ext uri="{FF2B5EF4-FFF2-40B4-BE49-F238E27FC236}">
                            <a16:creationId xmlns:a16="http://schemas.microsoft.com/office/drawing/2014/main" id="{75FCFFDF-DEDF-2019-E1D5-8FFC1B7190A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1" y="365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90" name="Rectangle 840">
                        <a:extLst>
                          <a:ext uri="{FF2B5EF4-FFF2-40B4-BE49-F238E27FC236}">
                            <a16:creationId xmlns:a16="http://schemas.microsoft.com/office/drawing/2014/main" id="{EB7FB977-5AF3-7DFA-846C-CBE4AE9DF53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9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91" name="Freeform 841">
                        <a:extLst>
                          <a:ext uri="{FF2B5EF4-FFF2-40B4-BE49-F238E27FC236}">
                            <a16:creationId xmlns:a16="http://schemas.microsoft.com/office/drawing/2014/main" id="{BA3E264C-F174-2A0C-6BD9-DC1B54EFE9F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36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574" name="AutoShape 842">
                      <a:extLst>
                        <a:ext uri="{FF2B5EF4-FFF2-40B4-BE49-F238E27FC236}">
                          <a16:creationId xmlns:a16="http://schemas.microsoft.com/office/drawing/2014/main" id="{B70EE70D-48A3-B8CE-D231-D7513187719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5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75" name="Rectangle 843">
                      <a:extLst>
                        <a:ext uri="{FF2B5EF4-FFF2-40B4-BE49-F238E27FC236}">
                          <a16:creationId xmlns:a16="http://schemas.microsoft.com/office/drawing/2014/main" id="{8709B597-A550-171B-E1CD-B673067449D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76" name="Rectangle 844">
                      <a:extLst>
                        <a:ext uri="{FF2B5EF4-FFF2-40B4-BE49-F238E27FC236}">
                          <a16:creationId xmlns:a16="http://schemas.microsoft.com/office/drawing/2014/main" id="{AB3D1149-5F4D-F6A2-EE66-FA587205575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77" name="Rectangle 845">
                      <a:extLst>
                        <a:ext uri="{FF2B5EF4-FFF2-40B4-BE49-F238E27FC236}">
                          <a16:creationId xmlns:a16="http://schemas.microsoft.com/office/drawing/2014/main" id="{D6209BAA-CBDC-7047-2189-6851447D1F4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78" name="AutoShape 846">
                      <a:extLst>
                        <a:ext uri="{FF2B5EF4-FFF2-40B4-BE49-F238E27FC236}">
                          <a16:creationId xmlns:a16="http://schemas.microsoft.com/office/drawing/2014/main" id="{B8670AD9-1938-AC2F-7393-02892498C1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79" name="Rectangle 847">
                      <a:extLst>
                        <a:ext uri="{FF2B5EF4-FFF2-40B4-BE49-F238E27FC236}">
                          <a16:creationId xmlns:a16="http://schemas.microsoft.com/office/drawing/2014/main" id="{1584F1F1-925F-7887-08B8-69A1A75000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0" name="Rectangle 848">
                      <a:extLst>
                        <a:ext uri="{FF2B5EF4-FFF2-40B4-BE49-F238E27FC236}">
                          <a16:creationId xmlns:a16="http://schemas.microsoft.com/office/drawing/2014/main" id="{53D6E986-7B1C-1265-95AA-00AFB236A25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1" name="Rectangle 849">
                      <a:extLst>
                        <a:ext uri="{FF2B5EF4-FFF2-40B4-BE49-F238E27FC236}">
                          <a16:creationId xmlns:a16="http://schemas.microsoft.com/office/drawing/2014/main" id="{1BAD7EAF-627B-47F7-1522-D967D2174F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2" name="Freeform 850">
                      <a:extLst>
                        <a:ext uri="{FF2B5EF4-FFF2-40B4-BE49-F238E27FC236}">
                          <a16:creationId xmlns:a16="http://schemas.microsoft.com/office/drawing/2014/main" id="{F2EFA4DB-D82B-20CE-8F82-31F2587542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62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83" name="AutoShape 851">
                      <a:extLst>
                        <a:ext uri="{FF2B5EF4-FFF2-40B4-BE49-F238E27FC236}">
                          <a16:creationId xmlns:a16="http://schemas.microsoft.com/office/drawing/2014/main" id="{F5D7233A-5CFB-319F-0357-1ADFEA8F318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7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4" name="Rectangle 852">
                      <a:extLst>
                        <a:ext uri="{FF2B5EF4-FFF2-40B4-BE49-F238E27FC236}">
                          <a16:creationId xmlns:a16="http://schemas.microsoft.com/office/drawing/2014/main" id="{45864F12-2CA6-490C-D918-981BC1EC904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36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5" name="Rectangle 853">
                      <a:extLst>
                        <a:ext uri="{FF2B5EF4-FFF2-40B4-BE49-F238E27FC236}">
                          <a16:creationId xmlns:a16="http://schemas.microsoft.com/office/drawing/2014/main" id="{C0860266-2D30-AC85-7077-09063966CCA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86" name="Rectangle 854">
                      <a:extLst>
                        <a:ext uri="{FF2B5EF4-FFF2-40B4-BE49-F238E27FC236}">
                          <a16:creationId xmlns:a16="http://schemas.microsoft.com/office/drawing/2014/main" id="{50B695BF-8410-231A-942E-AF9F3DAAD9A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553" name="Group 855">
                    <a:extLst>
                      <a:ext uri="{FF2B5EF4-FFF2-40B4-BE49-F238E27FC236}">
                        <a16:creationId xmlns:a16="http://schemas.microsoft.com/office/drawing/2014/main" id="{88DB24DE-BE13-373B-C75B-424EB02172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50" y="3632"/>
                    <a:ext cx="265" cy="52"/>
                    <a:chOff x="2350" y="3632"/>
                    <a:chExt cx="265" cy="52"/>
                  </a:xfrm>
                </p:grpSpPr>
                <p:grpSp>
                  <p:nvGrpSpPr>
                    <p:cNvPr id="11554" name="Group 856">
                      <a:extLst>
                        <a:ext uri="{FF2B5EF4-FFF2-40B4-BE49-F238E27FC236}">
                          <a16:creationId xmlns:a16="http://schemas.microsoft.com/office/drawing/2014/main" id="{88D54995-0560-0FE5-D6E7-822CFFD37E9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0" y="3632"/>
                      <a:ext cx="72" cy="52"/>
                      <a:chOff x="2350" y="3632"/>
                      <a:chExt cx="72" cy="52"/>
                    </a:xfrm>
                  </p:grpSpPr>
                  <p:sp>
                    <p:nvSpPr>
                      <p:cNvPr id="11568" name="AutoShape 857">
                        <a:extLst>
                          <a:ext uri="{FF2B5EF4-FFF2-40B4-BE49-F238E27FC236}">
                            <a16:creationId xmlns:a16="http://schemas.microsoft.com/office/drawing/2014/main" id="{6CA6976A-C83F-2DC5-3AB3-83697682C57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69" name="Rectangle 858">
                        <a:extLst>
                          <a:ext uri="{FF2B5EF4-FFF2-40B4-BE49-F238E27FC236}">
                            <a16:creationId xmlns:a16="http://schemas.microsoft.com/office/drawing/2014/main" id="{10FEB495-3E47-2EB6-065E-68EB4414F05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70" name="Rectangle 859">
                        <a:extLst>
                          <a:ext uri="{FF2B5EF4-FFF2-40B4-BE49-F238E27FC236}">
                            <a16:creationId xmlns:a16="http://schemas.microsoft.com/office/drawing/2014/main" id="{C4DC0FFD-205A-F3B7-6465-B169917F9F9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7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71" name="Rectangle 860">
                        <a:extLst>
                          <a:ext uri="{FF2B5EF4-FFF2-40B4-BE49-F238E27FC236}">
                            <a16:creationId xmlns:a16="http://schemas.microsoft.com/office/drawing/2014/main" id="{F11DC256-D392-BD9C-7AE7-893C2C7A9DF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4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72" name="Freeform 861">
                        <a:extLst>
                          <a:ext uri="{FF2B5EF4-FFF2-40B4-BE49-F238E27FC236}">
                            <a16:creationId xmlns:a16="http://schemas.microsoft.com/office/drawing/2014/main" id="{9174E771-098C-8024-4B63-616D23FBA87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1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555" name="AutoShape 862">
                      <a:extLst>
                        <a:ext uri="{FF2B5EF4-FFF2-40B4-BE49-F238E27FC236}">
                          <a16:creationId xmlns:a16="http://schemas.microsoft.com/office/drawing/2014/main" id="{678EA28A-DE27-F65C-2310-5D5685D1F27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56" name="Rectangle 863">
                      <a:extLst>
                        <a:ext uri="{FF2B5EF4-FFF2-40B4-BE49-F238E27FC236}">
                          <a16:creationId xmlns:a16="http://schemas.microsoft.com/office/drawing/2014/main" id="{15914C32-6CFC-F791-975B-430F3829294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57" name="Rectangle 864">
                      <a:extLst>
                        <a:ext uri="{FF2B5EF4-FFF2-40B4-BE49-F238E27FC236}">
                          <a16:creationId xmlns:a16="http://schemas.microsoft.com/office/drawing/2014/main" id="{B0AAC45F-0C16-B79A-6AD4-D60A67B855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58" name="Rectangle 865">
                      <a:extLst>
                        <a:ext uri="{FF2B5EF4-FFF2-40B4-BE49-F238E27FC236}">
                          <a16:creationId xmlns:a16="http://schemas.microsoft.com/office/drawing/2014/main" id="{C74A0F8D-C9C4-51B8-1ACE-68B0FDE25D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59" name="AutoShape 866">
                      <a:extLst>
                        <a:ext uri="{FF2B5EF4-FFF2-40B4-BE49-F238E27FC236}">
                          <a16:creationId xmlns:a16="http://schemas.microsoft.com/office/drawing/2014/main" id="{B99043B3-E9CF-5E40-50D5-0F9D08B9BC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0" name="Rectangle 867">
                      <a:extLst>
                        <a:ext uri="{FF2B5EF4-FFF2-40B4-BE49-F238E27FC236}">
                          <a16:creationId xmlns:a16="http://schemas.microsoft.com/office/drawing/2014/main" id="{86E48443-F6A0-8000-DB21-0602AFA2E9F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1" name="Rectangle 868">
                      <a:extLst>
                        <a:ext uri="{FF2B5EF4-FFF2-40B4-BE49-F238E27FC236}">
                          <a16:creationId xmlns:a16="http://schemas.microsoft.com/office/drawing/2014/main" id="{A687F8C9-5BAE-0116-1AA6-DE46F122E76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2" name="Rectangle 869">
                      <a:extLst>
                        <a:ext uri="{FF2B5EF4-FFF2-40B4-BE49-F238E27FC236}">
                          <a16:creationId xmlns:a16="http://schemas.microsoft.com/office/drawing/2014/main" id="{2F46F1AE-D513-E51F-599C-8FBEF9CAD3C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3" name="Freeform 870">
                      <a:extLst>
                        <a:ext uri="{FF2B5EF4-FFF2-40B4-BE49-F238E27FC236}">
                          <a16:creationId xmlns:a16="http://schemas.microsoft.com/office/drawing/2014/main" id="{193110F8-C5F1-C592-24A0-695163EA7E1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17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64" name="AutoShape 871">
                      <a:extLst>
                        <a:ext uri="{FF2B5EF4-FFF2-40B4-BE49-F238E27FC236}">
                          <a16:creationId xmlns:a16="http://schemas.microsoft.com/office/drawing/2014/main" id="{E779E27F-D466-2BC7-2A0D-3DFDEC77C5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5" name="Rectangle 872">
                      <a:extLst>
                        <a:ext uri="{FF2B5EF4-FFF2-40B4-BE49-F238E27FC236}">
                          <a16:creationId xmlns:a16="http://schemas.microsoft.com/office/drawing/2014/main" id="{C5A9F2F4-D3AB-6E4C-3222-C72C9FD07E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6" name="Rectangle 873">
                      <a:extLst>
                        <a:ext uri="{FF2B5EF4-FFF2-40B4-BE49-F238E27FC236}">
                          <a16:creationId xmlns:a16="http://schemas.microsoft.com/office/drawing/2014/main" id="{ECD33637-7588-3AA4-AE75-10F687E89F3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67" name="Rectangle 874">
                      <a:extLst>
                        <a:ext uri="{FF2B5EF4-FFF2-40B4-BE49-F238E27FC236}">
                          <a16:creationId xmlns:a16="http://schemas.microsoft.com/office/drawing/2014/main" id="{EFDB146F-9333-45D4-186C-2E1153F900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388" name="Group 875">
                  <a:extLst>
                    <a:ext uri="{FF2B5EF4-FFF2-40B4-BE49-F238E27FC236}">
                      <a16:creationId xmlns:a16="http://schemas.microsoft.com/office/drawing/2014/main" id="{42D9EA05-1821-195E-06B5-B5C43D43963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68" y="3667"/>
                  <a:ext cx="521" cy="52"/>
                  <a:chOff x="2068" y="3667"/>
                  <a:chExt cx="521" cy="52"/>
                </a:xfrm>
              </p:grpSpPr>
              <p:grpSp>
                <p:nvGrpSpPr>
                  <p:cNvPr id="11512" name="Group 876">
                    <a:extLst>
                      <a:ext uri="{FF2B5EF4-FFF2-40B4-BE49-F238E27FC236}">
                        <a16:creationId xmlns:a16="http://schemas.microsoft.com/office/drawing/2014/main" id="{3E57BD68-1A43-8023-ADD2-29BFEC9FFF0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68" y="3667"/>
                    <a:ext cx="266" cy="52"/>
                    <a:chOff x="2068" y="3667"/>
                    <a:chExt cx="266" cy="52"/>
                  </a:xfrm>
                </p:grpSpPr>
                <p:grpSp>
                  <p:nvGrpSpPr>
                    <p:cNvPr id="11533" name="Group 877">
                      <a:extLst>
                        <a:ext uri="{FF2B5EF4-FFF2-40B4-BE49-F238E27FC236}">
                          <a16:creationId xmlns:a16="http://schemas.microsoft.com/office/drawing/2014/main" id="{8F8C17DD-1B9B-4363-9FF3-2DBDC53B1D2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8" y="3667"/>
                      <a:ext cx="73" cy="52"/>
                      <a:chOff x="2068" y="3667"/>
                      <a:chExt cx="73" cy="52"/>
                    </a:xfrm>
                  </p:grpSpPr>
                  <p:sp>
                    <p:nvSpPr>
                      <p:cNvPr id="11547" name="AutoShape 878">
                        <a:extLst>
                          <a:ext uri="{FF2B5EF4-FFF2-40B4-BE49-F238E27FC236}">
                            <a16:creationId xmlns:a16="http://schemas.microsoft.com/office/drawing/2014/main" id="{1E3BA938-6FCD-FEE3-F43C-B66586156A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8" y="366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48" name="Rectangle 879">
                        <a:extLst>
                          <a:ext uri="{FF2B5EF4-FFF2-40B4-BE49-F238E27FC236}">
                            <a16:creationId xmlns:a16="http://schemas.microsoft.com/office/drawing/2014/main" id="{4D49AD42-7D02-22DC-184B-0B0B4DC7304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8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49" name="Rectangle 880">
                        <a:extLst>
                          <a:ext uri="{FF2B5EF4-FFF2-40B4-BE49-F238E27FC236}">
                            <a16:creationId xmlns:a16="http://schemas.microsoft.com/office/drawing/2014/main" id="{FA2DED82-A4E7-8D35-0033-E1DFEBACC9B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50" name="Rectangle 881">
                        <a:extLst>
                          <a:ext uri="{FF2B5EF4-FFF2-40B4-BE49-F238E27FC236}">
                            <a16:creationId xmlns:a16="http://schemas.microsoft.com/office/drawing/2014/main" id="{B9B899B7-A4C6-FC7A-3960-795DF76B6D9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51" name="Freeform 882">
                        <a:extLst>
                          <a:ext uri="{FF2B5EF4-FFF2-40B4-BE49-F238E27FC236}">
                            <a16:creationId xmlns:a16="http://schemas.microsoft.com/office/drawing/2014/main" id="{1673EF98-F354-56E8-BB1E-D068E146F56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10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534" name="AutoShape 883">
                      <a:extLst>
                        <a:ext uri="{FF2B5EF4-FFF2-40B4-BE49-F238E27FC236}">
                          <a16:creationId xmlns:a16="http://schemas.microsoft.com/office/drawing/2014/main" id="{C4783240-3861-52F3-A8C5-0510EC68EBE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9" y="366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35" name="Rectangle 884">
                      <a:extLst>
                        <a:ext uri="{FF2B5EF4-FFF2-40B4-BE49-F238E27FC236}">
                          <a16:creationId xmlns:a16="http://schemas.microsoft.com/office/drawing/2014/main" id="{C0FB7931-D4D0-6D18-CFF0-B8842672ACA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8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36" name="Rectangle 885">
                      <a:extLst>
                        <a:ext uri="{FF2B5EF4-FFF2-40B4-BE49-F238E27FC236}">
                          <a16:creationId xmlns:a16="http://schemas.microsoft.com/office/drawing/2014/main" id="{32F0F32C-9B74-7893-47C3-68DBB74043A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37" name="Rectangle 886">
                      <a:extLst>
                        <a:ext uri="{FF2B5EF4-FFF2-40B4-BE49-F238E27FC236}">
                          <a16:creationId xmlns:a16="http://schemas.microsoft.com/office/drawing/2014/main" id="{44709855-8C81-0167-F960-08D5A0F95D2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38" name="AutoShape 887">
                      <a:extLst>
                        <a:ext uri="{FF2B5EF4-FFF2-40B4-BE49-F238E27FC236}">
                          <a16:creationId xmlns:a16="http://schemas.microsoft.com/office/drawing/2014/main" id="{E416CDD1-A07B-693A-4580-92A2EDF455C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39" name="Rectangle 888">
                      <a:extLst>
                        <a:ext uri="{FF2B5EF4-FFF2-40B4-BE49-F238E27FC236}">
                          <a16:creationId xmlns:a16="http://schemas.microsoft.com/office/drawing/2014/main" id="{67CC05FA-28A9-54F4-6085-FFA55EF16B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0" name="Rectangle 889">
                      <a:extLst>
                        <a:ext uri="{FF2B5EF4-FFF2-40B4-BE49-F238E27FC236}">
                          <a16:creationId xmlns:a16="http://schemas.microsoft.com/office/drawing/2014/main" id="{B6EC19E7-E272-FE74-0B86-5274A1914CE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1" name="Rectangle 890">
                      <a:extLst>
                        <a:ext uri="{FF2B5EF4-FFF2-40B4-BE49-F238E27FC236}">
                          <a16:creationId xmlns:a16="http://schemas.microsoft.com/office/drawing/2014/main" id="{755D209F-0B6B-50E0-F0B9-132D304AB34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2" name="Freeform 891">
                      <a:extLst>
                        <a:ext uri="{FF2B5EF4-FFF2-40B4-BE49-F238E27FC236}">
                          <a16:creationId xmlns:a16="http://schemas.microsoft.com/office/drawing/2014/main" id="{43046BE8-2F31-E2A1-931B-7CEA9D084A8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36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43" name="AutoShape 892">
                      <a:extLst>
                        <a:ext uri="{FF2B5EF4-FFF2-40B4-BE49-F238E27FC236}">
                          <a16:creationId xmlns:a16="http://schemas.microsoft.com/office/drawing/2014/main" id="{B97690EF-F7A9-9FC1-B168-07F7D02C709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4" name="Rectangle 893">
                      <a:extLst>
                        <a:ext uri="{FF2B5EF4-FFF2-40B4-BE49-F238E27FC236}">
                          <a16:creationId xmlns:a16="http://schemas.microsoft.com/office/drawing/2014/main" id="{F66DF4BA-D9F8-82CE-7B4D-661A7439AD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0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5" name="Rectangle 894">
                      <a:extLst>
                        <a:ext uri="{FF2B5EF4-FFF2-40B4-BE49-F238E27FC236}">
                          <a16:creationId xmlns:a16="http://schemas.microsoft.com/office/drawing/2014/main" id="{39B0E2E4-E898-B25A-9A9F-C9030E83FA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46" name="Rectangle 895">
                      <a:extLst>
                        <a:ext uri="{FF2B5EF4-FFF2-40B4-BE49-F238E27FC236}">
                          <a16:creationId xmlns:a16="http://schemas.microsoft.com/office/drawing/2014/main" id="{5CF55A26-E062-5AC7-026D-0635561153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513" name="Group 896">
                    <a:extLst>
                      <a:ext uri="{FF2B5EF4-FFF2-40B4-BE49-F238E27FC236}">
                        <a16:creationId xmlns:a16="http://schemas.microsoft.com/office/drawing/2014/main" id="{BB2282DE-8C9C-285D-A972-E7CB40FBB82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24" y="3667"/>
                    <a:ext cx="265" cy="52"/>
                    <a:chOff x="2324" y="3667"/>
                    <a:chExt cx="265" cy="52"/>
                  </a:xfrm>
                </p:grpSpPr>
                <p:grpSp>
                  <p:nvGrpSpPr>
                    <p:cNvPr id="11514" name="Group 897">
                      <a:extLst>
                        <a:ext uri="{FF2B5EF4-FFF2-40B4-BE49-F238E27FC236}">
                          <a16:creationId xmlns:a16="http://schemas.microsoft.com/office/drawing/2014/main" id="{44CF5952-9AFE-3AB1-9015-F3EBD6C4AD1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24" y="3667"/>
                      <a:ext cx="72" cy="52"/>
                      <a:chOff x="2324" y="3667"/>
                      <a:chExt cx="72" cy="52"/>
                    </a:xfrm>
                  </p:grpSpPr>
                  <p:sp>
                    <p:nvSpPr>
                      <p:cNvPr id="11528" name="AutoShape 898">
                        <a:extLst>
                          <a:ext uri="{FF2B5EF4-FFF2-40B4-BE49-F238E27FC236}">
                            <a16:creationId xmlns:a16="http://schemas.microsoft.com/office/drawing/2014/main" id="{CFBF889A-F4D5-777F-E0BC-3066BE4110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67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29" name="Rectangle 899">
                        <a:extLst>
                          <a:ext uri="{FF2B5EF4-FFF2-40B4-BE49-F238E27FC236}">
                            <a16:creationId xmlns:a16="http://schemas.microsoft.com/office/drawing/2014/main" id="{950CF392-60ED-0D92-8DE1-78B78AD3E4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3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30" name="Rectangle 900">
                        <a:extLst>
                          <a:ext uri="{FF2B5EF4-FFF2-40B4-BE49-F238E27FC236}">
                            <a16:creationId xmlns:a16="http://schemas.microsoft.com/office/drawing/2014/main" id="{CFF78181-F05F-E712-9D62-8B6D0C9A019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31" name="Rectangle 901">
                        <a:extLst>
                          <a:ext uri="{FF2B5EF4-FFF2-40B4-BE49-F238E27FC236}">
                            <a16:creationId xmlns:a16="http://schemas.microsoft.com/office/drawing/2014/main" id="{7636CCEE-C581-EA96-406C-ED89DA38E9B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32" name="Freeform 902">
                        <a:extLst>
                          <a:ext uri="{FF2B5EF4-FFF2-40B4-BE49-F238E27FC236}">
                            <a16:creationId xmlns:a16="http://schemas.microsoft.com/office/drawing/2014/main" id="{07BCCEA1-4119-96F3-A59E-4A400A4E9D8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65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515" name="AutoShape 903">
                      <a:extLst>
                        <a:ext uri="{FF2B5EF4-FFF2-40B4-BE49-F238E27FC236}">
                          <a16:creationId xmlns:a16="http://schemas.microsoft.com/office/drawing/2014/main" id="{E0D5AEA9-0D84-50ED-800C-04BF35682A2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16" name="Rectangle 904">
                      <a:extLst>
                        <a:ext uri="{FF2B5EF4-FFF2-40B4-BE49-F238E27FC236}">
                          <a16:creationId xmlns:a16="http://schemas.microsoft.com/office/drawing/2014/main" id="{52F828BC-1806-768A-307D-71410D0212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17" name="Rectangle 905">
                      <a:extLst>
                        <a:ext uri="{FF2B5EF4-FFF2-40B4-BE49-F238E27FC236}">
                          <a16:creationId xmlns:a16="http://schemas.microsoft.com/office/drawing/2014/main" id="{DF113120-18E3-DA7A-25A6-A198BD55D64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18" name="Rectangle 906">
                      <a:extLst>
                        <a:ext uri="{FF2B5EF4-FFF2-40B4-BE49-F238E27FC236}">
                          <a16:creationId xmlns:a16="http://schemas.microsoft.com/office/drawing/2014/main" id="{41EBB26F-3AC3-5B36-4732-2050364CE9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19" name="AutoShape 907">
                      <a:extLst>
                        <a:ext uri="{FF2B5EF4-FFF2-40B4-BE49-F238E27FC236}">
                          <a16:creationId xmlns:a16="http://schemas.microsoft.com/office/drawing/2014/main" id="{6B1EE43D-100F-F370-C3CB-C7876DD91E8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0" name="Rectangle 908">
                      <a:extLst>
                        <a:ext uri="{FF2B5EF4-FFF2-40B4-BE49-F238E27FC236}">
                          <a16:creationId xmlns:a16="http://schemas.microsoft.com/office/drawing/2014/main" id="{F1A35D89-04F5-FD9D-EAED-A66FB970F35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1" name="Rectangle 909">
                      <a:extLst>
                        <a:ext uri="{FF2B5EF4-FFF2-40B4-BE49-F238E27FC236}">
                          <a16:creationId xmlns:a16="http://schemas.microsoft.com/office/drawing/2014/main" id="{17572F82-5EF1-CD4D-84D4-EA13E8547D0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2" name="Rectangle 910">
                      <a:extLst>
                        <a:ext uri="{FF2B5EF4-FFF2-40B4-BE49-F238E27FC236}">
                          <a16:creationId xmlns:a16="http://schemas.microsoft.com/office/drawing/2014/main" id="{2791F060-8CBA-6D9F-21B1-EBFE5A9E77D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3" name="Freeform 911">
                      <a:extLst>
                        <a:ext uri="{FF2B5EF4-FFF2-40B4-BE49-F238E27FC236}">
                          <a16:creationId xmlns:a16="http://schemas.microsoft.com/office/drawing/2014/main" id="{7ADEB272-F082-4109-5CD6-923F5115FF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91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24" name="AutoShape 912">
                      <a:extLst>
                        <a:ext uri="{FF2B5EF4-FFF2-40B4-BE49-F238E27FC236}">
                          <a16:creationId xmlns:a16="http://schemas.microsoft.com/office/drawing/2014/main" id="{D55D7D2B-0033-88F4-E00A-E3F6B71309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6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5" name="Rectangle 913">
                      <a:extLst>
                        <a:ext uri="{FF2B5EF4-FFF2-40B4-BE49-F238E27FC236}">
                          <a16:creationId xmlns:a16="http://schemas.microsoft.com/office/drawing/2014/main" id="{F0D2A32D-94D7-0166-99F1-6EA7289A462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5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6" name="Rectangle 914">
                      <a:extLst>
                        <a:ext uri="{FF2B5EF4-FFF2-40B4-BE49-F238E27FC236}">
                          <a16:creationId xmlns:a16="http://schemas.microsoft.com/office/drawing/2014/main" id="{09854263-5F53-DDB6-DD1F-3B5A73573DA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27" name="Rectangle 915">
                      <a:extLst>
                        <a:ext uri="{FF2B5EF4-FFF2-40B4-BE49-F238E27FC236}">
                          <a16:creationId xmlns:a16="http://schemas.microsoft.com/office/drawing/2014/main" id="{61E594E3-45A7-2B08-94CF-8AACB07241A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1389" name="Group 916">
                  <a:extLst>
                    <a:ext uri="{FF2B5EF4-FFF2-40B4-BE49-F238E27FC236}">
                      <a16:creationId xmlns:a16="http://schemas.microsoft.com/office/drawing/2014/main" id="{B09B3ADA-091B-31B8-33AC-CD813F6116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56" y="3700"/>
                  <a:ext cx="521" cy="51"/>
                  <a:chOff x="2056" y="3700"/>
                  <a:chExt cx="521" cy="51"/>
                </a:xfrm>
              </p:grpSpPr>
              <p:grpSp>
                <p:nvGrpSpPr>
                  <p:cNvPr id="11472" name="Group 917">
                    <a:extLst>
                      <a:ext uri="{FF2B5EF4-FFF2-40B4-BE49-F238E27FC236}">
                        <a16:creationId xmlns:a16="http://schemas.microsoft.com/office/drawing/2014/main" id="{01B7CF15-68FB-6648-DB24-D36BA20C96B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56" y="3700"/>
                    <a:ext cx="265" cy="51"/>
                    <a:chOff x="2056" y="3700"/>
                    <a:chExt cx="265" cy="51"/>
                  </a:xfrm>
                </p:grpSpPr>
                <p:grpSp>
                  <p:nvGrpSpPr>
                    <p:cNvPr id="11493" name="Group 918">
                      <a:extLst>
                        <a:ext uri="{FF2B5EF4-FFF2-40B4-BE49-F238E27FC236}">
                          <a16:creationId xmlns:a16="http://schemas.microsoft.com/office/drawing/2014/main" id="{22785B8B-F3E5-B598-A8C6-3789C027C71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6" y="3700"/>
                      <a:ext cx="73" cy="51"/>
                      <a:chOff x="2056" y="3700"/>
                      <a:chExt cx="73" cy="51"/>
                    </a:xfrm>
                  </p:grpSpPr>
                  <p:sp>
                    <p:nvSpPr>
                      <p:cNvPr id="11507" name="AutoShape 919">
                        <a:extLst>
                          <a:ext uri="{FF2B5EF4-FFF2-40B4-BE49-F238E27FC236}">
                            <a16:creationId xmlns:a16="http://schemas.microsoft.com/office/drawing/2014/main" id="{D020715C-BDC9-4275-C485-2E4FCE439BF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6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08" name="Rectangle 920">
                        <a:extLst>
                          <a:ext uri="{FF2B5EF4-FFF2-40B4-BE49-F238E27FC236}">
                            <a16:creationId xmlns:a16="http://schemas.microsoft.com/office/drawing/2014/main" id="{718407E2-CE84-6EBE-4D06-901BD6715FE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6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09" name="Rectangle 921">
                        <a:extLst>
                          <a:ext uri="{FF2B5EF4-FFF2-40B4-BE49-F238E27FC236}">
                            <a16:creationId xmlns:a16="http://schemas.microsoft.com/office/drawing/2014/main" id="{68334C8C-3F7E-37B4-9A50-2F75B39D9E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3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10" name="Rectangle 922">
                        <a:extLst>
                          <a:ext uri="{FF2B5EF4-FFF2-40B4-BE49-F238E27FC236}">
                            <a16:creationId xmlns:a16="http://schemas.microsoft.com/office/drawing/2014/main" id="{62BD026A-161C-20E5-70E4-B2BE4F1B858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0" y="37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511" name="Freeform 923">
                        <a:extLst>
                          <a:ext uri="{FF2B5EF4-FFF2-40B4-BE49-F238E27FC236}">
                            <a16:creationId xmlns:a16="http://schemas.microsoft.com/office/drawing/2014/main" id="{53FFAC85-4120-0487-F407-D24F71F24FB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8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494" name="AutoShape 924">
                      <a:extLst>
                        <a:ext uri="{FF2B5EF4-FFF2-40B4-BE49-F238E27FC236}">
                          <a16:creationId xmlns:a16="http://schemas.microsoft.com/office/drawing/2014/main" id="{4BD28940-995F-DE6C-C6F2-5F9AD8ABC83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95" name="Rectangle 925">
                      <a:extLst>
                        <a:ext uri="{FF2B5EF4-FFF2-40B4-BE49-F238E27FC236}">
                          <a16:creationId xmlns:a16="http://schemas.microsoft.com/office/drawing/2014/main" id="{89A9E5C8-6665-1BF8-BBFD-1B67EE216F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96" name="Rectangle 926">
                      <a:extLst>
                        <a:ext uri="{FF2B5EF4-FFF2-40B4-BE49-F238E27FC236}">
                          <a16:creationId xmlns:a16="http://schemas.microsoft.com/office/drawing/2014/main" id="{4F1AA357-E2F1-C70C-7AB8-AAFDD80A69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4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97" name="Rectangle 927">
                      <a:extLst>
                        <a:ext uri="{FF2B5EF4-FFF2-40B4-BE49-F238E27FC236}">
                          <a16:creationId xmlns:a16="http://schemas.microsoft.com/office/drawing/2014/main" id="{51C09368-645F-9515-B0B3-24D40BF2FC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2" y="37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98" name="AutoShape 928">
                      <a:extLst>
                        <a:ext uri="{FF2B5EF4-FFF2-40B4-BE49-F238E27FC236}">
                          <a16:creationId xmlns:a16="http://schemas.microsoft.com/office/drawing/2014/main" id="{09AE0641-9329-96A7-0D91-17F1B2CE0AD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99" name="Rectangle 929">
                      <a:extLst>
                        <a:ext uri="{FF2B5EF4-FFF2-40B4-BE49-F238E27FC236}">
                          <a16:creationId xmlns:a16="http://schemas.microsoft.com/office/drawing/2014/main" id="{B12738D4-73B7-5872-E8D4-9F9100E0FD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0" name="Rectangle 930">
                      <a:extLst>
                        <a:ext uri="{FF2B5EF4-FFF2-40B4-BE49-F238E27FC236}">
                          <a16:creationId xmlns:a16="http://schemas.microsoft.com/office/drawing/2014/main" id="{489A682A-A9E3-7DC0-DBC6-A18CC38FD49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1" name="Rectangle 931">
                      <a:extLst>
                        <a:ext uri="{FF2B5EF4-FFF2-40B4-BE49-F238E27FC236}">
                          <a16:creationId xmlns:a16="http://schemas.microsoft.com/office/drawing/2014/main" id="{EDA580A8-78DA-3A11-6F12-6063FB23D42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2" name="Freeform 932">
                      <a:extLst>
                        <a:ext uri="{FF2B5EF4-FFF2-40B4-BE49-F238E27FC236}">
                          <a16:creationId xmlns:a16="http://schemas.microsoft.com/office/drawing/2014/main" id="{8EB71AAF-3362-FCAA-9DC0-DD4E0397EA1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23" y="3720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03" name="AutoShape 933">
                      <a:extLst>
                        <a:ext uri="{FF2B5EF4-FFF2-40B4-BE49-F238E27FC236}">
                          <a16:creationId xmlns:a16="http://schemas.microsoft.com/office/drawing/2014/main" id="{4A2B706E-D83D-FF18-7583-74C1936B1F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9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4" name="Rectangle 934">
                      <a:extLst>
                        <a:ext uri="{FF2B5EF4-FFF2-40B4-BE49-F238E27FC236}">
                          <a16:creationId xmlns:a16="http://schemas.microsoft.com/office/drawing/2014/main" id="{353952E9-0F2B-3BD4-FAA6-0E85FFD278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7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5" name="Rectangle 935">
                      <a:extLst>
                        <a:ext uri="{FF2B5EF4-FFF2-40B4-BE49-F238E27FC236}">
                          <a16:creationId xmlns:a16="http://schemas.microsoft.com/office/drawing/2014/main" id="{A391D546-30BC-28C9-2286-C46F4D708B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506" name="Rectangle 936">
                      <a:extLst>
                        <a:ext uri="{FF2B5EF4-FFF2-40B4-BE49-F238E27FC236}">
                          <a16:creationId xmlns:a16="http://schemas.microsoft.com/office/drawing/2014/main" id="{183432A2-476B-11E4-770A-0D9C799A4BF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473" name="Group 937">
                    <a:extLst>
                      <a:ext uri="{FF2B5EF4-FFF2-40B4-BE49-F238E27FC236}">
                        <a16:creationId xmlns:a16="http://schemas.microsoft.com/office/drawing/2014/main" id="{718D82B5-8248-2F41-1DBB-52219985A09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11" y="3700"/>
                    <a:ext cx="266" cy="51"/>
                    <a:chOff x="2311" y="3700"/>
                    <a:chExt cx="266" cy="51"/>
                  </a:xfrm>
                </p:grpSpPr>
                <p:grpSp>
                  <p:nvGrpSpPr>
                    <p:cNvPr id="3" name="Group 938">
                      <a:extLst>
                        <a:ext uri="{FF2B5EF4-FFF2-40B4-BE49-F238E27FC236}">
                          <a16:creationId xmlns:a16="http://schemas.microsoft.com/office/drawing/2014/main" id="{9B2D390C-FB53-DFA5-6580-026B8445085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1" y="3700"/>
                      <a:ext cx="73" cy="51"/>
                      <a:chOff x="2311" y="3700"/>
                      <a:chExt cx="73" cy="51"/>
                    </a:xfrm>
                  </p:grpSpPr>
                  <p:sp>
                    <p:nvSpPr>
                      <p:cNvPr id="11488" name="AutoShape 939">
                        <a:extLst>
                          <a:ext uri="{FF2B5EF4-FFF2-40B4-BE49-F238E27FC236}">
                            <a16:creationId xmlns:a16="http://schemas.microsoft.com/office/drawing/2014/main" id="{FE8914D1-4DC3-A3CA-DECD-D8AE57F2F8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1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89" name="Rectangle 940">
                        <a:extLst>
                          <a:ext uri="{FF2B5EF4-FFF2-40B4-BE49-F238E27FC236}">
                            <a16:creationId xmlns:a16="http://schemas.microsoft.com/office/drawing/2014/main" id="{EAF2F1A0-E67C-0EA3-714E-07255854F3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1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90" name="Rectangle 941">
                        <a:extLst>
                          <a:ext uri="{FF2B5EF4-FFF2-40B4-BE49-F238E27FC236}">
                            <a16:creationId xmlns:a16="http://schemas.microsoft.com/office/drawing/2014/main" id="{CD6BF31E-3A2C-FBD6-3BAB-276E742C9B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8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91" name="Rectangle 942">
                        <a:extLst>
                          <a:ext uri="{FF2B5EF4-FFF2-40B4-BE49-F238E27FC236}">
                            <a16:creationId xmlns:a16="http://schemas.microsoft.com/office/drawing/2014/main" id="{144196A2-6DCB-3AAA-2C70-7C8492F31D4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6" y="3724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92" name="Freeform 943">
                        <a:extLst>
                          <a:ext uri="{FF2B5EF4-FFF2-40B4-BE49-F238E27FC236}">
                            <a16:creationId xmlns:a16="http://schemas.microsoft.com/office/drawing/2014/main" id="{8E6E71EC-6C86-32AD-7333-628C2826288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3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475" name="AutoShape 944">
                      <a:extLst>
                        <a:ext uri="{FF2B5EF4-FFF2-40B4-BE49-F238E27FC236}">
                          <a16:creationId xmlns:a16="http://schemas.microsoft.com/office/drawing/2014/main" id="{60F75A03-0127-A3DF-2857-3B54B5F283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76" name="Rectangle 945">
                      <a:extLst>
                        <a:ext uri="{FF2B5EF4-FFF2-40B4-BE49-F238E27FC236}">
                          <a16:creationId xmlns:a16="http://schemas.microsoft.com/office/drawing/2014/main" id="{1C9C1AEA-FBBD-3E2A-E944-15E8AA3720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77" name="Rectangle 946">
                      <a:extLst>
                        <a:ext uri="{FF2B5EF4-FFF2-40B4-BE49-F238E27FC236}">
                          <a16:creationId xmlns:a16="http://schemas.microsoft.com/office/drawing/2014/main" id="{F119C18A-6723-7A17-03B8-1BA026BEBCC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78" name="Rectangle 947">
                      <a:extLst>
                        <a:ext uri="{FF2B5EF4-FFF2-40B4-BE49-F238E27FC236}">
                          <a16:creationId xmlns:a16="http://schemas.microsoft.com/office/drawing/2014/main" id="{7D52FBD7-1E91-3948-1A8C-D049B9B93A9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7" y="37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79" name="AutoShape 948">
                      <a:extLst>
                        <a:ext uri="{FF2B5EF4-FFF2-40B4-BE49-F238E27FC236}">
                          <a16:creationId xmlns:a16="http://schemas.microsoft.com/office/drawing/2014/main" id="{90F1F9F0-393E-331D-8E22-C5584E566A3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0" name="Rectangle 949">
                      <a:extLst>
                        <a:ext uri="{FF2B5EF4-FFF2-40B4-BE49-F238E27FC236}">
                          <a16:creationId xmlns:a16="http://schemas.microsoft.com/office/drawing/2014/main" id="{59919ACB-931D-B365-9ADC-A55024A5307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6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1" name="Rectangle 950">
                      <a:extLst>
                        <a:ext uri="{FF2B5EF4-FFF2-40B4-BE49-F238E27FC236}">
                          <a16:creationId xmlns:a16="http://schemas.microsoft.com/office/drawing/2014/main" id="{C4F62C18-124C-C7A9-4078-20AB8097F97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4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2" name="Rectangle 951">
                      <a:extLst>
                        <a:ext uri="{FF2B5EF4-FFF2-40B4-BE49-F238E27FC236}">
                          <a16:creationId xmlns:a16="http://schemas.microsoft.com/office/drawing/2014/main" id="{D6D6A736-A669-F2D0-88C6-501C1E751C4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3" name="Freeform 952">
                      <a:extLst>
                        <a:ext uri="{FF2B5EF4-FFF2-40B4-BE49-F238E27FC236}">
                          <a16:creationId xmlns:a16="http://schemas.microsoft.com/office/drawing/2014/main" id="{1113FF33-2880-4F88-EA40-BF89A4B070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79" y="37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84" name="AutoShape 953">
                      <a:extLst>
                        <a:ext uri="{FF2B5EF4-FFF2-40B4-BE49-F238E27FC236}">
                          <a16:creationId xmlns:a16="http://schemas.microsoft.com/office/drawing/2014/main" id="{AF7AC933-FC82-2E23-530A-7D805DA579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4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5" name="Rectangle 954">
                      <a:extLst>
                        <a:ext uri="{FF2B5EF4-FFF2-40B4-BE49-F238E27FC236}">
                          <a16:creationId xmlns:a16="http://schemas.microsoft.com/office/drawing/2014/main" id="{C3A577DF-323C-28DF-3F9C-CA02608062D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6" name="Rectangle 955">
                      <a:extLst>
                        <a:ext uri="{FF2B5EF4-FFF2-40B4-BE49-F238E27FC236}">
                          <a16:creationId xmlns:a16="http://schemas.microsoft.com/office/drawing/2014/main" id="{334BBAF6-63A7-A5CA-D686-F76348EB09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87" name="Rectangle 956">
                      <a:extLst>
                        <a:ext uri="{FF2B5EF4-FFF2-40B4-BE49-F238E27FC236}">
                          <a16:creationId xmlns:a16="http://schemas.microsoft.com/office/drawing/2014/main" id="{4CCAF073-6524-CCC3-C1DB-2393D6916B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4" name="Group 957">
                  <a:extLst>
                    <a:ext uri="{FF2B5EF4-FFF2-40B4-BE49-F238E27FC236}">
                      <a16:creationId xmlns:a16="http://schemas.microsoft.com/office/drawing/2014/main" id="{26A91CF1-C320-99ED-A236-7926020169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58" y="3726"/>
                  <a:ext cx="520" cy="51"/>
                  <a:chOff x="2058" y="3726"/>
                  <a:chExt cx="520" cy="51"/>
                </a:xfrm>
              </p:grpSpPr>
              <p:grpSp>
                <p:nvGrpSpPr>
                  <p:cNvPr id="11432" name="Group 958">
                    <a:extLst>
                      <a:ext uri="{FF2B5EF4-FFF2-40B4-BE49-F238E27FC236}">
                        <a16:creationId xmlns:a16="http://schemas.microsoft.com/office/drawing/2014/main" id="{4611642B-A81B-69F1-E93D-A83D1F5BD92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58" y="3726"/>
                    <a:ext cx="265" cy="51"/>
                    <a:chOff x="2058" y="3726"/>
                    <a:chExt cx="265" cy="51"/>
                  </a:xfrm>
                </p:grpSpPr>
                <p:grpSp>
                  <p:nvGrpSpPr>
                    <p:cNvPr id="11453" name="Group 959">
                      <a:extLst>
                        <a:ext uri="{FF2B5EF4-FFF2-40B4-BE49-F238E27FC236}">
                          <a16:creationId xmlns:a16="http://schemas.microsoft.com/office/drawing/2014/main" id="{6472AAA1-480F-6DB3-85D9-B6F335903F3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8" y="3726"/>
                      <a:ext cx="72" cy="51"/>
                      <a:chOff x="2058" y="3726"/>
                      <a:chExt cx="72" cy="51"/>
                    </a:xfrm>
                  </p:grpSpPr>
                  <p:sp>
                    <p:nvSpPr>
                      <p:cNvPr id="11467" name="AutoShape 960">
                        <a:extLst>
                          <a:ext uri="{FF2B5EF4-FFF2-40B4-BE49-F238E27FC236}">
                            <a16:creationId xmlns:a16="http://schemas.microsoft.com/office/drawing/2014/main" id="{2F41A762-E7E6-8627-AAA6-60ADCF76072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8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68" name="Rectangle 961">
                        <a:extLst>
                          <a:ext uri="{FF2B5EF4-FFF2-40B4-BE49-F238E27FC236}">
                            <a16:creationId xmlns:a16="http://schemas.microsoft.com/office/drawing/2014/main" id="{4C090113-ECC7-AFCB-C324-8034697CFBB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7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69" name="Rectangle 962">
                        <a:extLst>
                          <a:ext uri="{FF2B5EF4-FFF2-40B4-BE49-F238E27FC236}">
                            <a16:creationId xmlns:a16="http://schemas.microsoft.com/office/drawing/2014/main" id="{9F0657D4-81AE-22E3-1D04-8A8F688CDF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5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70" name="Rectangle 963">
                        <a:extLst>
                          <a:ext uri="{FF2B5EF4-FFF2-40B4-BE49-F238E27FC236}">
                            <a16:creationId xmlns:a16="http://schemas.microsoft.com/office/drawing/2014/main" id="{12929689-2F30-FBD6-5108-CF2C9BBF71A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2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71" name="Freeform 964">
                        <a:extLst>
                          <a:ext uri="{FF2B5EF4-FFF2-40B4-BE49-F238E27FC236}">
                            <a16:creationId xmlns:a16="http://schemas.microsoft.com/office/drawing/2014/main" id="{4E075D17-83E2-7F21-DB15-B129B630681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9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454" name="AutoShape 965">
                      <a:extLst>
                        <a:ext uri="{FF2B5EF4-FFF2-40B4-BE49-F238E27FC236}">
                          <a16:creationId xmlns:a16="http://schemas.microsoft.com/office/drawing/2014/main" id="{D2E6FA4E-9283-52F0-D76C-74AA6A1D9AD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55" name="Rectangle 966">
                      <a:extLst>
                        <a:ext uri="{FF2B5EF4-FFF2-40B4-BE49-F238E27FC236}">
                          <a16:creationId xmlns:a16="http://schemas.microsoft.com/office/drawing/2014/main" id="{19C53A6F-E455-CFBA-FC7D-FB9D51B9D4E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56" name="Rectangle 967">
                      <a:extLst>
                        <a:ext uri="{FF2B5EF4-FFF2-40B4-BE49-F238E27FC236}">
                          <a16:creationId xmlns:a16="http://schemas.microsoft.com/office/drawing/2014/main" id="{D39B0F0F-7059-0AA8-7C99-A7B35103D8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5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57" name="Rectangle 968">
                      <a:extLst>
                        <a:ext uri="{FF2B5EF4-FFF2-40B4-BE49-F238E27FC236}">
                          <a16:creationId xmlns:a16="http://schemas.microsoft.com/office/drawing/2014/main" id="{AACA7BE0-BF01-240A-CB12-DA74C4BE0DE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3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58" name="AutoShape 969">
                      <a:extLst>
                        <a:ext uri="{FF2B5EF4-FFF2-40B4-BE49-F238E27FC236}">
                          <a16:creationId xmlns:a16="http://schemas.microsoft.com/office/drawing/2014/main" id="{44CEE64A-05B2-8D6A-353E-50AE505761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59" name="Rectangle 970">
                      <a:extLst>
                        <a:ext uri="{FF2B5EF4-FFF2-40B4-BE49-F238E27FC236}">
                          <a16:creationId xmlns:a16="http://schemas.microsoft.com/office/drawing/2014/main" id="{38639E9E-FCB6-B393-5369-519EA0045B4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0" name="Rectangle 971">
                      <a:extLst>
                        <a:ext uri="{FF2B5EF4-FFF2-40B4-BE49-F238E27FC236}">
                          <a16:creationId xmlns:a16="http://schemas.microsoft.com/office/drawing/2014/main" id="{FAFE69CF-FFBA-EB4B-1849-5D4EF7EA06C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1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1" name="Rectangle 972">
                      <a:extLst>
                        <a:ext uri="{FF2B5EF4-FFF2-40B4-BE49-F238E27FC236}">
                          <a16:creationId xmlns:a16="http://schemas.microsoft.com/office/drawing/2014/main" id="{52CEEC3B-D759-CFFD-F970-767A4CA55F2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8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2" name="Freeform 973">
                      <a:extLst>
                        <a:ext uri="{FF2B5EF4-FFF2-40B4-BE49-F238E27FC236}">
                          <a16:creationId xmlns:a16="http://schemas.microsoft.com/office/drawing/2014/main" id="{0AD4DB2D-B88E-335D-3A79-31AFDE2B56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25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63" name="AutoShape 974">
                      <a:extLst>
                        <a:ext uri="{FF2B5EF4-FFF2-40B4-BE49-F238E27FC236}">
                          <a16:creationId xmlns:a16="http://schemas.microsoft.com/office/drawing/2014/main" id="{BD619EB4-7DE6-F080-C545-C1F6A31C979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4" name="Rectangle 975">
                      <a:extLst>
                        <a:ext uri="{FF2B5EF4-FFF2-40B4-BE49-F238E27FC236}">
                          <a16:creationId xmlns:a16="http://schemas.microsoft.com/office/drawing/2014/main" id="{85D75335-27A1-A5E1-38A0-8825AD9E8A6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9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5" name="Rectangle 976">
                      <a:extLst>
                        <a:ext uri="{FF2B5EF4-FFF2-40B4-BE49-F238E27FC236}">
                          <a16:creationId xmlns:a16="http://schemas.microsoft.com/office/drawing/2014/main" id="{3EBEBFC6-4BE8-C0CB-F02D-3E1E05521BC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66" name="Rectangle 977">
                      <a:extLst>
                        <a:ext uri="{FF2B5EF4-FFF2-40B4-BE49-F238E27FC236}">
                          <a16:creationId xmlns:a16="http://schemas.microsoft.com/office/drawing/2014/main" id="{D5601BBB-6EB6-4F4C-94AA-CEDABD80AA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4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433" name="Group 978">
                    <a:extLst>
                      <a:ext uri="{FF2B5EF4-FFF2-40B4-BE49-F238E27FC236}">
                        <a16:creationId xmlns:a16="http://schemas.microsoft.com/office/drawing/2014/main" id="{BFD03112-185B-1833-DC9A-2220626A03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13" y="3726"/>
                    <a:ext cx="265" cy="51"/>
                    <a:chOff x="2313" y="3726"/>
                    <a:chExt cx="265" cy="51"/>
                  </a:xfrm>
                </p:grpSpPr>
                <p:grpSp>
                  <p:nvGrpSpPr>
                    <p:cNvPr id="11434" name="Group 979">
                      <a:extLst>
                        <a:ext uri="{FF2B5EF4-FFF2-40B4-BE49-F238E27FC236}">
                          <a16:creationId xmlns:a16="http://schemas.microsoft.com/office/drawing/2014/main" id="{BA1DFE7C-07A4-0442-6904-D657F28B61A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3" y="3726"/>
                      <a:ext cx="72" cy="51"/>
                      <a:chOff x="2313" y="3726"/>
                      <a:chExt cx="72" cy="51"/>
                    </a:xfrm>
                  </p:grpSpPr>
                  <p:sp>
                    <p:nvSpPr>
                      <p:cNvPr id="11448" name="AutoShape 980">
                        <a:extLst>
                          <a:ext uri="{FF2B5EF4-FFF2-40B4-BE49-F238E27FC236}">
                            <a16:creationId xmlns:a16="http://schemas.microsoft.com/office/drawing/2014/main" id="{89AC089F-9D1F-8784-33C5-CE45253EEFD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3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49" name="Rectangle 981">
                        <a:extLst>
                          <a:ext uri="{FF2B5EF4-FFF2-40B4-BE49-F238E27FC236}">
                            <a16:creationId xmlns:a16="http://schemas.microsoft.com/office/drawing/2014/main" id="{3C115302-1A52-2493-D2FA-23A66D8523E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2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50" name="Rectangle 982">
                        <a:extLst>
                          <a:ext uri="{FF2B5EF4-FFF2-40B4-BE49-F238E27FC236}">
                            <a16:creationId xmlns:a16="http://schemas.microsoft.com/office/drawing/2014/main" id="{AA0B889A-9523-9BEB-879C-3FAA00AF1FE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0" y="375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51" name="Rectangle 983">
                        <a:extLst>
                          <a:ext uri="{FF2B5EF4-FFF2-40B4-BE49-F238E27FC236}">
                            <a16:creationId xmlns:a16="http://schemas.microsoft.com/office/drawing/2014/main" id="{A19D4E18-4F20-2D9B-3C00-A72955BB0CD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7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52" name="Freeform 984">
                        <a:extLst>
                          <a:ext uri="{FF2B5EF4-FFF2-40B4-BE49-F238E27FC236}">
                            <a16:creationId xmlns:a16="http://schemas.microsoft.com/office/drawing/2014/main" id="{73C7F583-D507-993C-F530-3DB82328BB6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5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435" name="AutoShape 985">
                      <a:extLst>
                        <a:ext uri="{FF2B5EF4-FFF2-40B4-BE49-F238E27FC236}">
                          <a16:creationId xmlns:a16="http://schemas.microsoft.com/office/drawing/2014/main" id="{47550CDC-4C3A-2254-1B73-F50CFCF94C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36" name="Rectangle 986">
                      <a:extLst>
                        <a:ext uri="{FF2B5EF4-FFF2-40B4-BE49-F238E27FC236}">
                          <a16:creationId xmlns:a16="http://schemas.microsoft.com/office/drawing/2014/main" id="{05327DC1-EFAE-1B39-C44A-7D15EDBAC85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37" name="Rectangle 987">
                      <a:extLst>
                        <a:ext uri="{FF2B5EF4-FFF2-40B4-BE49-F238E27FC236}">
                          <a16:creationId xmlns:a16="http://schemas.microsoft.com/office/drawing/2014/main" id="{F389B46D-2670-9F69-65AF-A72778CCF28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38" name="Rectangle 988">
                      <a:extLst>
                        <a:ext uri="{FF2B5EF4-FFF2-40B4-BE49-F238E27FC236}">
                          <a16:creationId xmlns:a16="http://schemas.microsoft.com/office/drawing/2014/main" id="{4322645D-E2E1-29CD-CA46-1D00333E0AF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9" y="3750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39" name="AutoShape 989">
                      <a:extLst>
                        <a:ext uri="{FF2B5EF4-FFF2-40B4-BE49-F238E27FC236}">
                          <a16:creationId xmlns:a16="http://schemas.microsoft.com/office/drawing/2014/main" id="{83A6621F-CC59-7FEB-1241-EC0D261E23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0" name="Rectangle 990">
                      <a:extLst>
                        <a:ext uri="{FF2B5EF4-FFF2-40B4-BE49-F238E27FC236}">
                          <a16:creationId xmlns:a16="http://schemas.microsoft.com/office/drawing/2014/main" id="{6692FB81-1319-5200-CE01-0D17D9212A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1" name="Rectangle 991">
                      <a:extLst>
                        <a:ext uri="{FF2B5EF4-FFF2-40B4-BE49-F238E27FC236}">
                          <a16:creationId xmlns:a16="http://schemas.microsoft.com/office/drawing/2014/main" id="{46035DA7-3B1D-2191-8DBA-5465E52214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6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2" name="Rectangle 992">
                      <a:extLst>
                        <a:ext uri="{FF2B5EF4-FFF2-40B4-BE49-F238E27FC236}">
                          <a16:creationId xmlns:a16="http://schemas.microsoft.com/office/drawing/2014/main" id="{97AA3C40-EBCD-6CF4-B3D0-77BABDA800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3" y="3750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3" name="Freeform 993">
                      <a:extLst>
                        <a:ext uri="{FF2B5EF4-FFF2-40B4-BE49-F238E27FC236}">
                          <a16:creationId xmlns:a16="http://schemas.microsoft.com/office/drawing/2014/main" id="{0185EC13-97D1-C365-FEB2-0DFA4AF755B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80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44" name="AutoShape 994">
                      <a:extLst>
                        <a:ext uri="{FF2B5EF4-FFF2-40B4-BE49-F238E27FC236}">
                          <a16:creationId xmlns:a16="http://schemas.microsoft.com/office/drawing/2014/main" id="{35CBF389-ACA4-09C4-69A0-56DA069C9F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5" name="Rectangle 995">
                      <a:extLst>
                        <a:ext uri="{FF2B5EF4-FFF2-40B4-BE49-F238E27FC236}">
                          <a16:creationId xmlns:a16="http://schemas.microsoft.com/office/drawing/2014/main" id="{5AA322B9-544B-F373-1021-2E4A6CDE75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4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6" name="Rectangle 996">
                      <a:extLst>
                        <a:ext uri="{FF2B5EF4-FFF2-40B4-BE49-F238E27FC236}">
                          <a16:creationId xmlns:a16="http://schemas.microsoft.com/office/drawing/2014/main" id="{E1C3E229-D2AE-4B80-25FB-F06737E6788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47" name="Rectangle 997">
                      <a:extLst>
                        <a:ext uri="{FF2B5EF4-FFF2-40B4-BE49-F238E27FC236}">
                          <a16:creationId xmlns:a16="http://schemas.microsoft.com/office/drawing/2014/main" id="{481C9E00-5EC2-51A1-BC8E-8F2E0030111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9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5" name="Group 998">
                  <a:extLst>
                    <a:ext uri="{FF2B5EF4-FFF2-40B4-BE49-F238E27FC236}">
                      <a16:creationId xmlns:a16="http://schemas.microsoft.com/office/drawing/2014/main" id="{8E67FD9A-E06B-EE81-4005-A25CED9AF32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30" y="3741"/>
                  <a:ext cx="520" cy="52"/>
                  <a:chOff x="2030" y="3741"/>
                  <a:chExt cx="520" cy="52"/>
                </a:xfrm>
              </p:grpSpPr>
              <p:grpSp>
                <p:nvGrpSpPr>
                  <p:cNvPr id="11392" name="Group 999">
                    <a:extLst>
                      <a:ext uri="{FF2B5EF4-FFF2-40B4-BE49-F238E27FC236}">
                        <a16:creationId xmlns:a16="http://schemas.microsoft.com/office/drawing/2014/main" id="{DD8CF3FF-9947-199D-CAF6-1B24A5BA56D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30" y="3741"/>
                    <a:ext cx="265" cy="52"/>
                    <a:chOff x="2030" y="3741"/>
                    <a:chExt cx="265" cy="52"/>
                  </a:xfrm>
                </p:grpSpPr>
                <p:grpSp>
                  <p:nvGrpSpPr>
                    <p:cNvPr id="11413" name="Group 1000">
                      <a:extLst>
                        <a:ext uri="{FF2B5EF4-FFF2-40B4-BE49-F238E27FC236}">
                          <a16:creationId xmlns:a16="http://schemas.microsoft.com/office/drawing/2014/main" id="{276FB612-1057-B83A-99C7-243D0849502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30" y="3741"/>
                      <a:ext cx="72" cy="52"/>
                      <a:chOff x="2030" y="3741"/>
                      <a:chExt cx="72" cy="52"/>
                    </a:xfrm>
                  </p:grpSpPr>
                  <p:sp>
                    <p:nvSpPr>
                      <p:cNvPr id="11427" name="AutoShape 1001">
                        <a:extLst>
                          <a:ext uri="{FF2B5EF4-FFF2-40B4-BE49-F238E27FC236}">
                            <a16:creationId xmlns:a16="http://schemas.microsoft.com/office/drawing/2014/main" id="{176F04A6-8CB2-2FE3-4795-A4164E74782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0" y="37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28" name="Rectangle 1002">
                        <a:extLst>
                          <a:ext uri="{FF2B5EF4-FFF2-40B4-BE49-F238E27FC236}">
                            <a16:creationId xmlns:a16="http://schemas.microsoft.com/office/drawing/2014/main" id="{828FCF6C-17C4-CEB4-9372-2A8A5295CD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9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29" name="Rectangle 1003">
                        <a:extLst>
                          <a:ext uri="{FF2B5EF4-FFF2-40B4-BE49-F238E27FC236}">
                            <a16:creationId xmlns:a16="http://schemas.microsoft.com/office/drawing/2014/main" id="{A678E075-23E8-EC3C-53D8-DDF8DDC256C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7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30" name="Rectangle 1004">
                        <a:extLst>
                          <a:ext uri="{FF2B5EF4-FFF2-40B4-BE49-F238E27FC236}">
                            <a16:creationId xmlns:a16="http://schemas.microsoft.com/office/drawing/2014/main" id="{8748D6D3-57CE-624E-F026-5E9A423AE94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4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31" name="Freeform 1005">
                        <a:extLst>
                          <a:ext uri="{FF2B5EF4-FFF2-40B4-BE49-F238E27FC236}">
                            <a16:creationId xmlns:a16="http://schemas.microsoft.com/office/drawing/2014/main" id="{4CA327F9-55BF-1D2D-ACF0-C6A696954B0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71" y="3762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414" name="AutoShape 1006">
                      <a:extLst>
                        <a:ext uri="{FF2B5EF4-FFF2-40B4-BE49-F238E27FC236}">
                          <a16:creationId xmlns:a16="http://schemas.microsoft.com/office/drawing/2014/main" id="{EB1EF15E-AFB0-63D6-BA4F-26557027C6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15" name="Rectangle 1007">
                      <a:extLst>
                        <a:ext uri="{FF2B5EF4-FFF2-40B4-BE49-F238E27FC236}">
                          <a16:creationId xmlns:a16="http://schemas.microsoft.com/office/drawing/2014/main" id="{7A1402ED-DC74-B729-05B1-6AC2D6CE555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0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16" name="Rectangle 1008">
                      <a:extLst>
                        <a:ext uri="{FF2B5EF4-FFF2-40B4-BE49-F238E27FC236}">
                          <a16:creationId xmlns:a16="http://schemas.microsoft.com/office/drawing/2014/main" id="{C398E489-18B5-82CF-533E-34ED322141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17" name="Rectangle 1009">
                      <a:extLst>
                        <a:ext uri="{FF2B5EF4-FFF2-40B4-BE49-F238E27FC236}">
                          <a16:creationId xmlns:a16="http://schemas.microsoft.com/office/drawing/2014/main" id="{A59F0A84-5462-3533-7C41-552684B39A3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5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18" name="AutoShape 1010">
                      <a:extLst>
                        <a:ext uri="{FF2B5EF4-FFF2-40B4-BE49-F238E27FC236}">
                          <a16:creationId xmlns:a16="http://schemas.microsoft.com/office/drawing/2014/main" id="{8F7B3B3E-94EB-35A4-56FE-BB3BF1C64FD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19" name="Rectangle 1011">
                      <a:extLst>
                        <a:ext uri="{FF2B5EF4-FFF2-40B4-BE49-F238E27FC236}">
                          <a16:creationId xmlns:a16="http://schemas.microsoft.com/office/drawing/2014/main" id="{6BB254DD-EDBE-2C2F-71FE-EFDD4E59EA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0" name="Rectangle 1012">
                      <a:extLst>
                        <a:ext uri="{FF2B5EF4-FFF2-40B4-BE49-F238E27FC236}">
                          <a16:creationId xmlns:a16="http://schemas.microsoft.com/office/drawing/2014/main" id="{E9C38D33-EF43-76C2-41B8-1F5B98828D1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1" name="Rectangle 1013">
                      <a:extLst>
                        <a:ext uri="{FF2B5EF4-FFF2-40B4-BE49-F238E27FC236}">
                          <a16:creationId xmlns:a16="http://schemas.microsoft.com/office/drawing/2014/main" id="{255B3840-2B10-2C93-B254-22392969AA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2" name="Freeform 1014">
                      <a:extLst>
                        <a:ext uri="{FF2B5EF4-FFF2-40B4-BE49-F238E27FC236}">
                          <a16:creationId xmlns:a16="http://schemas.microsoft.com/office/drawing/2014/main" id="{BDE8E5DB-B76C-6BE8-B052-0402A5138C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97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23" name="AutoShape 1015">
                      <a:extLst>
                        <a:ext uri="{FF2B5EF4-FFF2-40B4-BE49-F238E27FC236}">
                          <a16:creationId xmlns:a16="http://schemas.microsoft.com/office/drawing/2014/main" id="{03B14A86-B8F9-AFD6-F776-0117F42FECD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4" name="Rectangle 1016">
                      <a:extLst>
                        <a:ext uri="{FF2B5EF4-FFF2-40B4-BE49-F238E27FC236}">
                          <a16:creationId xmlns:a16="http://schemas.microsoft.com/office/drawing/2014/main" id="{A846C4C8-02BA-AF2A-AED3-30E8E2ABE1A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1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5" name="Rectangle 1017">
                      <a:extLst>
                        <a:ext uri="{FF2B5EF4-FFF2-40B4-BE49-F238E27FC236}">
                          <a16:creationId xmlns:a16="http://schemas.microsoft.com/office/drawing/2014/main" id="{8F2111DD-5DA9-D788-C225-D449029B500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26" name="Rectangle 1018">
                      <a:extLst>
                        <a:ext uri="{FF2B5EF4-FFF2-40B4-BE49-F238E27FC236}">
                          <a16:creationId xmlns:a16="http://schemas.microsoft.com/office/drawing/2014/main" id="{08980EB1-953C-DDE4-58A4-018B2C51E88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1393" name="Group 1019">
                    <a:extLst>
                      <a:ext uri="{FF2B5EF4-FFF2-40B4-BE49-F238E27FC236}">
                        <a16:creationId xmlns:a16="http://schemas.microsoft.com/office/drawing/2014/main" id="{0E866004-9DAE-E6FB-6135-09D2D1BAFF5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85" y="3741"/>
                    <a:ext cx="265" cy="52"/>
                    <a:chOff x="2285" y="3741"/>
                    <a:chExt cx="265" cy="52"/>
                  </a:xfrm>
                </p:grpSpPr>
                <p:grpSp>
                  <p:nvGrpSpPr>
                    <p:cNvPr id="11394" name="Group 1020">
                      <a:extLst>
                        <a:ext uri="{FF2B5EF4-FFF2-40B4-BE49-F238E27FC236}">
                          <a16:creationId xmlns:a16="http://schemas.microsoft.com/office/drawing/2014/main" id="{F057422C-4EBA-4382-BDFA-BD2D3EBAA18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85" y="3741"/>
                      <a:ext cx="73" cy="52"/>
                      <a:chOff x="2285" y="3741"/>
                      <a:chExt cx="73" cy="52"/>
                    </a:xfrm>
                  </p:grpSpPr>
                  <p:sp>
                    <p:nvSpPr>
                      <p:cNvPr id="11408" name="AutoShape 1021">
                        <a:extLst>
                          <a:ext uri="{FF2B5EF4-FFF2-40B4-BE49-F238E27FC236}">
                            <a16:creationId xmlns:a16="http://schemas.microsoft.com/office/drawing/2014/main" id="{350A8615-5EBF-80D9-482D-5D80E11242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85" y="37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09" name="Rectangle 1022">
                        <a:extLst>
                          <a:ext uri="{FF2B5EF4-FFF2-40B4-BE49-F238E27FC236}">
                            <a16:creationId xmlns:a16="http://schemas.microsoft.com/office/drawing/2014/main" id="{C7C18511-D3AF-C3E3-A47F-EE58BD8CE7F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94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10" name="Rectangle 1023">
                        <a:extLst>
                          <a:ext uri="{FF2B5EF4-FFF2-40B4-BE49-F238E27FC236}">
                            <a16:creationId xmlns:a16="http://schemas.microsoft.com/office/drawing/2014/main" id="{7C984CCE-CF69-AF0E-6C47-3162C89FCB2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2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11" name="Rectangle 1024">
                        <a:extLst>
                          <a:ext uri="{FF2B5EF4-FFF2-40B4-BE49-F238E27FC236}">
                            <a16:creationId xmlns:a16="http://schemas.microsoft.com/office/drawing/2014/main" id="{41ED7815-1173-29B8-3D24-58D795006D7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9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1412" name="Freeform 1025">
                        <a:extLst>
                          <a:ext uri="{FF2B5EF4-FFF2-40B4-BE49-F238E27FC236}">
                            <a16:creationId xmlns:a16="http://schemas.microsoft.com/office/drawing/2014/main" id="{2EE8C805-A33D-0E2A-5A44-754B40031A9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27" y="37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395" name="AutoShape 1026">
                      <a:extLst>
                        <a:ext uri="{FF2B5EF4-FFF2-40B4-BE49-F238E27FC236}">
                          <a16:creationId xmlns:a16="http://schemas.microsoft.com/office/drawing/2014/main" id="{878B890A-1E5E-BBB8-A753-A0E4A47FF12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396" name="Rectangle 1027">
                      <a:extLst>
                        <a:ext uri="{FF2B5EF4-FFF2-40B4-BE49-F238E27FC236}">
                          <a16:creationId xmlns:a16="http://schemas.microsoft.com/office/drawing/2014/main" id="{8F514816-CDD7-9707-7BE7-355102546D6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5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397" name="Rectangle 1028">
                      <a:extLst>
                        <a:ext uri="{FF2B5EF4-FFF2-40B4-BE49-F238E27FC236}">
                          <a16:creationId xmlns:a16="http://schemas.microsoft.com/office/drawing/2014/main" id="{76D01B39-5522-195A-E524-449FD9BE94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398" name="Rectangle 1029">
                      <a:extLst>
                        <a:ext uri="{FF2B5EF4-FFF2-40B4-BE49-F238E27FC236}">
                          <a16:creationId xmlns:a16="http://schemas.microsoft.com/office/drawing/2014/main" id="{8A6BEAD8-7962-B03A-C6AB-63537F026AF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1" y="3766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399" name="AutoShape 1030">
                      <a:extLst>
                        <a:ext uri="{FF2B5EF4-FFF2-40B4-BE49-F238E27FC236}">
                          <a16:creationId xmlns:a16="http://schemas.microsoft.com/office/drawing/2014/main" id="{D852162C-5128-BB94-77A3-87A77A6C707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0" name="Rectangle 1031">
                      <a:extLst>
                        <a:ext uri="{FF2B5EF4-FFF2-40B4-BE49-F238E27FC236}">
                          <a16:creationId xmlns:a16="http://schemas.microsoft.com/office/drawing/2014/main" id="{005D4723-9F7C-07BD-2F9A-F51FE0DBC1F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1" name="Rectangle 1032">
                      <a:extLst>
                        <a:ext uri="{FF2B5EF4-FFF2-40B4-BE49-F238E27FC236}">
                          <a16:creationId xmlns:a16="http://schemas.microsoft.com/office/drawing/2014/main" id="{665FF0BD-1665-59CA-4A83-F6D40AEECE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8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2" name="Rectangle 1033">
                      <a:extLst>
                        <a:ext uri="{FF2B5EF4-FFF2-40B4-BE49-F238E27FC236}">
                          <a16:creationId xmlns:a16="http://schemas.microsoft.com/office/drawing/2014/main" id="{722A853B-2CB7-04D6-7761-081307F6A1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766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3" name="Freeform 1034">
                      <a:extLst>
                        <a:ext uri="{FF2B5EF4-FFF2-40B4-BE49-F238E27FC236}">
                          <a16:creationId xmlns:a16="http://schemas.microsoft.com/office/drawing/2014/main" id="{07EF8286-CA63-96A8-40DE-78FCC3D956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52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04" name="AutoShape 1035">
                      <a:extLst>
                        <a:ext uri="{FF2B5EF4-FFF2-40B4-BE49-F238E27FC236}">
                          <a16:creationId xmlns:a16="http://schemas.microsoft.com/office/drawing/2014/main" id="{45AD4F07-D06B-72E4-7681-CB0B94FD6DA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5" name="Rectangle 1036">
                      <a:extLst>
                        <a:ext uri="{FF2B5EF4-FFF2-40B4-BE49-F238E27FC236}">
                          <a16:creationId xmlns:a16="http://schemas.microsoft.com/office/drawing/2014/main" id="{73BA9D9B-B27A-81C3-375D-3121D4357B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6" name="Rectangle 1037">
                      <a:extLst>
                        <a:ext uri="{FF2B5EF4-FFF2-40B4-BE49-F238E27FC236}">
                          <a16:creationId xmlns:a16="http://schemas.microsoft.com/office/drawing/2014/main" id="{3415F16C-C49F-8D62-02FD-A1C764FA87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1407" name="Rectangle 1038">
                      <a:extLst>
                        <a:ext uri="{FF2B5EF4-FFF2-40B4-BE49-F238E27FC236}">
                          <a16:creationId xmlns:a16="http://schemas.microsoft.com/office/drawing/2014/main" id="{525FF584-86B6-5B1D-408B-2F61801EB14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</p:grpSp>
        </p:grpSp>
      </p:grpSp>
      <p:grpSp>
        <p:nvGrpSpPr>
          <p:cNvPr id="11390" name="Group 1039">
            <a:extLst>
              <a:ext uri="{FF2B5EF4-FFF2-40B4-BE49-F238E27FC236}">
                <a16:creationId xmlns:a16="http://schemas.microsoft.com/office/drawing/2014/main" id="{7449D9D7-4EE5-AC31-A9E1-85B5426122E8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690688"/>
            <a:ext cx="6691313" cy="5156200"/>
            <a:chOff x="720" y="1065"/>
            <a:chExt cx="4215" cy="3248"/>
          </a:xfrm>
        </p:grpSpPr>
        <p:sp>
          <p:nvSpPr>
            <p:cNvPr id="11378" name="Rectangle 1040">
              <a:extLst>
                <a:ext uri="{FF2B5EF4-FFF2-40B4-BE49-F238E27FC236}">
                  <a16:creationId xmlns:a16="http://schemas.microsoft.com/office/drawing/2014/main" id="{9A4572FE-D5F3-D504-C4AF-4B9C270B9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8" y="1084"/>
              <a:ext cx="747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altLang="en-US"/>
                <a:t>River &amp; Environs</a:t>
              </a:r>
            </a:p>
          </p:txBody>
        </p:sp>
        <p:sp>
          <p:nvSpPr>
            <p:cNvPr id="11379" name="Freeform 1041">
              <a:extLst>
                <a:ext uri="{FF2B5EF4-FFF2-40B4-BE49-F238E27FC236}">
                  <a16:creationId xmlns:a16="http://schemas.microsoft.com/office/drawing/2014/main" id="{FCF3EEC5-7E60-B485-F73C-5F269EECC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" y="1065"/>
              <a:ext cx="4215" cy="3248"/>
            </a:xfrm>
            <a:custGeom>
              <a:avLst/>
              <a:gdLst>
                <a:gd name="T0" fmla="*/ 0 w 4297"/>
                <a:gd name="T1" fmla="*/ 1919 h 3497"/>
                <a:gd name="T2" fmla="*/ 556 w 4297"/>
                <a:gd name="T3" fmla="*/ 1880 h 3497"/>
                <a:gd name="T4" fmla="*/ 941 w 4297"/>
                <a:gd name="T5" fmla="*/ 1957 h 3497"/>
                <a:gd name="T6" fmla="*/ 1871 w 4297"/>
                <a:gd name="T7" fmla="*/ 2003 h 3497"/>
                <a:gd name="T8" fmla="*/ 2415 w 4297"/>
                <a:gd name="T9" fmla="*/ 2141 h 3497"/>
                <a:gd name="T10" fmla="*/ 3175 w 4297"/>
                <a:gd name="T11" fmla="*/ 1825 h 3497"/>
                <a:gd name="T12" fmla="*/ 3431 w 4297"/>
                <a:gd name="T13" fmla="*/ 1317 h 3497"/>
                <a:gd name="T14" fmla="*/ 3624 w 4297"/>
                <a:gd name="T15" fmla="*/ 0 h 3497"/>
                <a:gd name="T16" fmla="*/ 3828 w 4297"/>
                <a:gd name="T17" fmla="*/ 39 h 3497"/>
                <a:gd name="T18" fmla="*/ 3666 w 4297"/>
                <a:gd name="T19" fmla="*/ 1325 h 3497"/>
                <a:gd name="T20" fmla="*/ 3410 w 4297"/>
                <a:gd name="T21" fmla="*/ 1919 h 3497"/>
                <a:gd name="T22" fmla="*/ 2553 w 4297"/>
                <a:gd name="T23" fmla="*/ 2245 h 3497"/>
                <a:gd name="T24" fmla="*/ 1818 w 4297"/>
                <a:gd name="T25" fmla="*/ 2080 h 3497"/>
                <a:gd name="T26" fmla="*/ 941 w 4297"/>
                <a:gd name="T27" fmla="*/ 2050 h 3497"/>
                <a:gd name="T28" fmla="*/ 567 w 4297"/>
                <a:gd name="T29" fmla="*/ 1964 h 3497"/>
                <a:gd name="T30" fmla="*/ 75 w 4297"/>
                <a:gd name="T31" fmla="*/ 2003 h 3497"/>
                <a:gd name="T32" fmla="*/ 0 w 4297"/>
                <a:gd name="T33" fmla="*/ 1919 h 349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97"/>
                <a:gd name="T52" fmla="*/ 0 h 3497"/>
                <a:gd name="T53" fmla="*/ 4297 w 4297"/>
                <a:gd name="T54" fmla="*/ 3497 h 349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97" h="3497">
                  <a:moveTo>
                    <a:pt x="0" y="2988"/>
                  </a:moveTo>
                  <a:lnTo>
                    <a:pt x="624" y="2928"/>
                  </a:lnTo>
                  <a:lnTo>
                    <a:pt x="1056" y="3048"/>
                  </a:lnTo>
                  <a:lnTo>
                    <a:pt x="2100" y="3120"/>
                  </a:lnTo>
                  <a:lnTo>
                    <a:pt x="2712" y="3336"/>
                  </a:lnTo>
                  <a:lnTo>
                    <a:pt x="3564" y="2844"/>
                  </a:lnTo>
                  <a:lnTo>
                    <a:pt x="3852" y="2052"/>
                  </a:lnTo>
                  <a:lnTo>
                    <a:pt x="4068" y="0"/>
                  </a:lnTo>
                  <a:lnTo>
                    <a:pt x="4296" y="60"/>
                  </a:lnTo>
                  <a:lnTo>
                    <a:pt x="4116" y="2064"/>
                  </a:lnTo>
                  <a:lnTo>
                    <a:pt x="3828" y="2988"/>
                  </a:lnTo>
                  <a:lnTo>
                    <a:pt x="2868" y="3496"/>
                  </a:lnTo>
                  <a:lnTo>
                    <a:pt x="2040" y="3240"/>
                  </a:lnTo>
                  <a:lnTo>
                    <a:pt x="1056" y="3192"/>
                  </a:lnTo>
                  <a:lnTo>
                    <a:pt x="636" y="3060"/>
                  </a:lnTo>
                  <a:lnTo>
                    <a:pt x="84" y="3120"/>
                  </a:lnTo>
                  <a:lnTo>
                    <a:pt x="0" y="298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91" name="Group 1042">
            <a:extLst>
              <a:ext uri="{FF2B5EF4-FFF2-40B4-BE49-F238E27FC236}">
                <a16:creationId xmlns:a16="http://schemas.microsoft.com/office/drawing/2014/main" id="{5C00507D-5DB7-9201-9BE5-0693B08406B6}"/>
              </a:ext>
            </a:extLst>
          </p:cNvPr>
          <p:cNvGrpSpPr>
            <a:grpSpLocks/>
          </p:cNvGrpSpPr>
          <p:nvPr/>
        </p:nvGrpSpPr>
        <p:grpSpPr bwMode="auto">
          <a:xfrm>
            <a:off x="2981325" y="2278063"/>
            <a:ext cx="2776538" cy="2646362"/>
            <a:chOff x="1878" y="1435"/>
            <a:chExt cx="1749" cy="1667"/>
          </a:xfrm>
        </p:grpSpPr>
        <p:sp>
          <p:nvSpPr>
            <p:cNvPr id="11313" name="Rectangle 1043">
              <a:extLst>
                <a:ext uri="{FF2B5EF4-FFF2-40B4-BE49-F238E27FC236}">
                  <a16:creationId xmlns:a16="http://schemas.microsoft.com/office/drawing/2014/main" id="{D572B043-6C04-6948-7C3A-8B18F1A21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" y="1747"/>
              <a:ext cx="708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1600" b="1"/>
                <a:t>Peri-domestic</a:t>
              </a:r>
            </a:p>
          </p:txBody>
        </p:sp>
        <p:grpSp>
          <p:nvGrpSpPr>
            <p:cNvPr id="11314" name="Group 1044">
              <a:extLst>
                <a:ext uri="{FF2B5EF4-FFF2-40B4-BE49-F238E27FC236}">
                  <a16:creationId xmlns:a16="http://schemas.microsoft.com/office/drawing/2014/main" id="{ACD22B36-A880-ABDD-D23F-8548D3D12D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82" y="2661"/>
              <a:ext cx="738" cy="348"/>
              <a:chOff x="2111" y="2540"/>
              <a:chExt cx="748" cy="369"/>
            </a:xfrm>
          </p:grpSpPr>
          <p:grpSp>
            <p:nvGrpSpPr>
              <p:cNvPr id="11317" name="Group 1045">
                <a:extLst>
                  <a:ext uri="{FF2B5EF4-FFF2-40B4-BE49-F238E27FC236}">
                    <a16:creationId xmlns:a16="http://schemas.microsoft.com/office/drawing/2014/main" id="{54B45D79-36CC-B6DF-31D5-72F12C87CC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11" y="2540"/>
                <a:ext cx="748" cy="219"/>
                <a:chOff x="2111" y="2540"/>
                <a:chExt cx="748" cy="219"/>
              </a:xfrm>
            </p:grpSpPr>
            <p:grpSp>
              <p:nvGrpSpPr>
                <p:cNvPr id="11359" name="Group 1046">
                  <a:extLst>
                    <a:ext uri="{FF2B5EF4-FFF2-40B4-BE49-F238E27FC236}">
                      <a16:creationId xmlns:a16="http://schemas.microsoft.com/office/drawing/2014/main" id="{BA33525C-BA1C-8ECE-3E06-A6FF59B697E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11" y="2540"/>
                  <a:ext cx="214" cy="219"/>
                  <a:chOff x="2111" y="2540"/>
                  <a:chExt cx="214" cy="219"/>
                </a:xfrm>
              </p:grpSpPr>
              <p:sp>
                <p:nvSpPr>
                  <p:cNvPr id="11373" name="AutoShape 1047">
                    <a:extLst>
                      <a:ext uri="{FF2B5EF4-FFF2-40B4-BE49-F238E27FC236}">
                        <a16:creationId xmlns:a16="http://schemas.microsoft.com/office/drawing/2014/main" id="{8DE6756A-487B-FD4D-99F1-94E938006F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11" y="2540"/>
                    <a:ext cx="214" cy="195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74" name="Rectangle 1048">
                    <a:extLst>
                      <a:ext uri="{FF2B5EF4-FFF2-40B4-BE49-F238E27FC236}">
                        <a16:creationId xmlns:a16="http://schemas.microsoft.com/office/drawing/2014/main" id="{19D057DB-F453-BE6C-B7F8-B6B60594C48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36" y="2641"/>
                    <a:ext cx="23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75" name="Rectangle 1049">
                    <a:extLst>
                      <a:ext uri="{FF2B5EF4-FFF2-40B4-BE49-F238E27FC236}">
                        <a16:creationId xmlns:a16="http://schemas.microsoft.com/office/drawing/2014/main" id="{59061FCE-1D19-ACFB-1828-DDA517B4FE4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85" y="2641"/>
                    <a:ext cx="24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76" name="Rectangle 1050">
                    <a:extLst>
                      <a:ext uri="{FF2B5EF4-FFF2-40B4-BE49-F238E27FC236}">
                        <a16:creationId xmlns:a16="http://schemas.microsoft.com/office/drawing/2014/main" id="{10E5D0E4-D3F3-CFD9-8FD7-561035E726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34" y="2641"/>
                    <a:ext cx="28" cy="9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77" name="Freeform 1051">
                    <a:extLst>
                      <a:ext uri="{FF2B5EF4-FFF2-40B4-BE49-F238E27FC236}">
                        <a16:creationId xmlns:a16="http://schemas.microsoft.com/office/drawing/2014/main" id="{CA87E267-6FD6-A081-7360-14E777EB59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33" y="2637"/>
                    <a:ext cx="32" cy="122"/>
                  </a:xfrm>
                  <a:custGeom>
                    <a:avLst/>
                    <a:gdLst>
                      <a:gd name="T0" fmla="*/ 31 w 32"/>
                      <a:gd name="T1" fmla="*/ 99 h 122"/>
                      <a:gd name="T2" fmla="*/ 31 w 32"/>
                      <a:gd name="T3" fmla="*/ 0 h 122"/>
                      <a:gd name="T4" fmla="*/ 0 w 32"/>
                      <a:gd name="T5" fmla="*/ 24 h 122"/>
                      <a:gd name="T6" fmla="*/ 0 w 32"/>
                      <a:gd name="T7" fmla="*/ 121 h 122"/>
                      <a:gd name="T8" fmla="*/ 31 w 32"/>
                      <a:gd name="T9" fmla="*/ 99 h 12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"/>
                      <a:gd name="T16" fmla="*/ 0 h 122"/>
                      <a:gd name="T17" fmla="*/ 32 w 32"/>
                      <a:gd name="T18" fmla="*/ 122 h 12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" h="122">
                        <a:moveTo>
                          <a:pt x="31" y="99"/>
                        </a:moveTo>
                        <a:lnTo>
                          <a:pt x="31" y="0"/>
                        </a:lnTo>
                        <a:lnTo>
                          <a:pt x="0" y="24"/>
                        </a:lnTo>
                        <a:lnTo>
                          <a:pt x="0" y="121"/>
                        </a:lnTo>
                        <a:lnTo>
                          <a:pt x="31" y="99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60" name="AutoShape 1052">
                  <a:extLst>
                    <a:ext uri="{FF2B5EF4-FFF2-40B4-BE49-F238E27FC236}">
                      <a16:creationId xmlns:a16="http://schemas.microsoft.com/office/drawing/2014/main" id="{049C1C67-51E7-620C-B943-AAE6EDE91E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1" name="Rectangle 1053">
                  <a:extLst>
                    <a:ext uri="{FF2B5EF4-FFF2-40B4-BE49-F238E27FC236}">
                      <a16:creationId xmlns:a16="http://schemas.microsoft.com/office/drawing/2014/main" id="{E149F9DF-1BB6-C06C-AEB5-D7937F1AB7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2" name="Rectangle 1054">
                  <a:extLst>
                    <a:ext uri="{FF2B5EF4-FFF2-40B4-BE49-F238E27FC236}">
                      <a16:creationId xmlns:a16="http://schemas.microsoft.com/office/drawing/2014/main" id="{3AB9EFCD-AB70-3A0E-C53F-207113DF45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3" name="Rectangle 1055">
                  <a:extLst>
                    <a:ext uri="{FF2B5EF4-FFF2-40B4-BE49-F238E27FC236}">
                      <a16:creationId xmlns:a16="http://schemas.microsoft.com/office/drawing/2014/main" id="{F636C9F3-236E-9DE5-9A3E-F4EC7E50FD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4" name="AutoShape 1056">
                  <a:extLst>
                    <a:ext uri="{FF2B5EF4-FFF2-40B4-BE49-F238E27FC236}">
                      <a16:creationId xmlns:a16="http://schemas.microsoft.com/office/drawing/2014/main" id="{EF3FECA2-9A9E-3883-3B9A-F15B9D41EF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5" name="Rectangle 1057">
                  <a:extLst>
                    <a:ext uri="{FF2B5EF4-FFF2-40B4-BE49-F238E27FC236}">
                      <a16:creationId xmlns:a16="http://schemas.microsoft.com/office/drawing/2014/main" id="{635412F1-5A79-9D35-A78F-08B9E0DDC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6" name="Rectangle 1058">
                  <a:extLst>
                    <a:ext uri="{FF2B5EF4-FFF2-40B4-BE49-F238E27FC236}">
                      <a16:creationId xmlns:a16="http://schemas.microsoft.com/office/drawing/2014/main" id="{A72CDC80-395F-6D0C-E01A-DE0701E051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7" name="Rectangle 1059">
                  <a:extLst>
                    <a:ext uri="{FF2B5EF4-FFF2-40B4-BE49-F238E27FC236}">
                      <a16:creationId xmlns:a16="http://schemas.microsoft.com/office/drawing/2014/main" id="{A82F631E-642C-A827-D134-C7790ADE9F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8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68" name="Freeform 1060">
                  <a:extLst>
                    <a:ext uri="{FF2B5EF4-FFF2-40B4-BE49-F238E27FC236}">
                      <a16:creationId xmlns:a16="http://schemas.microsoft.com/office/drawing/2014/main" id="{9CCECED1-A29B-4A09-2494-55BC2ADCB9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81" y="2637"/>
                  <a:ext cx="32" cy="122"/>
                </a:xfrm>
                <a:custGeom>
                  <a:avLst/>
                  <a:gdLst>
                    <a:gd name="T0" fmla="*/ 31 w 32"/>
                    <a:gd name="T1" fmla="*/ 99 h 122"/>
                    <a:gd name="T2" fmla="*/ 31 w 32"/>
                    <a:gd name="T3" fmla="*/ 0 h 122"/>
                    <a:gd name="T4" fmla="*/ 0 w 32"/>
                    <a:gd name="T5" fmla="*/ 24 h 122"/>
                    <a:gd name="T6" fmla="*/ 0 w 32"/>
                    <a:gd name="T7" fmla="*/ 121 h 122"/>
                    <a:gd name="T8" fmla="*/ 31 w 32"/>
                    <a:gd name="T9" fmla="*/ 99 h 1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122"/>
                    <a:gd name="T17" fmla="*/ 32 w 32"/>
                    <a:gd name="T18" fmla="*/ 122 h 1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122">
                      <a:moveTo>
                        <a:pt x="31" y="99"/>
                      </a:moveTo>
                      <a:lnTo>
                        <a:pt x="31" y="0"/>
                      </a:lnTo>
                      <a:lnTo>
                        <a:pt x="0" y="24"/>
                      </a:lnTo>
                      <a:lnTo>
                        <a:pt x="0" y="121"/>
                      </a:lnTo>
                      <a:lnTo>
                        <a:pt x="31" y="99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" name="AutoShape 1061">
                  <a:extLst>
                    <a:ext uri="{FF2B5EF4-FFF2-40B4-BE49-F238E27FC236}">
                      <a16:creationId xmlns:a16="http://schemas.microsoft.com/office/drawing/2014/main" id="{B9D22017-23C4-DBB3-C6C6-1C89886DBE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5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70" name="Rectangle 1062">
                  <a:extLst>
                    <a:ext uri="{FF2B5EF4-FFF2-40B4-BE49-F238E27FC236}">
                      <a16:creationId xmlns:a16="http://schemas.microsoft.com/office/drawing/2014/main" id="{A979C7A3-3EE5-3903-6D9E-5E53CE9D73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78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71" name="Rectangle 1063">
                  <a:extLst>
                    <a:ext uri="{FF2B5EF4-FFF2-40B4-BE49-F238E27FC236}">
                      <a16:creationId xmlns:a16="http://schemas.microsoft.com/office/drawing/2014/main" id="{D2715E16-9145-CB37-9C3A-A540FDFE91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9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1372" name="Rectangle 1064">
                  <a:extLst>
                    <a:ext uri="{FF2B5EF4-FFF2-40B4-BE49-F238E27FC236}">
                      <a16:creationId xmlns:a16="http://schemas.microsoft.com/office/drawing/2014/main" id="{F9A63E20-04CF-ABD5-09F2-920DBE59D3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4" y="2635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sp>
            <p:nvSpPr>
              <p:cNvPr id="11318" name="AutoShape 1065">
                <a:extLst>
                  <a:ext uri="{FF2B5EF4-FFF2-40B4-BE49-F238E27FC236}">
                    <a16:creationId xmlns:a16="http://schemas.microsoft.com/office/drawing/2014/main" id="{94A1B4CD-FCEF-051F-DAEB-515F775EB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9" y="2762"/>
                <a:ext cx="156" cy="16"/>
              </a:xfrm>
              <a:prstGeom prst="parallelogram">
                <a:avLst>
                  <a:gd name="adj" fmla="val 24370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1319" name="Line 1066">
                <a:extLst>
                  <a:ext uri="{FF2B5EF4-FFF2-40B4-BE49-F238E27FC236}">
                    <a16:creationId xmlns:a16="http://schemas.microsoft.com/office/drawing/2014/main" id="{640D6417-4FA7-5670-8008-652F9C3EAE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62" y="278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0" name="Line 1067">
                <a:extLst>
                  <a:ext uri="{FF2B5EF4-FFF2-40B4-BE49-F238E27FC236}">
                    <a16:creationId xmlns:a16="http://schemas.microsoft.com/office/drawing/2014/main" id="{633CDEE9-BBDF-534B-94C4-BCE51160A1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1" y="2787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1" name="Line 1068">
                <a:extLst>
                  <a:ext uri="{FF2B5EF4-FFF2-40B4-BE49-F238E27FC236}">
                    <a16:creationId xmlns:a16="http://schemas.microsoft.com/office/drawing/2014/main" id="{4DE05A75-D065-C0E0-5843-518F973E7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6" y="276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22" name="Group 1069">
                <a:extLst>
                  <a:ext uri="{FF2B5EF4-FFF2-40B4-BE49-F238E27FC236}">
                    <a16:creationId xmlns:a16="http://schemas.microsoft.com/office/drawing/2014/main" id="{51C29B0B-8CAF-2203-0DD3-FAED25381E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51" y="2777"/>
                <a:ext cx="66" cy="111"/>
                <a:chOff x="2551" y="2777"/>
                <a:chExt cx="66" cy="111"/>
              </a:xfrm>
            </p:grpSpPr>
            <p:sp>
              <p:nvSpPr>
                <p:cNvPr id="11354" name="Line 1070">
                  <a:extLst>
                    <a:ext uri="{FF2B5EF4-FFF2-40B4-BE49-F238E27FC236}">
                      <a16:creationId xmlns:a16="http://schemas.microsoft.com/office/drawing/2014/main" id="{866FA5FD-468F-2F6B-3999-E847FF60C2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85" y="2790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5" name="Freeform 1071">
                  <a:extLst>
                    <a:ext uri="{FF2B5EF4-FFF2-40B4-BE49-F238E27FC236}">
                      <a16:creationId xmlns:a16="http://schemas.microsoft.com/office/drawing/2014/main" id="{4311398D-C376-AE99-D2A1-26A03882F0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52" y="2826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6" name="Line 1072">
                  <a:extLst>
                    <a:ext uri="{FF2B5EF4-FFF2-40B4-BE49-F238E27FC236}">
                      <a16:creationId xmlns:a16="http://schemas.microsoft.com/office/drawing/2014/main" id="{759877E0-50FD-4107-13A5-515A203BAF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51" y="2799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7" name="Line 1073">
                  <a:extLst>
                    <a:ext uri="{FF2B5EF4-FFF2-40B4-BE49-F238E27FC236}">
                      <a16:creationId xmlns:a16="http://schemas.microsoft.com/office/drawing/2014/main" id="{18CA0317-ABB2-F376-421B-6C23788733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4" y="2803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8" name="Oval 1074">
                  <a:extLst>
                    <a:ext uri="{FF2B5EF4-FFF2-40B4-BE49-F238E27FC236}">
                      <a16:creationId xmlns:a16="http://schemas.microsoft.com/office/drawing/2014/main" id="{AEBC2195-5530-F8E5-E95F-702A091EBC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8" y="2777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323" name="Group 1075">
                <a:extLst>
                  <a:ext uri="{FF2B5EF4-FFF2-40B4-BE49-F238E27FC236}">
                    <a16:creationId xmlns:a16="http://schemas.microsoft.com/office/drawing/2014/main" id="{75856A6D-80AB-38BF-8A62-BBAA264591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83" y="2798"/>
                <a:ext cx="66" cy="111"/>
                <a:chOff x="2383" y="2798"/>
                <a:chExt cx="66" cy="111"/>
              </a:xfrm>
            </p:grpSpPr>
            <p:sp>
              <p:nvSpPr>
                <p:cNvPr id="11349" name="Line 1076">
                  <a:extLst>
                    <a:ext uri="{FF2B5EF4-FFF2-40B4-BE49-F238E27FC236}">
                      <a16:creationId xmlns:a16="http://schemas.microsoft.com/office/drawing/2014/main" id="{BF1B2AE2-5906-170F-2975-BFD3BD1513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17" y="281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0" name="Freeform 1077">
                  <a:extLst>
                    <a:ext uri="{FF2B5EF4-FFF2-40B4-BE49-F238E27FC236}">
                      <a16:creationId xmlns:a16="http://schemas.microsoft.com/office/drawing/2014/main" id="{857E8ABB-D00E-A3B7-03A0-F6686FED32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4" y="2847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1" name="Line 1078">
                  <a:extLst>
                    <a:ext uri="{FF2B5EF4-FFF2-40B4-BE49-F238E27FC236}">
                      <a16:creationId xmlns:a16="http://schemas.microsoft.com/office/drawing/2014/main" id="{D544AF0D-1E81-261E-71F4-8F7CBF0EC5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383" y="2820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2" name="Line 1079">
                  <a:extLst>
                    <a:ext uri="{FF2B5EF4-FFF2-40B4-BE49-F238E27FC236}">
                      <a16:creationId xmlns:a16="http://schemas.microsoft.com/office/drawing/2014/main" id="{25AD624E-0883-6CB6-5075-775923E4B8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6" y="2824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53" name="Oval 1080">
                  <a:extLst>
                    <a:ext uri="{FF2B5EF4-FFF2-40B4-BE49-F238E27FC236}">
                      <a16:creationId xmlns:a16="http://schemas.microsoft.com/office/drawing/2014/main" id="{0D3230E7-C80A-06D5-7BE0-3150EC1835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10" y="2798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324" name="Group 1081">
                <a:extLst>
                  <a:ext uri="{FF2B5EF4-FFF2-40B4-BE49-F238E27FC236}">
                    <a16:creationId xmlns:a16="http://schemas.microsoft.com/office/drawing/2014/main" id="{BFA9EB0E-0F68-3FE3-640F-0649508FC2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3" y="2783"/>
                <a:ext cx="66" cy="111"/>
                <a:chOff x="2203" y="2783"/>
                <a:chExt cx="66" cy="111"/>
              </a:xfrm>
            </p:grpSpPr>
            <p:sp>
              <p:nvSpPr>
                <p:cNvPr id="11344" name="Line 1082">
                  <a:extLst>
                    <a:ext uri="{FF2B5EF4-FFF2-40B4-BE49-F238E27FC236}">
                      <a16:creationId xmlns:a16="http://schemas.microsoft.com/office/drawing/2014/main" id="{550740EA-BD5E-D98B-3F48-2F5DB828A3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37" y="2796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5" name="Freeform 1083">
                  <a:extLst>
                    <a:ext uri="{FF2B5EF4-FFF2-40B4-BE49-F238E27FC236}">
                      <a16:creationId xmlns:a16="http://schemas.microsoft.com/office/drawing/2014/main" id="{50CA6EDF-74D1-E4FD-28A0-8B04A7A3AF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4" y="2832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6" name="Line 1084">
                  <a:extLst>
                    <a:ext uri="{FF2B5EF4-FFF2-40B4-BE49-F238E27FC236}">
                      <a16:creationId xmlns:a16="http://schemas.microsoft.com/office/drawing/2014/main" id="{35C304FB-6077-CDB2-3D27-FB7953CA67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03" y="2805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7" name="Line 1085">
                  <a:extLst>
                    <a:ext uri="{FF2B5EF4-FFF2-40B4-BE49-F238E27FC236}">
                      <a16:creationId xmlns:a16="http://schemas.microsoft.com/office/drawing/2014/main" id="{4E6632EA-7014-5464-8CB2-B215228AB6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46" y="2809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48" name="Oval 1086">
                  <a:extLst>
                    <a:ext uri="{FF2B5EF4-FFF2-40B4-BE49-F238E27FC236}">
                      <a16:creationId xmlns:a16="http://schemas.microsoft.com/office/drawing/2014/main" id="{055C56FB-A698-5177-C1CD-5D941E00AC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2783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325" name="Group 1087">
                <a:extLst>
                  <a:ext uri="{FF2B5EF4-FFF2-40B4-BE49-F238E27FC236}">
                    <a16:creationId xmlns:a16="http://schemas.microsoft.com/office/drawing/2014/main" id="{537378AC-D490-02E0-95A1-2470DCAC66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30" y="2732"/>
                <a:ext cx="109" cy="85"/>
                <a:chOff x="2430" y="2732"/>
                <a:chExt cx="109" cy="85"/>
              </a:xfrm>
            </p:grpSpPr>
            <p:grpSp>
              <p:nvGrpSpPr>
                <p:cNvPr id="11332" name="Group 1088">
                  <a:extLst>
                    <a:ext uri="{FF2B5EF4-FFF2-40B4-BE49-F238E27FC236}">
                      <a16:creationId xmlns:a16="http://schemas.microsoft.com/office/drawing/2014/main" id="{E79D5203-325E-D420-A8D9-B7DE6351769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30" y="2732"/>
                  <a:ext cx="66" cy="85"/>
                  <a:chOff x="2430" y="2732"/>
                  <a:chExt cx="66" cy="85"/>
                </a:xfrm>
              </p:grpSpPr>
              <p:sp>
                <p:nvSpPr>
                  <p:cNvPr id="11339" name="Line 1089">
                    <a:extLst>
                      <a:ext uri="{FF2B5EF4-FFF2-40B4-BE49-F238E27FC236}">
                        <a16:creationId xmlns:a16="http://schemas.microsoft.com/office/drawing/2014/main" id="{8F5C7A8F-87B8-4DCA-5110-D1BC661A6A2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64" y="274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0" name="Freeform 1090">
                    <a:extLst>
                      <a:ext uri="{FF2B5EF4-FFF2-40B4-BE49-F238E27FC236}">
                        <a16:creationId xmlns:a16="http://schemas.microsoft.com/office/drawing/2014/main" id="{16D7734E-DDA2-97CD-482F-5DA88A81B7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31" y="2769"/>
                    <a:ext cx="65" cy="48"/>
                  </a:xfrm>
                  <a:custGeom>
                    <a:avLst/>
                    <a:gdLst>
                      <a:gd name="T0" fmla="*/ 64 w 65"/>
                      <a:gd name="T1" fmla="*/ 42 h 48"/>
                      <a:gd name="T2" fmla="*/ 55 w 65"/>
                      <a:gd name="T3" fmla="*/ 42 h 48"/>
                      <a:gd name="T4" fmla="*/ 31 w 65"/>
                      <a:gd name="T5" fmla="*/ 0 h 48"/>
                      <a:gd name="T6" fmla="*/ 13 w 65"/>
                      <a:gd name="T7" fmla="*/ 47 h 48"/>
                      <a:gd name="T8" fmla="*/ 0 w 65"/>
                      <a:gd name="T9" fmla="*/ 44 h 48"/>
                      <a:gd name="T10" fmla="*/ 0 w 65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65"/>
                      <a:gd name="T19" fmla="*/ 0 h 48"/>
                      <a:gd name="T20" fmla="*/ 65 w 65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65" h="48">
                        <a:moveTo>
                          <a:pt x="64" y="42"/>
                        </a:moveTo>
                        <a:lnTo>
                          <a:pt x="55" y="42"/>
                        </a:lnTo>
                        <a:lnTo>
                          <a:pt x="31" y="0"/>
                        </a:lnTo>
                        <a:lnTo>
                          <a:pt x="13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41" name="Line 1091">
                    <a:extLst>
                      <a:ext uri="{FF2B5EF4-FFF2-40B4-BE49-F238E27FC236}">
                        <a16:creationId xmlns:a16="http://schemas.microsoft.com/office/drawing/2014/main" id="{371E860B-75A2-845D-5A95-2F4CC380A0D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30" y="2749"/>
                    <a:ext cx="36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2" name="Line 1092">
                    <a:extLst>
                      <a:ext uri="{FF2B5EF4-FFF2-40B4-BE49-F238E27FC236}">
                        <a16:creationId xmlns:a16="http://schemas.microsoft.com/office/drawing/2014/main" id="{C829833B-4D82-B657-4839-649A65AEA41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473" y="2752"/>
                    <a:ext cx="2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43" name="Oval 1093">
                    <a:extLst>
                      <a:ext uri="{FF2B5EF4-FFF2-40B4-BE49-F238E27FC236}">
                        <a16:creationId xmlns:a16="http://schemas.microsoft.com/office/drawing/2014/main" id="{9258ECB6-37B3-AA97-50F1-6AAD13CADA7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7" y="2732"/>
                    <a:ext cx="14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1333" name="Group 1094">
                  <a:extLst>
                    <a:ext uri="{FF2B5EF4-FFF2-40B4-BE49-F238E27FC236}">
                      <a16:creationId xmlns:a16="http://schemas.microsoft.com/office/drawing/2014/main" id="{2D8D0DB5-EFB4-EDE2-3553-44BA3899B42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90" y="2763"/>
                  <a:ext cx="49" cy="45"/>
                  <a:chOff x="2490" y="2763"/>
                  <a:chExt cx="49" cy="45"/>
                </a:xfrm>
              </p:grpSpPr>
              <p:sp>
                <p:nvSpPr>
                  <p:cNvPr id="11334" name="Line 1095">
                    <a:extLst>
                      <a:ext uri="{FF2B5EF4-FFF2-40B4-BE49-F238E27FC236}">
                        <a16:creationId xmlns:a16="http://schemas.microsoft.com/office/drawing/2014/main" id="{5CDAB4F3-A98C-F05E-158C-23B049CB020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16" y="2764"/>
                    <a:ext cx="0" cy="2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5" name="Freeform 1096">
                    <a:extLst>
                      <a:ext uri="{FF2B5EF4-FFF2-40B4-BE49-F238E27FC236}">
                        <a16:creationId xmlns:a16="http://schemas.microsoft.com/office/drawing/2014/main" id="{2BDCFD3D-BF9C-0C31-F829-8154D95B8A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2" y="2781"/>
                    <a:ext cx="47" cy="27"/>
                  </a:xfrm>
                  <a:custGeom>
                    <a:avLst/>
                    <a:gdLst>
                      <a:gd name="T0" fmla="*/ 46 w 47"/>
                      <a:gd name="T1" fmla="*/ 23 h 27"/>
                      <a:gd name="T2" fmla="*/ 40 w 47"/>
                      <a:gd name="T3" fmla="*/ 23 h 27"/>
                      <a:gd name="T4" fmla="*/ 22 w 47"/>
                      <a:gd name="T5" fmla="*/ 0 h 27"/>
                      <a:gd name="T6" fmla="*/ 10 w 47"/>
                      <a:gd name="T7" fmla="*/ 26 h 27"/>
                      <a:gd name="T8" fmla="*/ 0 w 47"/>
                      <a:gd name="T9" fmla="*/ 24 h 27"/>
                      <a:gd name="T10" fmla="*/ 0 w 47"/>
                      <a:gd name="T11" fmla="*/ 24 h 2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27"/>
                      <a:gd name="T20" fmla="*/ 47 w 47"/>
                      <a:gd name="T21" fmla="*/ 27 h 2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27">
                        <a:moveTo>
                          <a:pt x="46" y="23"/>
                        </a:moveTo>
                        <a:lnTo>
                          <a:pt x="40" y="23"/>
                        </a:lnTo>
                        <a:lnTo>
                          <a:pt x="22" y="0"/>
                        </a:lnTo>
                        <a:lnTo>
                          <a:pt x="10" y="26"/>
                        </a:lnTo>
                        <a:lnTo>
                          <a:pt x="0" y="2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36" name="Line 1097">
                    <a:extLst>
                      <a:ext uri="{FF2B5EF4-FFF2-40B4-BE49-F238E27FC236}">
                        <a16:creationId xmlns:a16="http://schemas.microsoft.com/office/drawing/2014/main" id="{C4E0B146-5F2A-3678-E085-A9FD902C142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90" y="2772"/>
                    <a:ext cx="28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7" name="Line 1098">
                    <a:extLst>
                      <a:ext uri="{FF2B5EF4-FFF2-40B4-BE49-F238E27FC236}">
                        <a16:creationId xmlns:a16="http://schemas.microsoft.com/office/drawing/2014/main" id="{0C395BC6-F5CE-30A3-162F-97EA0B02307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523" y="2774"/>
                    <a:ext cx="12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8" name="Oval 1099">
                    <a:extLst>
                      <a:ext uri="{FF2B5EF4-FFF2-40B4-BE49-F238E27FC236}">
                        <a16:creationId xmlns:a16="http://schemas.microsoft.com/office/drawing/2014/main" id="{71AB5D5F-55DD-6465-7430-539D86A91BE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12" y="2763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1326" name="Group 1100">
                <a:extLst>
                  <a:ext uri="{FF2B5EF4-FFF2-40B4-BE49-F238E27FC236}">
                    <a16:creationId xmlns:a16="http://schemas.microsoft.com/office/drawing/2014/main" id="{67E92D30-E862-9B2F-E9D7-3E38610F11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55" y="2774"/>
                <a:ext cx="55" cy="50"/>
                <a:chOff x="2155" y="2774"/>
                <a:chExt cx="55" cy="50"/>
              </a:xfrm>
            </p:grpSpPr>
            <p:sp>
              <p:nvSpPr>
                <p:cNvPr id="11327" name="Line 1101">
                  <a:extLst>
                    <a:ext uri="{FF2B5EF4-FFF2-40B4-BE49-F238E27FC236}">
                      <a16:creationId xmlns:a16="http://schemas.microsoft.com/office/drawing/2014/main" id="{C3D2D536-AC9A-4B4E-C782-D60E121473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84" y="2776"/>
                  <a:ext cx="0" cy="2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28" name="Freeform 1102">
                  <a:extLst>
                    <a:ext uri="{FF2B5EF4-FFF2-40B4-BE49-F238E27FC236}">
                      <a16:creationId xmlns:a16="http://schemas.microsoft.com/office/drawing/2014/main" id="{E86D283F-C46D-912E-F295-F0333E96E0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6" y="2795"/>
                  <a:ext cx="54" cy="29"/>
                </a:xfrm>
                <a:custGeom>
                  <a:avLst/>
                  <a:gdLst>
                    <a:gd name="T0" fmla="*/ 53 w 54"/>
                    <a:gd name="T1" fmla="*/ 25 h 29"/>
                    <a:gd name="T2" fmla="*/ 46 w 54"/>
                    <a:gd name="T3" fmla="*/ 25 h 29"/>
                    <a:gd name="T4" fmla="*/ 26 w 54"/>
                    <a:gd name="T5" fmla="*/ 0 h 29"/>
                    <a:gd name="T6" fmla="*/ 11 w 54"/>
                    <a:gd name="T7" fmla="*/ 28 h 29"/>
                    <a:gd name="T8" fmla="*/ 0 w 54"/>
                    <a:gd name="T9" fmla="*/ 26 h 29"/>
                    <a:gd name="T10" fmla="*/ 0 w 54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4"/>
                    <a:gd name="T19" fmla="*/ 0 h 29"/>
                    <a:gd name="T20" fmla="*/ 54 w 54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4" h="29">
                      <a:moveTo>
                        <a:pt x="53" y="25"/>
                      </a:moveTo>
                      <a:lnTo>
                        <a:pt x="46" y="25"/>
                      </a:lnTo>
                      <a:lnTo>
                        <a:pt x="26" y="0"/>
                      </a:lnTo>
                      <a:lnTo>
                        <a:pt x="11" y="28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9" name="Line 1103">
                  <a:extLst>
                    <a:ext uri="{FF2B5EF4-FFF2-40B4-BE49-F238E27FC236}">
                      <a16:creationId xmlns:a16="http://schemas.microsoft.com/office/drawing/2014/main" id="{96A5786B-09C7-9947-099C-88F68A4FE1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155" y="2784"/>
                  <a:ext cx="31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30" name="Line 1104">
                  <a:extLst>
                    <a:ext uri="{FF2B5EF4-FFF2-40B4-BE49-F238E27FC236}">
                      <a16:creationId xmlns:a16="http://schemas.microsoft.com/office/drawing/2014/main" id="{B6B31E79-92F6-7465-64E8-7B51CC2DC0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92" y="2786"/>
                  <a:ext cx="15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31" name="Oval 1105">
                  <a:extLst>
                    <a:ext uri="{FF2B5EF4-FFF2-40B4-BE49-F238E27FC236}">
                      <a16:creationId xmlns:a16="http://schemas.microsoft.com/office/drawing/2014/main" id="{AE50ED04-414D-A999-1321-4EB46FDDF2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8" y="2774"/>
                  <a:ext cx="11" cy="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</p:grpSp>
        <p:sp>
          <p:nvSpPr>
            <p:cNvPr id="11315" name="Oval 1106">
              <a:extLst>
                <a:ext uri="{FF2B5EF4-FFF2-40B4-BE49-F238E27FC236}">
                  <a16:creationId xmlns:a16="http://schemas.microsoft.com/office/drawing/2014/main" id="{A0F1860F-26A7-1759-B092-350981F99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1435"/>
              <a:ext cx="1744" cy="16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ar-JO" altLang="en-US"/>
            </a:p>
          </p:txBody>
        </p:sp>
        <p:sp>
          <p:nvSpPr>
            <p:cNvPr id="11316" name="Rectangle 1107">
              <a:extLst>
                <a:ext uri="{FF2B5EF4-FFF2-40B4-BE49-F238E27FC236}">
                  <a16:creationId xmlns:a16="http://schemas.microsoft.com/office/drawing/2014/main" id="{28E49ED0-653B-7329-2C47-85AD6BC19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2289"/>
              <a:ext cx="47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altLang="en-US" sz="1200" b="1"/>
                <a:t>(street, school,                  work-place)</a:t>
              </a:r>
            </a:p>
          </p:txBody>
        </p:sp>
      </p:grpSp>
      <p:grpSp>
        <p:nvGrpSpPr>
          <p:cNvPr id="11474" name="Group 1108">
            <a:extLst>
              <a:ext uri="{FF2B5EF4-FFF2-40B4-BE49-F238E27FC236}">
                <a16:creationId xmlns:a16="http://schemas.microsoft.com/office/drawing/2014/main" id="{A6A5CA05-98E9-6CDC-70B6-EBD0C6D69D93}"/>
              </a:ext>
            </a:extLst>
          </p:cNvPr>
          <p:cNvGrpSpPr>
            <a:grpSpLocks/>
          </p:cNvGrpSpPr>
          <p:nvPr/>
        </p:nvGrpSpPr>
        <p:grpSpPr bwMode="auto">
          <a:xfrm>
            <a:off x="3656013" y="2998788"/>
            <a:ext cx="1258887" cy="1190625"/>
            <a:chOff x="2303" y="1889"/>
            <a:chExt cx="793" cy="750"/>
          </a:xfrm>
        </p:grpSpPr>
        <p:grpSp>
          <p:nvGrpSpPr>
            <p:cNvPr id="11272" name="Group 1109">
              <a:extLst>
                <a:ext uri="{FF2B5EF4-FFF2-40B4-BE49-F238E27FC236}">
                  <a16:creationId xmlns:a16="http://schemas.microsoft.com/office/drawing/2014/main" id="{B1CC3861-3ECC-303A-7631-9D44579DFD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3" y="1889"/>
              <a:ext cx="793" cy="750"/>
              <a:chOff x="2303" y="1889"/>
              <a:chExt cx="793" cy="750"/>
            </a:xfrm>
          </p:grpSpPr>
          <p:grpSp>
            <p:nvGrpSpPr>
              <p:cNvPr id="11304" name="Group 1110">
                <a:extLst>
                  <a:ext uri="{FF2B5EF4-FFF2-40B4-BE49-F238E27FC236}">
                    <a16:creationId xmlns:a16="http://schemas.microsoft.com/office/drawing/2014/main" id="{43206FFA-D91B-CA27-3BE2-40E2A3B999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67" y="2027"/>
                <a:ext cx="500" cy="469"/>
                <a:chOff x="2417" y="1852"/>
                <a:chExt cx="510" cy="505"/>
              </a:xfrm>
            </p:grpSpPr>
            <p:sp>
              <p:nvSpPr>
                <p:cNvPr id="11306" name="Rectangle 1111">
                  <a:extLst>
                    <a:ext uri="{FF2B5EF4-FFF2-40B4-BE49-F238E27FC236}">
                      <a16:creationId xmlns:a16="http://schemas.microsoft.com/office/drawing/2014/main" id="{F9C45F34-920E-0854-C82B-589FC55DAB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17" y="1852"/>
                  <a:ext cx="510" cy="2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GB" altLang="en-US"/>
                    <a:t>Home</a:t>
                  </a:r>
                </a:p>
              </p:txBody>
            </p:sp>
            <p:grpSp>
              <p:nvGrpSpPr>
                <p:cNvPr id="11307" name="Group 1112">
                  <a:extLst>
                    <a:ext uri="{FF2B5EF4-FFF2-40B4-BE49-F238E27FC236}">
                      <a16:creationId xmlns:a16="http://schemas.microsoft.com/office/drawing/2014/main" id="{0A4CAF47-7AA3-3042-DD22-322824EAFC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30" y="2045"/>
                  <a:ext cx="424" cy="312"/>
                  <a:chOff x="2430" y="2045"/>
                  <a:chExt cx="424" cy="312"/>
                </a:xfrm>
              </p:grpSpPr>
              <p:sp>
                <p:nvSpPr>
                  <p:cNvPr id="11308" name="AutoShape 1113">
                    <a:extLst>
                      <a:ext uri="{FF2B5EF4-FFF2-40B4-BE49-F238E27FC236}">
                        <a16:creationId xmlns:a16="http://schemas.microsoft.com/office/drawing/2014/main" id="{2919E4DD-AF1D-1FA8-CB40-58D57931D19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0" y="2045"/>
                    <a:ext cx="424" cy="280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09" name="Rectangle 1114">
                    <a:extLst>
                      <a:ext uri="{FF2B5EF4-FFF2-40B4-BE49-F238E27FC236}">
                        <a16:creationId xmlns:a16="http://schemas.microsoft.com/office/drawing/2014/main" id="{37A2C95D-62BE-F367-2C0F-BCA1A5A7B2A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8" y="2189"/>
                    <a:ext cx="52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10" name="Rectangle 1115">
                    <a:extLst>
                      <a:ext uri="{FF2B5EF4-FFF2-40B4-BE49-F238E27FC236}">
                        <a16:creationId xmlns:a16="http://schemas.microsoft.com/office/drawing/2014/main" id="{2200F2DF-F7A0-33F0-B221-0ACCB2AE31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74" y="2189"/>
                    <a:ext cx="55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11" name="Rectangle 1116">
                    <a:extLst>
                      <a:ext uri="{FF2B5EF4-FFF2-40B4-BE49-F238E27FC236}">
                        <a16:creationId xmlns:a16="http://schemas.microsoft.com/office/drawing/2014/main" id="{317424AE-0C75-997E-764B-DC85F7806E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70" y="2189"/>
                    <a:ext cx="61" cy="1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1312" name="Freeform 1117">
                    <a:extLst>
                      <a:ext uri="{FF2B5EF4-FFF2-40B4-BE49-F238E27FC236}">
                        <a16:creationId xmlns:a16="http://schemas.microsoft.com/office/drawing/2014/main" id="{F819F1DF-D912-5D10-BA7C-EBCCD43F19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2185"/>
                    <a:ext cx="61" cy="172"/>
                  </a:xfrm>
                  <a:custGeom>
                    <a:avLst/>
                    <a:gdLst>
                      <a:gd name="T0" fmla="*/ 60 w 61"/>
                      <a:gd name="T1" fmla="*/ 140 h 172"/>
                      <a:gd name="T2" fmla="*/ 60 w 61"/>
                      <a:gd name="T3" fmla="*/ 0 h 172"/>
                      <a:gd name="T4" fmla="*/ 0 w 61"/>
                      <a:gd name="T5" fmla="*/ 34 h 172"/>
                      <a:gd name="T6" fmla="*/ 0 w 61"/>
                      <a:gd name="T7" fmla="*/ 171 h 172"/>
                      <a:gd name="T8" fmla="*/ 60 w 61"/>
                      <a:gd name="T9" fmla="*/ 140 h 17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61"/>
                      <a:gd name="T16" fmla="*/ 0 h 172"/>
                      <a:gd name="T17" fmla="*/ 61 w 61"/>
                      <a:gd name="T18" fmla="*/ 172 h 17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61" h="172">
                        <a:moveTo>
                          <a:pt x="60" y="140"/>
                        </a:moveTo>
                        <a:lnTo>
                          <a:pt x="60" y="0"/>
                        </a:lnTo>
                        <a:lnTo>
                          <a:pt x="0" y="34"/>
                        </a:lnTo>
                        <a:lnTo>
                          <a:pt x="0" y="171"/>
                        </a:lnTo>
                        <a:lnTo>
                          <a:pt x="60" y="14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305" name="Oval 1118">
                <a:extLst>
                  <a:ext uri="{FF2B5EF4-FFF2-40B4-BE49-F238E27FC236}">
                    <a16:creationId xmlns:a16="http://schemas.microsoft.com/office/drawing/2014/main" id="{1D7ECA40-5901-D58E-3CFB-4841541BA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3" y="1889"/>
                <a:ext cx="793" cy="75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</p:grpSp>
        <p:grpSp>
          <p:nvGrpSpPr>
            <p:cNvPr id="11273" name="Group 1119">
              <a:extLst>
                <a:ext uri="{FF2B5EF4-FFF2-40B4-BE49-F238E27FC236}">
                  <a16:creationId xmlns:a16="http://schemas.microsoft.com/office/drawing/2014/main" id="{C8BB8C88-39DE-7E22-D2E2-0CF44E2CAE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3" y="2329"/>
              <a:ext cx="504" cy="273"/>
              <a:chOff x="2454" y="2177"/>
              <a:chExt cx="514" cy="294"/>
            </a:xfrm>
          </p:grpSpPr>
          <p:grpSp>
            <p:nvGrpSpPr>
              <p:cNvPr id="11274" name="Group 1120">
                <a:extLst>
                  <a:ext uri="{FF2B5EF4-FFF2-40B4-BE49-F238E27FC236}">
                    <a16:creationId xmlns:a16="http://schemas.microsoft.com/office/drawing/2014/main" id="{08A388BA-85F9-58B6-60F9-A725929A40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52" y="2177"/>
                <a:ext cx="116" cy="141"/>
                <a:chOff x="2852" y="2177"/>
                <a:chExt cx="116" cy="141"/>
              </a:xfrm>
            </p:grpSpPr>
            <p:sp>
              <p:nvSpPr>
                <p:cNvPr id="11299" name="Line 1121">
                  <a:extLst>
                    <a:ext uri="{FF2B5EF4-FFF2-40B4-BE49-F238E27FC236}">
                      <a16:creationId xmlns:a16="http://schemas.microsoft.com/office/drawing/2014/main" id="{38457F62-3283-2EBC-4FD2-E3774500AC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912" y="2195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00" name="Freeform 1122">
                  <a:extLst>
                    <a:ext uri="{FF2B5EF4-FFF2-40B4-BE49-F238E27FC236}">
                      <a16:creationId xmlns:a16="http://schemas.microsoft.com/office/drawing/2014/main" id="{0274BA78-37AB-327C-B34E-F2AE80A704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2" y="2240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1" name="Line 1123">
                  <a:extLst>
                    <a:ext uri="{FF2B5EF4-FFF2-40B4-BE49-F238E27FC236}">
                      <a16:creationId xmlns:a16="http://schemas.microsoft.com/office/drawing/2014/main" id="{137F650B-AE02-DB02-0F43-9079E0149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853" y="2205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02" name="Line 1124">
                  <a:extLst>
                    <a:ext uri="{FF2B5EF4-FFF2-40B4-BE49-F238E27FC236}">
                      <a16:creationId xmlns:a16="http://schemas.microsoft.com/office/drawing/2014/main" id="{FC81650A-7E72-4713-DD05-9E191B7B7B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24" y="2210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03" name="Oval 1125">
                  <a:extLst>
                    <a:ext uri="{FF2B5EF4-FFF2-40B4-BE49-F238E27FC236}">
                      <a16:creationId xmlns:a16="http://schemas.microsoft.com/office/drawing/2014/main" id="{6526B1DB-7450-0F6D-60E8-61360C7587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6" y="2177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275" name="Group 1126">
                <a:extLst>
                  <a:ext uri="{FF2B5EF4-FFF2-40B4-BE49-F238E27FC236}">
                    <a16:creationId xmlns:a16="http://schemas.microsoft.com/office/drawing/2014/main" id="{76FE7F37-BE8D-CCE9-6EB1-48B3AC8AD2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56" y="2231"/>
                <a:ext cx="116" cy="141"/>
                <a:chOff x="2756" y="2231"/>
                <a:chExt cx="116" cy="141"/>
              </a:xfrm>
            </p:grpSpPr>
            <p:sp>
              <p:nvSpPr>
                <p:cNvPr id="11294" name="Line 1127">
                  <a:extLst>
                    <a:ext uri="{FF2B5EF4-FFF2-40B4-BE49-F238E27FC236}">
                      <a16:creationId xmlns:a16="http://schemas.microsoft.com/office/drawing/2014/main" id="{93D34181-9D51-C34F-5828-67214FCFC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16" y="2249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5" name="Freeform 1128">
                  <a:extLst>
                    <a:ext uri="{FF2B5EF4-FFF2-40B4-BE49-F238E27FC236}">
                      <a16:creationId xmlns:a16="http://schemas.microsoft.com/office/drawing/2014/main" id="{1906FE4F-8BEC-63D7-D552-4356B3AE66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6" y="2294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6" name="Line 1129">
                  <a:extLst>
                    <a:ext uri="{FF2B5EF4-FFF2-40B4-BE49-F238E27FC236}">
                      <a16:creationId xmlns:a16="http://schemas.microsoft.com/office/drawing/2014/main" id="{5E50B436-E901-03A3-4EB0-7BB391661B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757" y="2259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7" name="Line 1130">
                  <a:extLst>
                    <a:ext uri="{FF2B5EF4-FFF2-40B4-BE49-F238E27FC236}">
                      <a16:creationId xmlns:a16="http://schemas.microsoft.com/office/drawing/2014/main" id="{9359C09D-C475-6AF3-BF1E-76AD167AB3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8" y="2264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8" name="Oval 1131">
                  <a:extLst>
                    <a:ext uri="{FF2B5EF4-FFF2-40B4-BE49-F238E27FC236}">
                      <a16:creationId xmlns:a16="http://schemas.microsoft.com/office/drawing/2014/main" id="{232BF7A9-2B78-B630-F1D2-3FE65376F8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00" y="2231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276" name="Group 1132">
                <a:extLst>
                  <a:ext uri="{FF2B5EF4-FFF2-40B4-BE49-F238E27FC236}">
                    <a16:creationId xmlns:a16="http://schemas.microsoft.com/office/drawing/2014/main" id="{5EDC731A-3DFA-CF99-11CF-667E735934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52" y="2330"/>
                <a:ext cx="116" cy="141"/>
                <a:chOff x="2552" y="2330"/>
                <a:chExt cx="116" cy="141"/>
              </a:xfrm>
            </p:grpSpPr>
            <p:sp>
              <p:nvSpPr>
                <p:cNvPr id="11289" name="Line 1133">
                  <a:extLst>
                    <a:ext uri="{FF2B5EF4-FFF2-40B4-BE49-F238E27FC236}">
                      <a16:creationId xmlns:a16="http://schemas.microsoft.com/office/drawing/2014/main" id="{671511A8-B3F2-FF0B-E761-92D99F1D4F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12" y="2348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0" name="Freeform 1134">
                  <a:extLst>
                    <a:ext uri="{FF2B5EF4-FFF2-40B4-BE49-F238E27FC236}">
                      <a16:creationId xmlns:a16="http://schemas.microsoft.com/office/drawing/2014/main" id="{A7638003-120F-922D-2583-87C2B3B51C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52" y="2393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1" name="Line 1135">
                  <a:extLst>
                    <a:ext uri="{FF2B5EF4-FFF2-40B4-BE49-F238E27FC236}">
                      <a16:creationId xmlns:a16="http://schemas.microsoft.com/office/drawing/2014/main" id="{336074A5-E4E8-17A4-B5B9-7C36EA770B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53" y="2358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2" name="Line 1136">
                  <a:extLst>
                    <a:ext uri="{FF2B5EF4-FFF2-40B4-BE49-F238E27FC236}">
                      <a16:creationId xmlns:a16="http://schemas.microsoft.com/office/drawing/2014/main" id="{F477D5B7-C14D-C5F4-4941-1E43BB367C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24" y="2363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93" name="Oval 1137">
                  <a:extLst>
                    <a:ext uri="{FF2B5EF4-FFF2-40B4-BE49-F238E27FC236}">
                      <a16:creationId xmlns:a16="http://schemas.microsoft.com/office/drawing/2014/main" id="{ED0A78BD-B44A-0CBA-74B8-65A25189FB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6" y="2330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277" name="Group 1138">
                <a:extLst>
                  <a:ext uri="{FF2B5EF4-FFF2-40B4-BE49-F238E27FC236}">
                    <a16:creationId xmlns:a16="http://schemas.microsoft.com/office/drawing/2014/main" id="{E27911BB-D910-E8E5-E1A7-941812D9F5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4" y="2350"/>
                <a:ext cx="98" cy="66"/>
                <a:chOff x="2454" y="2350"/>
                <a:chExt cx="98" cy="66"/>
              </a:xfrm>
            </p:grpSpPr>
            <p:sp>
              <p:nvSpPr>
                <p:cNvPr id="11284" name="Line 1139">
                  <a:extLst>
                    <a:ext uri="{FF2B5EF4-FFF2-40B4-BE49-F238E27FC236}">
                      <a16:creationId xmlns:a16="http://schemas.microsoft.com/office/drawing/2014/main" id="{37D166C1-57E1-62A6-7202-27BECCB235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05" y="2354"/>
                  <a:ext cx="0" cy="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5" name="Freeform 1140">
                  <a:extLst>
                    <a:ext uri="{FF2B5EF4-FFF2-40B4-BE49-F238E27FC236}">
                      <a16:creationId xmlns:a16="http://schemas.microsoft.com/office/drawing/2014/main" id="{92418EBB-24E6-C141-E419-CC42B70EC6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4" y="2378"/>
                  <a:ext cx="98" cy="38"/>
                </a:xfrm>
                <a:custGeom>
                  <a:avLst/>
                  <a:gdLst>
                    <a:gd name="T0" fmla="*/ 97 w 98"/>
                    <a:gd name="T1" fmla="*/ 33 h 38"/>
                    <a:gd name="T2" fmla="*/ 84 w 98"/>
                    <a:gd name="T3" fmla="*/ 33 h 38"/>
                    <a:gd name="T4" fmla="*/ 47 w 98"/>
                    <a:gd name="T5" fmla="*/ 0 h 38"/>
                    <a:gd name="T6" fmla="*/ 20 w 98"/>
                    <a:gd name="T7" fmla="*/ 37 h 38"/>
                    <a:gd name="T8" fmla="*/ 0 w 98"/>
                    <a:gd name="T9" fmla="*/ 34 h 38"/>
                    <a:gd name="T10" fmla="*/ 0 w 98"/>
                    <a:gd name="T11" fmla="*/ 34 h 3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8"/>
                    <a:gd name="T20" fmla="*/ 98 w 98"/>
                    <a:gd name="T21" fmla="*/ 38 h 3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8">
                      <a:moveTo>
                        <a:pt x="97" y="33"/>
                      </a:moveTo>
                      <a:lnTo>
                        <a:pt x="84" y="33"/>
                      </a:lnTo>
                      <a:lnTo>
                        <a:pt x="47" y="0"/>
                      </a:lnTo>
                      <a:lnTo>
                        <a:pt x="20" y="37"/>
                      </a:lnTo>
                      <a:lnTo>
                        <a:pt x="0" y="3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6" name="Line 1141">
                  <a:extLst>
                    <a:ext uri="{FF2B5EF4-FFF2-40B4-BE49-F238E27FC236}">
                      <a16:creationId xmlns:a16="http://schemas.microsoft.com/office/drawing/2014/main" id="{A66A4C18-4A30-B4D3-3D52-5845A5D9EC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454" y="2364"/>
                  <a:ext cx="5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7" name="Line 1142">
                  <a:extLst>
                    <a:ext uri="{FF2B5EF4-FFF2-40B4-BE49-F238E27FC236}">
                      <a16:creationId xmlns:a16="http://schemas.microsoft.com/office/drawing/2014/main" id="{214FD70E-6AAA-6FF0-EC04-702AEDA2A8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15" y="2366"/>
                  <a:ext cx="36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8" name="Oval 1143">
                  <a:extLst>
                    <a:ext uri="{FF2B5EF4-FFF2-40B4-BE49-F238E27FC236}">
                      <a16:creationId xmlns:a16="http://schemas.microsoft.com/office/drawing/2014/main" id="{0F5F02C6-363D-082B-769A-090BD698A2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2" y="2350"/>
                  <a:ext cx="25" cy="6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1278" name="Group 1144">
                <a:extLst>
                  <a:ext uri="{FF2B5EF4-FFF2-40B4-BE49-F238E27FC236}">
                    <a16:creationId xmlns:a16="http://schemas.microsoft.com/office/drawing/2014/main" id="{39338327-7FFA-0CBF-9405-9AC0F4FA7C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7" y="2365"/>
                <a:ext cx="98" cy="72"/>
                <a:chOff x="2667" y="2365"/>
                <a:chExt cx="98" cy="72"/>
              </a:xfrm>
            </p:grpSpPr>
            <p:sp>
              <p:nvSpPr>
                <p:cNvPr id="11279" name="Line 1145">
                  <a:extLst>
                    <a:ext uri="{FF2B5EF4-FFF2-40B4-BE49-F238E27FC236}">
                      <a16:creationId xmlns:a16="http://schemas.microsoft.com/office/drawing/2014/main" id="{B7CAF844-94A2-9F81-5A08-35D107395D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18" y="2370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0" name="Freeform 1146">
                  <a:extLst>
                    <a:ext uri="{FF2B5EF4-FFF2-40B4-BE49-F238E27FC236}">
                      <a16:creationId xmlns:a16="http://schemas.microsoft.com/office/drawing/2014/main" id="{62D6378F-0EF0-6FC3-CF46-488564199E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7" y="2396"/>
                  <a:ext cx="98" cy="41"/>
                </a:xfrm>
                <a:custGeom>
                  <a:avLst/>
                  <a:gdLst>
                    <a:gd name="T0" fmla="*/ 97 w 98"/>
                    <a:gd name="T1" fmla="*/ 36 h 41"/>
                    <a:gd name="T2" fmla="*/ 84 w 98"/>
                    <a:gd name="T3" fmla="*/ 36 h 41"/>
                    <a:gd name="T4" fmla="*/ 47 w 98"/>
                    <a:gd name="T5" fmla="*/ 0 h 41"/>
                    <a:gd name="T6" fmla="*/ 20 w 98"/>
                    <a:gd name="T7" fmla="*/ 40 h 41"/>
                    <a:gd name="T8" fmla="*/ 0 w 98"/>
                    <a:gd name="T9" fmla="*/ 37 h 41"/>
                    <a:gd name="T10" fmla="*/ 0 w 98"/>
                    <a:gd name="T11" fmla="*/ 37 h 4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41"/>
                    <a:gd name="T20" fmla="*/ 98 w 98"/>
                    <a:gd name="T21" fmla="*/ 41 h 4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41">
                      <a:moveTo>
                        <a:pt x="97" y="36"/>
                      </a:moveTo>
                      <a:lnTo>
                        <a:pt x="84" y="36"/>
                      </a:lnTo>
                      <a:lnTo>
                        <a:pt x="47" y="0"/>
                      </a:lnTo>
                      <a:lnTo>
                        <a:pt x="20" y="40"/>
                      </a:lnTo>
                      <a:lnTo>
                        <a:pt x="0" y="3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1" name="Line 1147">
                  <a:extLst>
                    <a:ext uri="{FF2B5EF4-FFF2-40B4-BE49-F238E27FC236}">
                      <a16:creationId xmlns:a16="http://schemas.microsoft.com/office/drawing/2014/main" id="{E294EE85-496A-41E8-6559-D03972C976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667" y="2380"/>
                  <a:ext cx="50" cy="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2" name="Line 1148">
                  <a:extLst>
                    <a:ext uri="{FF2B5EF4-FFF2-40B4-BE49-F238E27FC236}">
                      <a16:creationId xmlns:a16="http://schemas.microsoft.com/office/drawing/2014/main" id="{DA21B255-223D-BADB-7A55-EE426CCFA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28" y="2382"/>
                  <a:ext cx="36" cy="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3" name="Oval 1149">
                  <a:extLst>
                    <a:ext uri="{FF2B5EF4-FFF2-40B4-BE49-F238E27FC236}">
                      <a16:creationId xmlns:a16="http://schemas.microsoft.com/office/drawing/2014/main" id="{BD885DA4-8364-DEF8-AD48-FEA0D9FBD6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05" y="2365"/>
                  <a:ext cx="25" cy="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</p:grpSp>
      </p:grpSp>
      <p:sp>
        <p:nvSpPr>
          <p:cNvPr id="11271" name="Rectangle 1150">
            <a:extLst>
              <a:ext uri="{FF2B5EF4-FFF2-40B4-BE49-F238E27FC236}">
                <a16:creationId xmlns:a16="http://schemas.microsoft.com/office/drawing/2014/main" id="{EE702B5F-9BD8-03E6-668A-FA00FDCF4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793038" cy="769938"/>
          </a:xfrm>
        </p:spPr>
        <p:txBody>
          <a:bodyPr/>
          <a:lstStyle/>
          <a:p>
            <a:pPr eaLnBrk="1" hangingPunct="1"/>
            <a:r>
              <a:rPr lang="en-US" altLang="en-US"/>
              <a:t>How people see their 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1AC2ED9-CF67-3618-7760-674FEE4B9055}"/>
              </a:ext>
            </a:extLst>
          </p:cNvPr>
          <p:cNvGrpSpPr>
            <a:grpSpLocks/>
          </p:cNvGrpSpPr>
          <p:nvPr/>
        </p:nvGrpSpPr>
        <p:grpSpPr bwMode="auto">
          <a:xfrm>
            <a:off x="2319338" y="1619250"/>
            <a:ext cx="4875212" cy="4524375"/>
            <a:chOff x="1461" y="1020"/>
            <a:chExt cx="3071" cy="2850"/>
          </a:xfrm>
        </p:grpSpPr>
        <p:sp>
          <p:nvSpPr>
            <p:cNvPr id="14423" name="Rectangle 3">
              <a:extLst>
                <a:ext uri="{FF2B5EF4-FFF2-40B4-BE49-F238E27FC236}">
                  <a16:creationId xmlns:a16="http://schemas.microsoft.com/office/drawing/2014/main" id="{29338A97-8421-927A-0817-7A9934CB7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6" y="1287"/>
              <a:ext cx="75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altLang="en-US" sz="1200"/>
                <a:t>(street,school,                  workplace)</a:t>
              </a:r>
            </a:p>
          </p:txBody>
        </p:sp>
        <p:grpSp>
          <p:nvGrpSpPr>
            <p:cNvPr id="14424" name="Group 4">
              <a:extLst>
                <a:ext uri="{FF2B5EF4-FFF2-40B4-BE49-F238E27FC236}">
                  <a16:creationId xmlns:a16="http://schemas.microsoft.com/office/drawing/2014/main" id="{3BF7CCA5-631F-9F3C-1B92-9CAFA498B5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61" y="1020"/>
              <a:ext cx="3071" cy="2850"/>
              <a:chOff x="1534" y="523"/>
              <a:chExt cx="3071" cy="2850"/>
            </a:xfrm>
          </p:grpSpPr>
          <p:sp>
            <p:nvSpPr>
              <p:cNvPr id="14425" name="Oval 5">
                <a:extLst>
                  <a:ext uri="{FF2B5EF4-FFF2-40B4-BE49-F238E27FC236}">
                    <a16:creationId xmlns:a16="http://schemas.microsoft.com/office/drawing/2014/main" id="{C016BDF0-67CF-00EE-EA84-7C5808E063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4" y="523"/>
                <a:ext cx="3071" cy="284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4426" name="Rectangle 6">
                <a:extLst>
                  <a:ext uri="{FF2B5EF4-FFF2-40B4-BE49-F238E27FC236}">
                    <a16:creationId xmlns:a16="http://schemas.microsoft.com/office/drawing/2014/main" id="{004C8339-6C18-432F-1116-43D8F42F8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3" y="604"/>
                <a:ext cx="935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</a:pPr>
                <a:r>
                  <a:rPr lang="en-GB" altLang="en-US" sz="1600" b="1"/>
                  <a:t>Peri-domestic</a:t>
                </a:r>
              </a:p>
            </p:txBody>
          </p:sp>
          <p:grpSp>
            <p:nvGrpSpPr>
              <p:cNvPr id="14427" name="Group 7">
                <a:extLst>
                  <a:ext uri="{FF2B5EF4-FFF2-40B4-BE49-F238E27FC236}">
                    <a16:creationId xmlns:a16="http://schemas.microsoft.com/office/drawing/2014/main" id="{17AE016C-0BF8-0859-37DB-2FBBFB7671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99" y="726"/>
                <a:ext cx="578" cy="288"/>
                <a:chOff x="2199" y="726"/>
                <a:chExt cx="578" cy="288"/>
              </a:xfrm>
            </p:grpSpPr>
            <p:grpSp>
              <p:nvGrpSpPr>
                <p:cNvPr id="14467" name="Group 8">
                  <a:extLst>
                    <a:ext uri="{FF2B5EF4-FFF2-40B4-BE49-F238E27FC236}">
                      <a16:creationId xmlns:a16="http://schemas.microsoft.com/office/drawing/2014/main" id="{8A28503F-3862-8D54-02D1-1306A939C0D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9" y="726"/>
                  <a:ext cx="578" cy="171"/>
                  <a:chOff x="2199" y="726"/>
                  <a:chExt cx="578" cy="171"/>
                </a:xfrm>
              </p:grpSpPr>
              <p:grpSp>
                <p:nvGrpSpPr>
                  <p:cNvPr id="14509" name="Group 9">
                    <a:extLst>
                      <a:ext uri="{FF2B5EF4-FFF2-40B4-BE49-F238E27FC236}">
                        <a16:creationId xmlns:a16="http://schemas.microsoft.com/office/drawing/2014/main" id="{F3150207-C395-E2FD-501C-D078DAA5280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199" y="726"/>
                    <a:ext cx="164" cy="171"/>
                    <a:chOff x="2199" y="726"/>
                    <a:chExt cx="164" cy="171"/>
                  </a:xfrm>
                </p:grpSpPr>
                <p:sp>
                  <p:nvSpPr>
                    <p:cNvPr id="14523" name="AutoShape 10">
                      <a:extLst>
                        <a:ext uri="{FF2B5EF4-FFF2-40B4-BE49-F238E27FC236}">
                          <a16:creationId xmlns:a16="http://schemas.microsoft.com/office/drawing/2014/main" id="{46DBA35B-9C81-5933-E06E-55376F02B2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9" y="726"/>
                      <a:ext cx="164" cy="151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524" name="Rectangle 11">
                      <a:extLst>
                        <a:ext uri="{FF2B5EF4-FFF2-40B4-BE49-F238E27FC236}">
                          <a16:creationId xmlns:a16="http://schemas.microsoft.com/office/drawing/2014/main" id="{D62D661D-487D-D341-7C7C-C58B8EA10F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9" y="805"/>
                      <a:ext cx="15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525" name="Rectangle 12">
                      <a:extLst>
                        <a:ext uri="{FF2B5EF4-FFF2-40B4-BE49-F238E27FC236}">
                          <a16:creationId xmlns:a16="http://schemas.microsoft.com/office/drawing/2014/main" id="{79A8AF34-0002-8D47-FB1E-D4979FF1EE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7" y="805"/>
                      <a:ext cx="16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526" name="Rectangle 13">
                      <a:extLst>
                        <a:ext uri="{FF2B5EF4-FFF2-40B4-BE49-F238E27FC236}">
                          <a16:creationId xmlns:a16="http://schemas.microsoft.com/office/drawing/2014/main" id="{3DD6E510-68EA-049B-AFDF-AB99BFBF01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4" y="805"/>
                      <a:ext cx="20" cy="7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527" name="Freeform 14">
                      <a:extLst>
                        <a:ext uri="{FF2B5EF4-FFF2-40B4-BE49-F238E27FC236}">
                          <a16:creationId xmlns:a16="http://schemas.microsoft.com/office/drawing/2014/main" id="{6462C119-DE4F-6280-8571-E07ADA15D7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292" y="801"/>
                      <a:ext cx="25" cy="96"/>
                    </a:xfrm>
                    <a:custGeom>
                      <a:avLst/>
                      <a:gdLst>
                        <a:gd name="T0" fmla="*/ 24 w 25"/>
                        <a:gd name="T1" fmla="*/ 78 h 96"/>
                        <a:gd name="T2" fmla="*/ 24 w 25"/>
                        <a:gd name="T3" fmla="*/ 0 h 96"/>
                        <a:gd name="T4" fmla="*/ 0 w 25"/>
                        <a:gd name="T5" fmla="*/ 19 h 96"/>
                        <a:gd name="T6" fmla="*/ 0 w 25"/>
                        <a:gd name="T7" fmla="*/ 95 h 96"/>
                        <a:gd name="T8" fmla="*/ 24 w 25"/>
                        <a:gd name="T9" fmla="*/ 78 h 9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"/>
                        <a:gd name="T16" fmla="*/ 0 h 96"/>
                        <a:gd name="T17" fmla="*/ 25 w 25"/>
                        <a:gd name="T18" fmla="*/ 96 h 9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" h="96">
                          <a:moveTo>
                            <a:pt x="24" y="78"/>
                          </a:moveTo>
                          <a:lnTo>
                            <a:pt x="24" y="0"/>
                          </a:lnTo>
                          <a:lnTo>
                            <a:pt x="0" y="19"/>
                          </a:lnTo>
                          <a:lnTo>
                            <a:pt x="0" y="95"/>
                          </a:lnTo>
                          <a:lnTo>
                            <a:pt x="24" y="78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510" name="AutoShape 15">
                    <a:extLst>
                      <a:ext uri="{FF2B5EF4-FFF2-40B4-BE49-F238E27FC236}">
                        <a16:creationId xmlns:a16="http://schemas.microsoft.com/office/drawing/2014/main" id="{D291772B-C14C-6FA8-D3E9-96C378D116F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29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1" name="Rectangle 16">
                    <a:extLst>
                      <a:ext uri="{FF2B5EF4-FFF2-40B4-BE49-F238E27FC236}">
                        <a16:creationId xmlns:a16="http://schemas.microsoft.com/office/drawing/2014/main" id="{D5B491B7-E0C2-A2C0-7EC7-DD023EB268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48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2" name="Rectangle 17">
                    <a:extLst>
                      <a:ext uri="{FF2B5EF4-FFF2-40B4-BE49-F238E27FC236}">
                        <a16:creationId xmlns:a16="http://schemas.microsoft.com/office/drawing/2014/main" id="{B5E2FB78-9FC4-D75E-29D9-0BBE346018C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3" name="Rectangle 18">
                    <a:extLst>
                      <a:ext uri="{FF2B5EF4-FFF2-40B4-BE49-F238E27FC236}">
                        <a16:creationId xmlns:a16="http://schemas.microsoft.com/office/drawing/2014/main" id="{64ABD533-DE69-61A8-C315-DCC865192E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4" y="805"/>
                    <a:ext cx="21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4" name="AutoShape 19">
                    <a:extLst>
                      <a:ext uri="{FF2B5EF4-FFF2-40B4-BE49-F238E27FC236}">
                        <a16:creationId xmlns:a16="http://schemas.microsoft.com/office/drawing/2014/main" id="{5483F7CC-7B81-3BDD-FA45-60C1F0236D5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8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5" name="Rectangle 20">
                    <a:extLst>
                      <a:ext uri="{FF2B5EF4-FFF2-40B4-BE49-F238E27FC236}">
                        <a16:creationId xmlns:a16="http://schemas.microsoft.com/office/drawing/2014/main" id="{5F03A08E-1EAC-3CB9-D849-24D4E39DF5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89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6" name="Rectangle 21">
                    <a:extLst>
                      <a:ext uri="{FF2B5EF4-FFF2-40B4-BE49-F238E27FC236}">
                        <a16:creationId xmlns:a16="http://schemas.microsoft.com/office/drawing/2014/main" id="{4BBA35CD-D261-F6E4-40D7-C8FC5F078E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26" y="805"/>
                    <a:ext cx="17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7" name="Rectangle 22">
                    <a:extLst>
                      <a:ext uri="{FF2B5EF4-FFF2-40B4-BE49-F238E27FC236}">
                        <a16:creationId xmlns:a16="http://schemas.microsoft.com/office/drawing/2014/main" id="{AC060B7B-4C2E-C9C5-B763-EE89B94EDD6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65" y="805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18" name="Freeform 23">
                    <a:extLst>
                      <a:ext uri="{FF2B5EF4-FFF2-40B4-BE49-F238E27FC236}">
                        <a16:creationId xmlns:a16="http://schemas.microsoft.com/office/drawing/2014/main" id="{9C7173D9-25C2-CAA8-F1DA-50D7B841B0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63" y="801"/>
                    <a:ext cx="24" cy="96"/>
                  </a:xfrm>
                  <a:custGeom>
                    <a:avLst/>
                    <a:gdLst>
                      <a:gd name="T0" fmla="*/ 23 w 24"/>
                      <a:gd name="T1" fmla="*/ 78 h 96"/>
                      <a:gd name="T2" fmla="*/ 23 w 24"/>
                      <a:gd name="T3" fmla="*/ 0 h 96"/>
                      <a:gd name="T4" fmla="*/ 0 w 24"/>
                      <a:gd name="T5" fmla="*/ 19 h 96"/>
                      <a:gd name="T6" fmla="*/ 0 w 24"/>
                      <a:gd name="T7" fmla="*/ 95 h 96"/>
                      <a:gd name="T8" fmla="*/ 23 w 24"/>
                      <a:gd name="T9" fmla="*/ 78 h 9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96"/>
                      <a:gd name="T17" fmla="*/ 24 w 24"/>
                      <a:gd name="T18" fmla="*/ 96 h 9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96">
                        <a:moveTo>
                          <a:pt x="23" y="78"/>
                        </a:moveTo>
                        <a:lnTo>
                          <a:pt x="23" y="0"/>
                        </a:lnTo>
                        <a:lnTo>
                          <a:pt x="0" y="19"/>
                        </a:lnTo>
                        <a:lnTo>
                          <a:pt x="0" y="95"/>
                        </a:lnTo>
                        <a:lnTo>
                          <a:pt x="23" y="78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19" name="AutoShape 24">
                    <a:extLst>
                      <a:ext uri="{FF2B5EF4-FFF2-40B4-BE49-F238E27FC236}">
                        <a16:creationId xmlns:a16="http://schemas.microsoft.com/office/drawing/2014/main" id="{9FCBA159-2EF7-05CD-B26A-80C3129952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13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20" name="Rectangle 25">
                    <a:extLst>
                      <a:ext uri="{FF2B5EF4-FFF2-40B4-BE49-F238E27FC236}">
                        <a16:creationId xmlns:a16="http://schemas.microsoft.com/office/drawing/2014/main" id="{8CBAE981-6AFF-9009-7E14-C6684BFAB45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17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21" name="Rectangle 26">
                    <a:extLst>
                      <a:ext uri="{FF2B5EF4-FFF2-40B4-BE49-F238E27FC236}">
                        <a16:creationId xmlns:a16="http://schemas.microsoft.com/office/drawing/2014/main" id="{F3E531F8-8490-C9BA-AC62-E71080A89C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71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522" name="Rectangle 27">
                    <a:extLst>
                      <a:ext uri="{FF2B5EF4-FFF2-40B4-BE49-F238E27FC236}">
                        <a16:creationId xmlns:a16="http://schemas.microsoft.com/office/drawing/2014/main" id="{898622B2-5A79-CD2E-3D87-5FBDFDC1ED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21" y="800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sp>
              <p:nvSpPr>
                <p:cNvPr id="14468" name="AutoShape 28">
                  <a:extLst>
                    <a:ext uri="{FF2B5EF4-FFF2-40B4-BE49-F238E27FC236}">
                      <a16:creationId xmlns:a16="http://schemas.microsoft.com/office/drawing/2014/main" id="{D0912F6F-A413-5CD8-C635-127F7D4EB5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14" y="900"/>
                  <a:ext cx="119" cy="11"/>
                </a:xfrm>
                <a:prstGeom prst="parallelogram">
                  <a:avLst>
                    <a:gd name="adj" fmla="val 270404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4469" name="Line 29">
                  <a:extLst>
                    <a:ext uri="{FF2B5EF4-FFF2-40B4-BE49-F238E27FC236}">
                      <a16:creationId xmlns:a16="http://schemas.microsoft.com/office/drawing/2014/main" id="{730D793A-2D87-E87E-6F11-D7BD49EB97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15" y="919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70" name="Line 30">
                  <a:extLst>
                    <a:ext uri="{FF2B5EF4-FFF2-40B4-BE49-F238E27FC236}">
                      <a16:creationId xmlns:a16="http://schemas.microsoft.com/office/drawing/2014/main" id="{025F9D2E-9933-CCBF-17AC-020C6CFE3C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7" y="920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71" name="Line 31">
                  <a:extLst>
                    <a:ext uri="{FF2B5EF4-FFF2-40B4-BE49-F238E27FC236}">
                      <a16:creationId xmlns:a16="http://schemas.microsoft.com/office/drawing/2014/main" id="{C01D27ED-A46C-91EF-4333-A437C0781B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35" y="902"/>
                  <a:ext cx="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472" name="Group 32">
                  <a:extLst>
                    <a:ext uri="{FF2B5EF4-FFF2-40B4-BE49-F238E27FC236}">
                      <a16:creationId xmlns:a16="http://schemas.microsoft.com/office/drawing/2014/main" id="{8DCFDB54-0995-44AD-BD97-F407A6C084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38" y="911"/>
                  <a:ext cx="52" cy="86"/>
                  <a:chOff x="2538" y="911"/>
                  <a:chExt cx="52" cy="86"/>
                </a:xfrm>
              </p:grpSpPr>
              <p:sp>
                <p:nvSpPr>
                  <p:cNvPr id="14504" name="Line 33">
                    <a:extLst>
                      <a:ext uri="{FF2B5EF4-FFF2-40B4-BE49-F238E27FC236}">
                        <a16:creationId xmlns:a16="http://schemas.microsoft.com/office/drawing/2014/main" id="{E7D47A90-C4D7-D045-FA93-B379C9537AC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65" y="92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5" name="Freeform 34">
                    <a:extLst>
                      <a:ext uri="{FF2B5EF4-FFF2-40B4-BE49-F238E27FC236}">
                        <a16:creationId xmlns:a16="http://schemas.microsoft.com/office/drawing/2014/main" id="{E01B2332-F203-CA26-FD61-47E5D37507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0" y="949"/>
                    <a:ext cx="50" cy="48"/>
                  </a:xfrm>
                  <a:custGeom>
                    <a:avLst/>
                    <a:gdLst>
                      <a:gd name="T0" fmla="*/ 49 w 50"/>
                      <a:gd name="T1" fmla="*/ 42 h 48"/>
                      <a:gd name="T2" fmla="*/ 42 w 50"/>
                      <a:gd name="T3" fmla="*/ 42 h 48"/>
                      <a:gd name="T4" fmla="*/ 24 w 50"/>
                      <a:gd name="T5" fmla="*/ 0 h 48"/>
                      <a:gd name="T6" fmla="*/ 10 w 50"/>
                      <a:gd name="T7" fmla="*/ 47 h 48"/>
                      <a:gd name="T8" fmla="*/ 0 w 50"/>
                      <a:gd name="T9" fmla="*/ 44 h 48"/>
                      <a:gd name="T10" fmla="*/ 0 w 50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0"/>
                      <a:gd name="T19" fmla="*/ 0 h 48"/>
                      <a:gd name="T20" fmla="*/ 50 w 50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0" h="48">
                        <a:moveTo>
                          <a:pt x="49" y="42"/>
                        </a:moveTo>
                        <a:lnTo>
                          <a:pt x="42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06" name="Line 35">
                    <a:extLst>
                      <a:ext uri="{FF2B5EF4-FFF2-40B4-BE49-F238E27FC236}">
                        <a16:creationId xmlns:a16="http://schemas.microsoft.com/office/drawing/2014/main" id="{6EBB7C87-4AB2-BF8D-DB92-2BC56B0E4EE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38" y="929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7" name="Line 36">
                    <a:extLst>
                      <a:ext uri="{FF2B5EF4-FFF2-40B4-BE49-F238E27FC236}">
                        <a16:creationId xmlns:a16="http://schemas.microsoft.com/office/drawing/2014/main" id="{4DE68AEC-45D6-9E4C-99D3-AA26136DC8E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573" y="932"/>
                    <a:ext cx="14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8" name="Oval 37">
                    <a:extLst>
                      <a:ext uri="{FF2B5EF4-FFF2-40B4-BE49-F238E27FC236}">
                        <a16:creationId xmlns:a16="http://schemas.microsoft.com/office/drawing/2014/main" id="{C2C183A5-15F1-E650-F58D-8F97F2BEFC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61" y="911"/>
                    <a:ext cx="9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4473" name="Group 38">
                  <a:extLst>
                    <a:ext uri="{FF2B5EF4-FFF2-40B4-BE49-F238E27FC236}">
                      <a16:creationId xmlns:a16="http://schemas.microsoft.com/office/drawing/2014/main" id="{1A0A0929-9601-2923-190F-CC0947EA8CE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8" y="928"/>
                  <a:ext cx="52" cy="86"/>
                  <a:chOff x="2408" y="928"/>
                  <a:chExt cx="52" cy="86"/>
                </a:xfrm>
              </p:grpSpPr>
              <p:sp>
                <p:nvSpPr>
                  <p:cNvPr id="14499" name="Line 39">
                    <a:extLst>
                      <a:ext uri="{FF2B5EF4-FFF2-40B4-BE49-F238E27FC236}">
                        <a16:creationId xmlns:a16="http://schemas.microsoft.com/office/drawing/2014/main" id="{BC02E929-5E88-DEAC-3824-C1E5F2F411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36" y="937"/>
                    <a:ext cx="0" cy="3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0" name="Freeform 40">
                    <a:extLst>
                      <a:ext uri="{FF2B5EF4-FFF2-40B4-BE49-F238E27FC236}">
                        <a16:creationId xmlns:a16="http://schemas.microsoft.com/office/drawing/2014/main" id="{0A1A6E8A-7A10-50EA-A439-EBA806A14B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09" y="965"/>
                    <a:ext cx="51" cy="49"/>
                  </a:xfrm>
                  <a:custGeom>
                    <a:avLst/>
                    <a:gdLst>
                      <a:gd name="T0" fmla="*/ 50 w 51"/>
                      <a:gd name="T1" fmla="*/ 43 h 49"/>
                      <a:gd name="T2" fmla="*/ 43 w 51"/>
                      <a:gd name="T3" fmla="*/ 43 h 49"/>
                      <a:gd name="T4" fmla="*/ 24 w 51"/>
                      <a:gd name="T5" fmla="*/ 0 h 49"/>
                      <a:gd name="T6" fmla="*/ 10 w 51"/>
                      <a:gd name="T7" fmla="*/ 48 h 49"/>
                      <a:gd name="T8" fmla="*/ 0 w 51"/>
                      <a:gd name="T9" fmla="*/ 45 h 49"/>
                      <a:gd name="T10" fmla="*/ 0 w 51"/>
                      <a:gd name="T11" fmla="*/ 45 h 4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9"/>
                      <a:gd name="T20" fmla="*/ 51 w 51"/>
                      <a:gd name="T21" fmla="*/ 49 h 4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9">
                        <a:moveTo>
                          <a:pt x="50" y="43"/>
                        </a:moveTo>
                        <a:lnTo>
                          <a:pt x="43" y="43"/>
                        </a:lnTo>
                        <a:lnTo>
                          <a:pt x="24" y="0"/>
                        </a:lnTo>
                        <a:lnTo>
                          <a:pt x="10" y="48"/>
                        </a:lnTo>
                        <a:lnTo>
                          <a:pt x="0" y="4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01" name="Line 41">
                    <a:extLst>
                      <a:ext uri="{FF2B5EF4-FFF2-40B4-BE49-F238E27FC236}">
                        <a16:creationId xmlns:a16="http://schemas.microsoft.com/office/drawing/2014/main" id="{CC17AE5A-D16C-D7BC-0F23-537BD725DA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08" y="945"/>
                    <a:ext cx="3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2" name="Line 42">
                    <a:extLst>
                      <a:ext uri="{FF2B5EF4-FFF2-40B4-BE49-F238E27FC236}">
                        <a16:creationId xmlns:a16="http://schemas.microsoft.com/office/drawing/2014/main" id="{5224978C-EC73-2619-124C-89A83C4DC1B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444" y="948"/>
                    <a:ext cx="12" cy="1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03" name="Oval 43">
                    <a:extLst>
                      <a:ext uri="{FF2B5EF4-FFF2-40B4-BE49-F238E27FC236}">
                        <a16:creationId xmlns:a16="http://schemas.microsoft.com/office/drawing/2014/main" id="{2E61E035-C148-2E7A-8541-47853D748D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928"/>
                    <a:ext cx="10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4474" name="Group 44">
                  <a:extLst>
                    <a:ext uri="{FF2B5EF4-FFF2-40B4-BE49-F238E27FC236}">
                      <a16:creationId xmlns:a16="http://schemas.microsoft.com/office/drawing/2014/main" id="{A303187C-30A4-4DDB-BF07-9740313C4B7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68" y="916"/>
                  <a:ext cx="53" cy="86"/>
                  <a:chOff x="2268" y="916"/>
                  <a:chExt cx="53" cy="86"/>
                </a:xfrm>
              </p:grpSpPr>
              <p:sp>
                <p:nvSpPr>
                  <p:cNvPr id="14494" name="Line 45">
                    <a:extLst>
                      <a:ext uri="{FF2B5EF4-FFF2-40B4-BE49-F238E27FC236}">
                        <a16:creationId xmlns:a16="http://schemas.microsoft.com/office/drawing/2014/main" id="{07146388-B31D-EC58-9D31-0CC80EACFF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96" y="925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95" name="Freeform 46">
                    <a:extLst>
                      <a:ext uri="{FF2B5EF4-FFF2-40B4-BE49-F238E27FC236}">
                        <a16:creationId xmlns:a16="http://schemas.microsoft.com/office/drawing/2014/main" id="{D96455F9-B99E-9C78-9FF0-BC6A4BD9E9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70" y="954"/>
                    <a:ext cx="51" cy="48"/>
                  </a:xfrm>
                  <a:custGeom>
                    <a:avLst/>
                    <a:gdLst>
                      <a:gd name="T0" fmla="*/ 50 w 51"/>
                      <a:gd name="T1" fmla="*/ 42 h 48"/>
                      <a:gd name="T2" fmla="*/ 43 w 51"/>
                      <a:gd name="T3" fmla="*/ 42 h 48"/>
                      <a:gd name="T4" fmla="*/ 24 w 51"/>
                      <a:gd name="T5" fmla="*/ 0 h 48"/>
                      <a:gd name="T6" fmla="*/ 10 w 51"/>
                      <a:gd name="T7" fmla="*/ 47 h 48"/>
                      <a:gd name="T8" fmla="*/ 0 w 51"/>
                      <a:gd name="T9" fmla="*/ 44 h 48"/>
                      <a:gd name="T10" fmla="*/ 0 w 51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8"/>
                      <a:gd name="T20" fmla="*/ 51 w 51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8">
                        <a:moveTo>
                          <a:pt x="50" y="42"/>
                        </a:moveTo>
                        <a:lnTo>
                          <a:pt x="43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96" name="Line 47">
                    <a:extLst>
                      <a:ext uri="{FF2B5EF4-FFF2-40B4-BE49-F238E27FC236}">
                        <a16:creationId xmlns:a16="http://schemas.microsoft.com/office/drawing/2014/main" id="{2989B9DD-C097-128C-7C52-2902B0FA270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68" y="934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97" name="Line 48">
                    <a:extLst>
                      <a:ext uri="{FF2B5EF4-FFF2-40B4-BE49-F238E27FC236}">
                        <a16:creationId xmlns:a16="http://schemas.microsoft.com/office/drawing/2014/main" id="{7FB09BAE-D4DD-48B7-EDE7-2EFA14A3691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04" y="937"/>
                    <a:ext cx="13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98" name="Oval 49">
                    <a:extLst>
                      <a:ext uri="{FF2B5EF4-FFF2-40B4-BE49-F238E27FC236}">
                        <a16:creationId xmlns:a16="http://schemas.microsoft.com/office/drawing/2014/main" id="{D6741A03-E608-ABD9-8D45-30CDE355B9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916"/>
                    <a:ext cx="10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  <p:grpSp>
              <p:nvGrpSpPr>
                <p:cNvPr id="14475" name="Group 50">
                  <a:extLst>
                    <a:ext uri="{FF2B5EF4-FFF2-40B4-BE49-F238E27FC236}">
                      <a16:creationId xmlns:a16="http://schemas.microsoft.com/office/drawing/2014/main" id="{C91EAFF5-0FFF-8EC1-3823-9302BD629E2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45" y="877"/>
                  <a:ext cx="85" cy="65"/>
                  <a:chOff x="2445" y="877"/>
                  <a:chExt cx="85" cy="65"/>
                </a:xfrm>
              </p:grpSpPr>
              <p:grpSp>
                <p:nvGrpSpPr>
                  <p:cNvPr id="14482" name="Group 51">
                    <a:extLst>
                      <a:ext uri="{FF2B5EF4-FFF2-40B4-BE49-F238E27FC236}">
                        <a16:creationId xmlns:a16="http://schemas.microsoft.com/office/drawing/2014/main" id="{2D2101FE-7A64-A25D-803B-7EC597756F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45" y="877"/>
                    <a:ext cx="52" cy="65"/>
                    <a:chOff x="2445" y="877"/>
                    <a:chExt cx="52" cy="65"/>
                  </a:xfrm>
                </p:grpSpPr>
                <p:sp>
                  <p:nvSpPr>
                    <p:cNvPr id="14489" name="Line 52">
                      <a:extLst>
                        <a:ext uri="{FF2B5EF4-FFF2-40B4-BE49-F238E27FC236}">
                          <a16:creationId xmlns:a16="http://schemas.microsoft.com/office/drawing/2014/main" id="{D1F8A87D-A23A-FD9A-6312-CAB149DF5C4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72" y="881"/>
                      <a:ext cx="0" cy="2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90" name="Freeform 53">
                      <a:extLst>
                        <a:ext uri="{FF2B5EF4-FFF2-40B4-BE49-F238E27FC236}">
                          <a16:creationId xmlns:a16="http://schemas.microsoft.com/office/drawing/2014/main" id="{E53D2199-4934-2DDB-C926-C1A9761FC42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47" y="904"/>
                      <a:ext cx="50" cy="38"/>
                    </a:xfrm>
                    <a:custGeom>
                      <a:avLst/>
                      <a:gdLst>
                        <a:gd name="T0" fmla="*/ 49 w 50"/>
                        <a:gd name="T1" fmla="*/ 33 h 38"/>
                        <a:gd name="T2" fmla="*/ 42 w 50"/>
                        <a:gd name="T3" fmla="*/ 33 h 38"/>
                        <a:gd name="T4" fmla="*/ 24 w 50"/>
                        <a:gd name="T5" fmla="*/ 0 h 38"/>
                        <a:gd name="T6" fmla="*/ 10 w 50"/>
                        <a:gd name="T7" fmla="*/ 37 h 38"/>
                        <a:gd name="T8" fmla="*/ 0 w 50"/>
                        <a:gd name="T9" fmla="*/ 34 h 38"/>
                        <a:gd name="T10" fmla="*/ 0 w 50"/>
                        <a:gd name="T11" fmla="*/ 34 h 3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0"/>
                        <a:gd name="T19" fmla="*/ 0 h 38"/>
                        <a:gd name="T20" fmla="*/ 50 w 50"/>
                        <a:gd name="T21" fmla="*/ 38 h 3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0" h="38">
                          <a:moveTo>
                            <a:pt x="49" y="33"/>
                          </a:moveTo>
                          <a:lnTo>
                            <a:pt x="42" y="33"/>
                          </a:lnTo>
                          <a:lnTo>
                            <a:pt x="24" y="0"/>
                          </a:lnTo>
                          <a:lnTo>
                            <a:pt x="10" y="37"/>
                          </a:lnTo>
                          <a:lnTo>
                            <a:pt x="0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91" name="Line 54">
                      <a:extLst>
                        <a:ext uri="{FF2B5EF4-FFF2-40B4-BE49-F238E27FC236}">
                          <a16:creationId xmlns:a16="http://schemas.microsoft.com/office/drawing/2014/main" id="{4724CEC7-D4C7-7A57-3681-8153E39FEE7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45" y="890"/>
                      <a:ext cx="29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92" name="Line 55">
                      <a:extLst>
                        <a:ext uri="{FF2B5EF4-FFF2-40B4-BE49-F238E27FC236}">
                          <a16:creationId xmlns:a16="http://schemas.microsoft.com/office/drawing/2014/main" id="{2FF2482D-6062-331F-01DA-8BFDBE33BDE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80" y="892"/>
                      <a:ext cx="13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93" name="Oval 56">
                      <a:extLst>
                        <a:ext uri="{FF2B5EF4-FFF2-40B4-BE49-F238E27FC236}">
                          <a16:creationId xmlns:a16="http://schemas.microsoft.com/office/drawing/2014/main" id="{97BCA210-903F-5098-7615-B08F7FA75C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877"/>
                      <a:ext cx="10" cy="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4483" name="Group 57">
                    <a:extLst>
                      <a:ext uri="{FF2B5EF4-FFF2-40B4-BE49-F238E27FC236}">
                        <a16:creationId xmlns:a16="http://schemas.microsoft.com/office/drawing/2014/main" id="{44C35D2B-BBC9-5B34-3C74-08B965D2DF3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91" y="897"/>
                    <a:ext cx="39" cy="39"/>
                    <a:chOff x="2491" y="897"/>
                    <a:chExt cx="39" cy="39"/>
                  </a:xfrm>
                </p:grpSpPr>
                <p:sp>
                  <p:nvSpPr>
                    <p:cNvPr id="14484" name="Line 58">
                      <a:extLst>
                        <a:ext uri="{FF2B5EF4-FFF2-40B4-BE49-F238E27FC236}">
                          <a16:creationId xmlns:a16="http://schemas.microsoft.com/office/drawing/2014/main" id="{F9B4C72B-3F71-8019-6336-30557D0ACC1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512" y="899"/>
                      <a:ext cx="0" cy="2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85" name="Freeform 59">
                      <a:extLst>
                        <a:ext uri="{FF2B5EF4-FFF2-40B4-BE49-F238E27FC236}">
                          <a16:creationId xmlns:a16="http://schemas.microsoft.com/office/drawing/2014/main" id="{AC5812A9-2711-D458-C3FE-D37B7856F4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493" y="914"/>
                      <a:ext cx="37" cy="22"/>
                    </a:xfrm>
                    <a:custGeom>
                      <a:avLst/>
                      <a:gdLst>
                        <a:gd name="T0" fmla="*/ 36 w 37"/>
                        <a:gd name="T1" fmla="*/ 19 h 22"/>
                        <a:gd name="T2" fmla="*/ 31 w 37"/>
                        <a:gd name="T3" fmla="*/ 19 h 22"/>
                        <a:gd name="T4" fmla="*/ 17 w 37"/>
                        <a:gd name="T5" fmla="*/ 0 h 22"/>
                        <a:gd name="T6" fmla="*/ 7 w 37"/>
                        <a:gd name="T7" fmla="*/ 21 h 22"/>
                        <a:gd name="T8" fmla="*/ 0 w 37"/>
                        <a:gd name="T9" fmla="*/ 20 h 22"/>
                        <a:gd name="T10" fmla="*/ 0 w 37"/>
                        <a:gd name="T11" fmla="*/ 20 h 22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37"/>
                        <a:gd name="T19" fmla="*/ 0 h 22"/>
                        <a:gd name="T20" fmla="*/ 37 w 37"/>
                        <a:gd name="T21" fmla="*/ 22 h 22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37" h="22">
                          <a:moveTo>
                            <a:pt x="36" y="19"/>
                          </a:moveTo>
                          <a:lnTo>
                            <a:pt x="31" y="19"/>
                          </a:lnTo>
                          <a:lnTo>
                            <a:pt x="17" y="0"/>
                          </a:lnTo>
                          <a:lnTo>
                            <a:pt x="7" y="21"/>
                          </a:lnTo>
                          <a:lnTo>
                            <a:pt x="0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86" name="Line 60">
                      <a:extLst>
                        <a:ext uri="{FF2B5EF4-FFF2-40B4-BE49-F238E27FC236}">
                          <a16:creationId xmlns:a16="http://schemas.microsoft.com/office/drawing/2014/main" id="{2C691988-A8D7-3E05-6FF9-592C80B37D1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91" y="907"/>
                      <a:ext cx="23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87" name="Line 61">
                      <a:extLst>
                        <a:ext uri="{FF2B5EF4-FFF2-40B4-BE49-F238E27FC236}">
                          <a16:creationId xmlns:a16="http://schemas.microsoft.com/office/drawing/2014/main" id="{1A48866F-8A48-CCAD-1E19-4328B1E275A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18" y="909"/>
                      <a:ext cx="8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88" name="Oval 62">
                      <a:extLst>
                        <a:ext uri="{FF2B5EF4-FFF2-40B4-BE49-F238E27FC236}">
                          <a16:creationId xmlns:a16="http://schemas.microsoft.com/office/drawing/2014/main" id="{1C94CEC5-3611-DCC4-F434-3BA1E6B8A62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0" y="897"/>
                      <a:ext cx="3" cy="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4476" name="Group 63">
                  <a:extLst>
                    <a:ext uri="{FF2B5EF4-FFF2-40B4-BE49-F238E27FC236}">
                      <a16:creationId xmlns:a16="http://schemas.microsoft.com/office/drawing/2014/main" id="{62F8ACAB-B867-73C6-F217-58E55F07523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31" y="909"/>
                  <a:ext cx="44" cy="38"/>
                  <a:chOff x="2231" y="909"/>
                  <a:chExt cx="44" cy="38"/>
                </a:xfrm>
              </p:grpSpPr>
              <p:sp>
                <p:nvSpPr>
                  <p:cNvPr id="14477" name="Line 64">
                    <a:extLst>
                      <a:ext uri="{FF2B5EF4-FFF2-40B4-BE49-F238E27FC236}">
                        <a16:creationId xmlns:a16="http://schemas.microsoft.com/office/drawing/2014/main" id="{DA2EB0B2-E5DA-2FE1-BAD7-2D3EFED7847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55" y="909"/>
                    <a:ext cx="0" cy="2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78" name="Freeform 65">
                    <a:extLst>
                      <a:ext uri="{FF2B5EF4-FFF2-40B4-BE49-F238E27FC236}">
                        <a16:creationId xmlns:a16="http://schemas.microsoft.com/office/drawing/2014/main" id="{92EC5C49-21D8-0F80-E5F9-9CBBB9B659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32" y="925"/>
                    <a:ext cx="43" cy="22"/>
                  </a:xfrm>
                  <a:custGeom>
                    <a:avLst/>
                    <a:gdLst>
                      <a:gd name="T0" fmla="*/ 42 w 43"/>
                      <a:gd name="T1" fmla="*/ 19 h 22"/>
                      <a:gd name="T2" fmla="*/ 36 w 43"/>
                      <a:gd name="T3" fmla="*/ 19 h 22"/>
                      <a:gd name="T4" fmla="*/ 20 w 43"/>
                      <a:gd name="T5" fmla="*/ 0 h 22"/>
                      <a:gd name="T6" fmla="*/ 9 w 43"/>
                      <a:gd name="T7" fmla="*/ 21 h 22"/>
                      <a:gd name="T8" fmla="*/ 0 w 43"/>
                      <a:gd name="T9" fmla="*/ 20 h 22"/>
                      <a:gd name="T10" fmla="*/ 0 w 43"/>
                      <a:gd name="T11" fmla="*/ 20 h 2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3"/>
                      <a:gd name="T19" fmla="*/ 0 h 22"/>
                      <a:gd name="T20" fmla="*/ 43 w 43"/>
                      <a:gd name="T21" fmla="*/ 22 h 2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3" h="22">
                        <a:moveTo>
                          <a:pt x="42" y="19"/>
                        </a:moveTo>
                        <a:lnTo>
                          <a:pt x="36" y="19"/>
                        </a:lnTo>
                        <a:lnTo>
                          <a:pt x="20" y="0"/>
                        </a:lnTo>
                        <a:lnTo>
                          <a:pt x="9" y="21"/>
                        </a:lnTo>
                        <a:lnTo>
                          <a:pt x="0" y="2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79" name="Line 66">
                    <a:extLst>
                      <a:ext uri="{FF2B5EF4-FFF2-40B4-BE49-F238E27FC236}">
                        <a16:creationId xmlns:a16="http://schemas.microsoft.com/office/drawing/2014/main" id="{BE987342-3C03-708C-E384-CE0DEBC4A5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1" y="917"/>
                    <a:ext cx="2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80" name="Line 67">
                    <a:extLst>
                      <a:ext uri="{FF2B5EF4-FFF2-40B4-BE49-F238E27FC236}">
                        <a16:creationId xmlns:a16="http://schemas.microsoft.com/office/drawing/2014/main" id="{926AEA47-7030-B3A2-316B-CE18190C8A6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262" y="919"/>
                    <a:ext cx="10" cy="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81" name="Oval 68">
                    <a:extLst>
                      <a:ext uri="{FF2B5EF4-FFF2-40B4-BE49-F238E27FC236}">
                        <a16:creationId xmlns:a16="http://schemas.microsoft.com/office/drawing/2014/main" id="{9E7A2A93-BE54-74AD-72D2-C7A839C9021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51" y="909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  <p:grpSp>
            <p:nvGrpSpPr>
              <p:cNvPr id="14428" name="Group 69">
                <a:extLst>
                  <a:ext uri="{FF2B5EF4-FFF2-40B4-BE49-F238E27FC236}">
                    <a16:creationId xmlns:a16="http://schemas.microsoft.com/office/drawing/2014/main" id="{9C0451F0-4147-BA19-8CA7-3E17377C12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71" y="2888"/>
                <a:ext cx="1482" cy="485"/>
                <a:chOff x="2271" y="2888"/>
                <a:chExt cx="1482" cy="485"/>
              </a:xfrm>
            </p:grpSpPr>
            <p:grpSp>
              <p:nvGrpSpPr>
                <p:cNvPr id="14429" name="Group 70">
                  <a:extLst>
                    <a:ext uri="{FF2B5EF4-FFF2-40B4-BE49-F238E27FC236}">
                      <a16:creationId xmlns:a16="http://schemas.microsoft.com/office/drawing/2014/main" id="{261CFCFE-E7EF-71CA-83E7-2EC3F347D6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57" y="2912"/>
                  <a:ext cx="257" cy="306"/>
                  <a:chOff x="3357" y="2912"/>
                  <a:chExt cx="257" cy="306"/>
                </a:xfrm>
              </p:grpSpPr>
              <p:sp>
                <p:nvSpPr>
                  <p:cNvPr id="14462" name="Oval 71">
                    <a:extLst>
                      <a:ext uri="{FF2B5EF4-FFF2-40B4-BE49-F238E27FC236}">
                        <a16:creationId xmlns:a16="http://schemas.microsoft.com/office/drawing/2014/main" id="{21F5B728-C93F-FCF3-EEC7-46881E9899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365" y="3172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63" name="Oval 72">
                    <a:extLst>
                      <a:ext uri="{FF2B5EF4-FFF2-40B4-BE49-F238E27FC236}">
                        <a16:creationId xmlns:a16="http://schemas.microsoft.com/office/drawing/2014/main" id="{3E864F05-213D-55F0-7470-E8858064E0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6" y="2912"/>
                    <a:ext cx="37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64" name="Line 73">
                    <a:extLst>
                      <a:ext uri="{FF2B5EF4-FFF2-40B4-BE49-F238E27FC236}">
                        <a16:creationId xmlns:a16="http://schemas.microsoft.com/office/drawing/2014/main" id="{D92525D7-64F0-81BB-0C03-E57218C38ED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97" y="2961"/>
                    <a:ext cx="217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 useBgFill="1">
                <p:nvSpPr>
                  <p:cNvPr id="14465" name="Oval 74">
                    <a:extLst>
                      <a:ext uri="{FF2B5EF4-FFF2-40B4-BE49-F238E27FC236}">
                        <a16:creationId xmlns:a16="http://schemas.microsoft.com/office/drawing/2014/main" id="{3662618F-3B24-B293-80E7-01805BE352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2" y="2922"/>
                    <a:ext cx="31" cy="46"/>
                  </a:xfrm>
                  <a:prstGeom prst="ellipse">
                    <a:avLst/>
                  </a:prstGeom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66" name="Line 75">
                    <a:extLst>
                      <a:ext uri="{FF2B5EF4-FFF2-40B4-BE49-F238E27FC236}">
                        <a16:creationId xmlns:a16="http://schemas.microsoft.com/office/drawing/2014/main" id="{9567A4EE-9DD4-E76B-430D-113480BBFF7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57" y="2929"/>
                    <a:ext cx="224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30" name="Group 76">
                  <a:extLst>
                    <a:ext uri="{FF2B5EF4-FFF2-40B4-BE49-F238E27FC236}">
                      <a16:creationId xmlns:a16="http://schemas.microsoft.com/office/drawing/2014/main" id="{F1EBBC4B-B9F1-9C0E-9BB7-438C8F64A77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05" y="2976"/>
                  <a:ext cx="257" cy="306"/>
                  <a:chOff x="3405" y="2976"/>
                  <a:chExt cx="257" cy="306"/>
                </a:xfrm>
              </p:grpSpPr>
              <p:sp>
                <p:nvSpPr>
                  <p:cNvPr id="14457" name="Oval 77">
                    <a:extLst>
                      <a:ext uri="{FF2B5EF4-FFF2-40B4-BE49-F238E27FC236}">
                        <a16:creationId xmlns:a16="http://schemas.microsoft.com/office/drawing/2014/main" id="{AABF366A-FF2D-D9FC-1F18-98B2957BC0A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413" y="3237"/>
                    <a:ext cx="37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58" name="Oval 78">
                    <a:extLst>
                      <a:ext uri="{FF2B5EF4-FFF2-40B4-BE49-F238E27FC236}">
                        <a16:creationId xmlns:a16="http://schemas.microsoft.com/office/drawing/2014/main" id="{C73CDF95-8BC3-37A3-A2B1-65B647D53DD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6" y="2976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59" name="Line 79">
                    <a:extLst>
                      <a:ext uri="{FF2B5EF4-FFF2-40B4-BE49-F238E27FC236}">
                        <a16:creationId xmlns:a16="http://schemas.microsoft.com/office/drawing/2014/main" id="{E526B0FE-FABF-5B43-7304-382109ABC22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45" y="3024"/>
                    <a:ext cx="216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 useBgFill="1">
                <p:nvSpPr>
                  <p:cNvPr id="14460" name="Oval 80">
                    <a:extLst>
                      <a:ext uri="{FF2B5EF4-FFF2-40B4-BE49-F238E27FC236}">
                        <a16:creationId xmlns:a16="http://schemas.microsoft.com/office/drawing/2014/main" id="{9878801B-DDFE-EDA1-FD59-556B54EDA0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1" y="2986"/>
                    <a:ext cx="31" cy="45"/>
                  </a:xfrm>
                  <a:prstGeom prst="ellipse">
                    <a:avLst/>
                  </a:prstGeom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61" name="Line 81">
                    <a:extLst>
                      <a:ext uri="{FF2B5EF4-FFF2-40B4-BE49-F238E27FC236}">
                        <a16:creationId xmlns:a16="http://schemas.microsoft.com/office/drawing/2014/main" id="{CAD850BD-A2DE-7AAC-F2CE-FC58A36F209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05" y="2993"/>
                    <a:ext cx="225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31" name="Group 82">
                  <a:extLst>
                    <a:ext uri="{FF2B5EF4-FFF2-40B4-BE49-F238E27FC236}">
                      <a16:creationId xmlns:a16="http://schemas.microsoft.com/office/drawing/2014/main" id="{CE1CA95E-EE71-AFB0-E2B3-02343683D4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97" y="2996"/>
                  <a:ext cx="256" cy="307"/>
                  <a:chOff x="3497" y="2996"/>
                  <a:chExt cx="256" cy="307"/>
                </a:xfrm>
              </p:grpSpPr>
              <p:sp>
                <p:nvSpPr>
                  <p:cNvPr id="14452" name="Oval 83">
                    <a:extLst>
                      <a:ext uri="{FF2B5EF4-FFF2-40B4-BE49-F238E27FC236}">
                        <a16:creationId xmlns:a16="http://schemas.microsoft.com/office/drawing/2014/main" id="{F8913C39-E942-3449-F089-1331F1E8C2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05" y="3258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53" name="Oval 84">
                    <a:extLst>
                      <a:ext uri="{FF2B5EF4-FFF2-40B4-BE49-F238E27FC236}">
                        <a16:creationId xmlns:a16="http://schemas.microsoft.com/office/drawing/2014/main" id="{197F1F7D-5D30-D2D8-7855-FCCE459C21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7" y="2996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54" name="Line 85">
                    <a:extLst>
                      <a:ext uri="{FF2B5EF4-FFF2-40B4-BE49-F238E27FC236}">
                        <a16:creationId xmlns:a16="http://schemas.microsoft.com/office/drawing/2014/main" id="{3A2A509C-8ED5-87DC-3FE4-28D9109780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36" y="3045"/>
                    <a:ext cx="216" cy="24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 useBgFill="1">
                <p:nvSpPr>
                  <p:cNvPr id="14455" name="Oval 86">
                    <a:extLst>
                      <a:ext uri="{FF2B5EF4-FFF2-40B4-BE49-F238E27FC236}">
                        <a16:creationId xmlns:a16="http://schemas.microsoft.com/office/drawing/2014/main" id="{2F49BBAA-B64D-1A72-4CCB-47D4EB81B1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2" y="3007"/>
                    <a:ext cx="30" cy="46"/>
                  </a:xfrm>
                  <a:prstGeom prst="ellipse">
                    <a:avLst/>
                  </a:prstGeom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456" name="Line 87">
                    <a:extLst>
                      <a:ext uri="{FF2B5EF4-FFF2-40B4-BE49-F238E27FC236}">
                        <a16:creationId xmlns:a16="http://schemas.microsoft.com/office/drawing/2014/main" id="{B726AFDF-1FCF-898C-5C7C-D55DF25E98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97" y="3015"/>
                    <a:ext cx="224" cy="25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32" name="Group 88">
                  <a:extLst>
                    <a:ext uri="{FF2B5EF4-FFF2-40B4-BE49-F238E27FC236}">
                      <a16:creationId xmlns:a16="http://schemas.microsoft.com/office/drawing/2014/main" id="{A4247950-8158-0388-BDBB-6426E7FD8C9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71" y="2888"/>
                  <a:ext cx="416" cy="275"/>
                  <a:chOff x="2271" y="2888"/>
                  <a:chExt cx="416" cy="275"/>
                </a:xfrm>
              </p:grpSpPr>
              <p:grpSp>
                <p:nvGrpSpPr>
                  <p:cNvPr id="14434" name="Group 89">
                    <a:extLst>
                      <a:ext uri="{FF2B5EF4-FFF2-40B4-BE49-F238E27FC236}">
                        <a16:creationId xmlns:a16="http://schemas.microsoft.com/office/drawing/2014/main" id="{47EA5CA1-95A5-31BE-5103-E5C943B3BF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19" y="2888"/>
                    <a:ext cx="368" cy="128"/>
                    <a:chOff x="2319" y="2888"/>
                    <a:chExt cx="368" cy="128"/>
                  </a:xfrm>
                </p:grpSpPr>
                <p:sp>
                  <p:nvSpPr>
                    <p:cNvPr id="14447" name="Oval 90">
                      <a:extLst>
                        <a:ext uri="{FF2B5EF4-FFF2-40B4-BE49-F238E27FC236}">
                          <a16:creationId xmlns:a16="http://schemas.microsoft.com/office/drawing/2014/main" id="{B8AC24DD-CAA7-F843-7721-1982D642873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47" y="2974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8" name="Oval 91">
                      <a:extLst>
                        <a:ext uri="{FF2B5EF4-FFF2-40B4-BE49-F238E27FC236}">
                          <a16:creationId xmlns:a16="http://schemas.microsoft.com/office/drawing/2014/main" id="{7ACC058F-2C3A-9D77-DCF9-D95108B4AD5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4" y="2883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9" name="Line 92">
                      <a:extLst>
                        <a:ext uri="{FF2B5EF4-FFF2-40B4-BE49-F238E27FC236}">
                          <a16:creationId xmlns:a16="http://schemas.microsoft.com/office/drawing/2014/main" id="{BA002BEB-2EE6-2CFA-0F4C-B478FA1528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48" y="2937"/>
                      <a:ext cx="309" cy="7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 useBgFill="1">
                  <p:nvSpPr>
                    <p:cNvPr id="14450" name="Oval 93">
                      <a:extLst>
                        <a:ext uri="{FF2B5EF4-FFF2-40B4-BE49-F238E27FC236}">
                          <a16:creationId xmlns:a16="http://schemas.microsoft.com/office/drawing/2014/main" id="{EBA2BB55-872F-B199-4DFA-0435774CF6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41" y="2887"/>
                      <a:ext cx="30" cy="45"/>
                    </a:xfrm>
                    <a:prstGeom prst="ellipse">
                      <a:avLst/>
                    </a:prstGeom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51" name="Line 94">
                      <a:extLst>
                        <a:ext uri="{FF2B5EF4-FFF2-40B4-BE49-F238E27FC236}">
                          <a16:creationId xmlns:a16="http://schemas.microsoft.com/office/drawing/2014/main" id="{613BB1D6-27C1-B4E2-E857-1C8E4CDC0E3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57" y="2893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" name="Group 95">
                    <a:extLst>
                      <a:ext uri="{FF2B5EF4-FFF2-40B4-BE49-F238E27FC236}">
                        <a16:creationId xmlns:a16="http://schemas.microsoft.com/office/drawing/2014/main" id="{9AF9C1E6-B4B2-2A4C-DD50-F2EE4E4E8A9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99" y="2959"/>
                    <a:ext cx="369" cy="127"/>
                    <a:chOff x="2299" y="2959"/>
                    <a:chExt cx="369" cy="127"/>
                  </a:xfrm>
                </p:grpSpPr>
                <p:sp>
                  <p:nvSpPr>
                    <p:cNvPr id="14442" name="Oval 96">
                      <a:extLst>
                        <a:ext uri="{FF2B5EF4-FFF2-40B4-BE49-F238E27FC236}">
                          <a16:creationId xmlns:a16="http://schemas.microsoft.com/office/drawing/2014/main" id="{52BD847E-762F-AA27-1A52-2603C38A86E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26" y="3044"/>
                      <a:ext cx="37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3" name="Oval 97">
                      <a:extLst>
                        <a:ext uri="{FF2B5EF4-FFF2-40B4-BE49-F238E27FC236}">
                          <a16:creationId xmlns:a16="http://schemas.microsoft.com/office/drawing/2014/main" id="{4E7F09A8-4D55-807E-24B4-F7655C071B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04" y="2954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4" name="Line 98">
                      <a:extLst>
                        <a:ext uri="{FF2B5EF4-FFF2-40B4-BE49-F238E27FC236}">
                          <a16:creationId xmlns:a16="http://schemas.microsoft.com/office/drawing/2014/main" id="{1D515703-3CE7-37AA-2816-2B519CF5EE0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27" y="3008"/>
                      <a:ext cx="308" cy="7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 useBgFill="1">
                  <p:nvSpPr>
                    <p:cNvPr id="14445" name="Oval 99">
                      <a:extLst>
                        <a:ext uri="{FF2B5EF4-FFF2-40B4-BE49-F238E27FC236}">
                          <a16:creationId xmlns:a16="http://schemas.microsoft.com/office/drawing/2014/main" id="{F9A3AC05-9F96-1246-C726-03321B308B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0" y="2958"/>
                      <a:ext cx="30" cy="45"/>
                    </a:xfrm>
                    <a:prstGeom prst="ellipse">
                      <a:avLst/>
                    </a:prstGeom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6" name="Line 100">
                      <a:extLst>
                        <a:ext uri="{FF2B5EF4-FFF2-40B4-BE49-F238E27FC236}">
                          <a16:creationId xmlns:a16="http://schemas.microsoft.com/office/drawing/2014/main" id="{A7F6810A-C17C-D8BA-ADC7-5A0F100BD08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36" y="2964"/>
                      <a:ext cx="317" cy="8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436" name="Group 101">
                    <a:extLst>
                      <a:ext uri="{FF2B5EF4-FFF2-40B4-BE49-F238E27FC236}">
                        <a16:creationId xmlns:a16="http://schemas.microsoft.com/office/drawing/2014/main" id="{29CA00BA-739C-2824-3390-0237588A643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71" y="3037"/>
                    <a:ext cx="367" cy="126"/>
                    <a:chOff x="2271" y="3037"/>
                    <a:chExt cx="367" cy="126"/>
                  </a:xfrm>
                </p:grpSpPr>
                <p:sp>
                  <p:nvSpPr>
                    <p:cNvPr id="14437" name="Oval 102">
                      <a:extLst>
                        <a:ext uri="{FF2B5EF4-FFF2-40B4-BE49-F238E27FC236}">
                          <a16:creationId xmlns:a16="http://schemas.microsoft.com/office/drawing/2014/main" id="{4386E416-883F-F88C-6950-08500CCBA77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598" y="312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38" name="Oval 103">
                      <a:extLst>
                        <a:ext uri="{FF2B5EF4-FFF2-40B4-BE49-F238E27FC236}">
                          <a16:creationId xmlns:a16="http://schemas.microsoft.com/office/drawing/2014/main" id="{D68DC17C-65D3-0985-846E-9D3A83478B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76" y="303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39" name="Line 104">
                      <a:extLst>
                        <a:ext uri="{FF2B5EF4-FFF2-40B4-BE49-F238E27FC236}">
                          <a16:creationId xmlns:a16="http://schemas.microsoft.com/office/drawing/2014/main" id="{143AB70E-19DF-1768-806E-17DC830D69B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99" y="3085"/>
                      <a:ext cx="309" cy="77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 useBgFill="1">
                  <p:nvSpPr>
                    <p:cNvPr id="14440" name="Oval 105">
                      <a:extLst>
                        <a:ext uri="{FF2B5EF4-FFF2-40B4-BE49-F238E27FC236}">
                          <a16:creationId xmlns:a16="http://schemas.microsoft.com/office/drawing/2014/main" id="{461EF38B-88CF-2B30-398F-FD6E981BD1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92" y="3034"/>
                      <a:ext cx="30" cy="46"/>
                    </a:xfrm>
                    <a:prstGeom prst="ellipse">
                      <a:avLst/>
                    </a:prstGeom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4441" name="Line 106">
                      <a:extLst>
                        <a:ext uri="{FF2B5EF4-FFF2-40B4-BE49-F238E27FC236}">
                          <a16:creationId xmlns:a16="http://schemas.microsoft.com/office/drawing/2014/main" id="{76D06877-F085-F36E-31D3-EAE769B7834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08" y="3041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4433" name="Rectangle 107">
                  <a:extLst>
                    <a:ext uri="{FF2B5EF4-FFF2-40B4-BE49-F238E27FC236}">
                      <a16:creationId xmlns:a16="http://schemas.microsoft.com/office/drawing/2014/main" id="{6DB57693-0E03-5CA6-ACF5-DB63DEABCB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4" y="3009"/>
                  <a:ext cx="780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GB" altLang="en-US" sz="1600"/>
                    <a:t>Street Sewers</a:t>
                  </a:r>
                </a:p>
              </p:txBody>
            </p:sp>
          </p:grpSp>
        </p:grpSp>
      </p:grpSp>
      <p:grpSp>
        <p:nvGrpSpPr>
          <p:cNvPr id="23" name="Group 108">
            <a:extLst>
              <a:ext uri="{FF2B5EF4-FFF2-40B4-BE49-F238E27FC236}">
                <a16:creationId xmlns:a16="http://schemas.microsoft.com/office/drawing/2014/main" id="{70FAB78B-2BF4-D218-6412-AF5966AF9622}"/>
              </a:ext>
            </a:extLst>
          </p:cNvPr>
          <p:cNvGrpSpPr>
            <a:grpSpLocks/>
          </p:cNvGrpSpPr>
          <p:nvPr/>
        </p:nvGrpSpPr>
        <p:grpSpPr bwMode="auto">
          <a:xfrm>
            <a:off x="3160713" y="1163638"/>
            <a:ext cx="3259137" cy="5694362"/>
            <a:chOff x="1991" y="733"/>
            <a:chExt cx="2053" cy="3587"/>
          </a:xfrm>
        </p:grpSpPr>
        <p:sp>
          <p:nvSpPr>
            <p:cNvPr id="14375" name="Rectangle 109">
              <a:extLst>
                <a:ext uri="{FF2B5EF4-FFF2-40B4-BE49-F238E27FC236}">
                  <a16:creationId xmlns:a16="http://schemas.microsoft.com/office/drawing/2014/main" id="{8FEFDB88-B7EA-5E14-25E8-DE8068FBD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1" y="733"/>
              <a:ext cx="60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en-US" b="1"/>
                <a:t>Home</a:t>
              </a:r>
            </a:p>
          </p:txBody>
        </p:sp>
        <p:grpSp>
          <p:nvGrpSpPr>
            <p:cNvPr id="14376" name="Group 110">
              <a:extLst>
                <a:ext uri="{FF2B5EF4-FFF2-40B4-BE49-F238E27FC236}">
                  <a16:creationId xmlns:a16="http://schemas.microsoft.com/office/drawing/2014/main" id="{D76A2FC7-2B8D-8C87-3B54-47A42B5419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1" y="3905"/>
              <a:ext cx="459" cy="415"/>
              <a:chOff x="2033" y="308"/>
              <a:chExt cx="459" cy="415"/>
            </a:xfrm>
          </p:grpSpPr>
          <p:grpSp>
            <p:nvGrpSpPr>
              <p:cNvPr id="14387" name="Group 111">
                <a:extLst>
                  <a:ext uri="{FF2B5EF4-FFF2-40B4-BE49-F238E27FC236}">
                    <a16:creationId xmlns:a16="http://schemas.microsoft.com/office/drawing/2014/main" id="{DA844B28-F2A0-29DE-B752-F6B2847A06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65" y="308"/>
                <a:ext cx="327" cy="244"/>
                <a:chOff x="2165" y="308"/>
                <a:chExt cx="327" cy="244"/>
              </a:xfrm>
            </p:grpSpPr>
            <p:sp>
              <p:nvSpPr>
                <p:cNvPr id="14418" name="AutoShape 112">
                  <a:extLst>
                    <a:ext uri="{FF2B5EF4-FFF2-40B4-BE49-F238E27FC236}">
                      <a16:creationId xmlns:a16="http://schemas.microsoft.com/office/drawing/2014/main" id="{13E1C8B7-5493-C6F0-06A2-C038080D5A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65" y="308"/>
                  <a:ext cx="327" cy="217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4419" name="Rectangle 113">
                  <a:extLst>
                    <a:ext uri="{FF2B5EF4-FFF2-40B4-BE49-F238E27FC236}">
                      <a16:creationId xmlns:a16="http://schemas.microsoft.com/office/drawing/2014/main" id="{320A59F4-6EBD-D058-5BD8-CC9E254455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2" y="420"/>
                  <a:ext cx="38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4420" name="Rectangle 114">
                  <a:extLst>
                    <a:ext uri="{FF2B5EF4-FFF2-40B4-BE49-F238E27FC236}">
                      <a16:creationId xmlns:a16="http://schemas.microsoft.com/office/drawing/2014/main" id="{A2B08EF4-E44A-E106-DB72-CCE3D65077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6" y="420"/>
                  <a:ext cx="41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4421" name="Rectangle 115">
                  <a:extLst>
                    <a:ext uri="{FF2B5EF4-FFF2-40B4-BE49-F238E27FC236}">
                      <a16:creationId xmlns:a16="http://schemas.microsoft.com/office/drawing/2014/main" id="{E5A2F0A2-566C-DF2F-FDC6-D09C3C0990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" y="420"/>
                  <a:ext cx="46" cy="10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4422" name="Freeform 116">
                  <a:extLst>
                    <a:ext uri="{FF2B5EF4-FFF2-40B4-BE49-F238E27FC236}">
                      <a16:creationId xmlns:a16="http://schemas.microsoft.com/office/drawing/2014/main" id="{2E05AA09-F72F-C5CE-211A-BA1AF21641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2" y="416"/>
                  <a:ext cx="47" cy="136"/>
                </a:xfrm>
                <a:custGeom>
                  <a:avLst/>
                  <a:gdLst>
                    <a:gd name="T0" fmla="*/ 46 w 47"/>
                    <a:gd name="T1" fmla="*/ 110 h 136"/>
                    <a:gd name="T2" fmla="*/ 46 w 47"/>
                    <a:gd name="T3" fmla="*/ 0 h 136"/>
                    <a:gd name="T4" fmla="*/ 0 w 47"/>
                    <a:gd name="T5" fmla="*/ 27 h 136"/>
                    <a:gd name="T6" fmla="*/ 0 w 47"/>
                    <a:gd name="T7" fmla="*/ 135 h 136"/>
                    <a:gd name="T8" fmla="*/ 46 w 47"/>
                    <a:gd name="T9" fmla="*/ 110 h 1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7"/>
                    <a:gd name="T16" fmla="*/ 0 h 136"/>
                    <a:gd name="T17" fmla="*/ 47 w 47"/>
                    <a:gd name="T18" fmla="*/ 136 h 1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7" h="136">
                      <a:moveTo>
                        <a:pt x="46" y="110"/>
                      </a:moveTo>
                      <a:lnTo>
                        <a:pt x="46" y="0"/>
                      </a:lnTo>
                      <a:lnTo>
                        <a:pt x="0" y="27"/>
                      </a:lnTo>
                      <a:lnTo>
                        <a:pt x="0" y="135"/>
                      </a:lnTo>
                      <a:lnTo>
                        <a:pt x="46" y="110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388" name="Group 117">
                <a:extLst>
                  <a:ext uri="{FF2B5EF4-FFF2-40B4-BE49-F238E27FC236}">
                    <a16:creationId xmlns:a16="http://schemas.microsoft.com/office/drawing/2014/main" id="{A3A79389-E962-12C5-98DD-7AFEED1549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2" y="537"/>
                <a:ext cx="91" cy="110"/>
                <a:chOff x="2342" y="537"/>
                <a:chExt cx="91" cy="110"/>
              </a:xfrm>
            </p:grpSpPr>
            <p:sp>
              <p:nvSpPr>
                <p:cNvPr id="14413" name="Line 118">
                  <a:extLst>
                    <a:ext uri="{FF2B5EF4-FFF2-40B4-BE49-F238E27FC236}">
                      <a16:creationId xmlns:a16="http://schemas.microsoft.com/office/drawing/2014/main" id="{D2D3F214-C139-9273-B71B-F7C2F2549C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9" y="549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14" name="Freeform 119">
                  <a:extLst>
                    <a:ext uri="{FF2B5EF4-FFF2-40B4-BE49-F238E27FC236}">
                      <a16:creationId xmlns:a16="http://schemas.microsoft.com/office/drawing/2014/main" id="{AC6AC483-2A00-F3A5-482B-C6FB78C5D2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2" y="585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15" name="Line 120">
                  <a:extLst>
                    <a:ext uri="{FF2B5EF4-FFF2-40B4-BE49-F238E27FC236}">
                      <a16:creationId xmlns:a16="http://schemas.microsoft.com/office/drawing/2014/main" id="{D1F8B064-8CC5-9050-D978-794B45C59D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342" y="55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16" name="Line 121">
                  <a:extLst>
                    <a:ext uri="{FF2B5EF4-FFF2-40B4-BE49-F238E27FC236}">
                      <a16:creationId xmlns:a16="http://schemas.microsoft.com/office/drawing/2014/main" id="{6EFC9266-192A-F2F6-5236-2FEA86B175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562"/>
                  <a:ext cx="32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17" name="Oval 122">
                  <a:extLst>
                    <a:ext uri="{FF2B5EF4-FFF2-40B4-BE49-F238E27FC236}">
                      <a16:creationId xmlns:a16="http://schemas.microsoft.com/office/drawing/2014/main" id="{8FC4C29D-BECC-C95F-151F-FE3A5A4D15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7" y="53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4389" name="Group 123">
                <a:extLst>
                  <a:ext uri="{FF2B5EF4-FFF2-40B4-BE49-F238E27FC236}">
                    <a16:creationId xmlns:a16="http://schemas.microsoft.com/office/drawing/2014/main" id="{CCF0B8F3-D861-B504-5D3E-EF15F29494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68" y="579"/>
                <a:ext cx="90" cy="110"/>
                <a:chOff x="2268" y="579"/>
                <a:chExt cx="90" cy="110"/>
              </a:xfrm>
            </p:grpSpPr>
            <p:sp>
              <p:nvSpPr>
                <p:cNvPr id="14408" name="Line 124">
                  <a:extLst>
                    <a:ext uri="{FF2B5EF4-FFF2-40B4-BE49-F238E27FC236}">
                      <a16:creationId xmlns:a16="http://schemas.microsoft.com/office/drawing/2014/main" id="{0FE124D4-EE86-DA84-DD6B-EF7AF382EA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14" y="59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9" name="Freeform 125">
                  <a:extLst>
                    <a:ext uri="{FF2B5EF4-FFF2-40B4-BE49-F238E27FC236}">
                      <a16:creationId xmlns:a16="http://schemas.microsoft.com/office/drawing/2014/main" id="{B3F63CF4-1B23-144C-1116-1D1903CF2C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8" y="628"/>
                  <a:ext cx="90" cy="61"/>
                </a:xfrm>
                <a:custGeom>
                  <a:avLst/>
                  <a:gdLst>
                    <a:gd name="T0" fmla="*/ 89 w 90"/>
                    <a:gd name="T1" fmla="*/ 54 h 61"/>
                    <a:gd name="T2" fmla="*/ 77 w 90"/>
                    <a:gd name="T3" fmla="*/ 54 h 61"/>
                    <a:gd name="T4" fmla="*/ 43 w 90"/>
                    <a:gd name="T5" fmla="*/ 0 h 61"/>
                    <a:gd name="T6" fmla="*/ 18 w 90"/>
                    <a:gd name="T7" fmla="*/ 60 h 61"/>
                    <a:gd name="T8" fmla="*/ 0 w 90"/>
                    <a:gd name="T9" fmla="*/ 56 h 61"/>
                    <a:gd name="T10" fmla="*/ 0 w 90"/>
                    <a:gd name="T11" fmla="*/ 56 h 6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0"/>
                    <a:gd name="T19" fmla="*/ 0 h 61"/>
                    <a:gd name="T20" fmla="*/ 90 w 90"/>
                    <a:gd name="T21" fmla="*/ 61 h 6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0" h="61">
                      <a:moveTo>
                        <a:pt x="89" y="54"/>
                      </a:moveTo>
                      <a:lnTo>
                        <a:pt x="77" y="54"/>
                      </a:lnTo>
                      <a:lnTo>
                        <a:pt x="43" y="0"/>
                      </a:lnTo>
                      <a:lnTo>
                        <a:pt x="18" y="60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10" name="Line 126">
                  <a:extLst>
                    <a:ext uri="{FF2B5EF4-FFF2-40B4-BE49-F238E27FC236}">
                      <a16:creationId xmlns:a16="http://schemas.microsoft.com/office/drawing/2014/main" id="{9AB1986E-8326-A836-5947-996A71BF96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68" y="601"/>
                  <a:ext cx="47" cy="1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11" name="Line 127">
                  <a:extLst>
                    <a:ext uri="{FF2B5EF4-FFF2-40B4-BE49-F238E27FC236}">
                      <a16:creationId xmlns:a16="http://schemas.microsoft.com/office/drawing/2014/main" id="{E550536D-0EC3-4539-8053-524A9AC569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4" y="605"/>
                  <a:ext cx="32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12" name="Oval 128">
                  <a:extLst>
                    <a:ext uri="{FF2B5EF4-FFF2-40B4-BE49-F238E27FC236}">
                      <a16:creationId xmlns:a16="http://schemas.microsoft.com/office/drawing/2014/main" id="{E067ED56-59C6-F752-4AB0-6E7446B5FE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3" y="579"/>
                  <a:ext cx="23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4390" name="Group 129">
                <a:extLst>
                  <a:ext uri="{FF2B5EF4-FFF2-40B4-BE49-F238E27FC236}">
                    <a16:creationId xmlns:a16="http://schemas.microsoft.com/office/drawing/2014/main" id="{7249D0C2-B943-7B26-5512-95118018CA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22" y="607"/>
                <a:ext cx="91" cy="109"/>
                <a:chOff x="2122" y="607"/>
                <a:chExt cx="91" cy="109"/>
              </a:xfrm>
            </p:grpSpPr>
            <p:sp>
              <p:nvSpPr>
                <p:cNvPr id="14403" name="Line 130">
                  <a:extLst>
                    <a:ext uri="{FF2B5EF4-FFF2-40B4-BE49-F238E27FC236}">
                      <a16:creationId xmlns:a16="http://schemas.microsoft.com/office/drawing/2014/main" id="{21F1E064-32A5-E260-172F-4445A8AFE0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69" y="618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4" name="Freeform 131">
                  <a:extLst>
                    <a:ext uri="{FF2B5EF4-FFF2-40B4-BE49-F238E27FC236}">
                      <a16:creationId xmlns:a16="http://schemas.microsoft.com/office/drawing/2014/main" id="{784F06B3-743B-F599-8576-6E53135063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2" y="654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05" name="Line 132">
                  <a:extLst>
                    <a:ext uri="{FF2B5EF4-FFF2-40B4-BE49-F238E27FC236}">
                      <a16:creationId xmlns:a16="http://schemas.microsoft.com/office/drawing/2014/main" id="{5292F9D5-0B2A-E847-EDE5-7CD173C6CE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122" y="62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6" name="Line 133">
                  <a:extLst>
                    <a:ext uri="{FF2B5EF4-FFF2-40B4-BE49-F238E27FC236}">
                      <a16:creationId xmlns:a16="http://schemas.microsoft.com/office/drawing/2014/main" id="{DEC30D70-D187-9051-498F-BD3AE4BBCE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79" y="632"/>
                  <a:ext cx="33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7" name="Oval 134">
                  <a:extLst>
                    <a:ext uri="{FF2B5EF4-FFF2-40B4-BE49-F238E27FC236}">
                      <a16:creationId xmlns:a16="http://schemas.microsoft.com/office/drawing/2014/main" id="{167DB8C6-BA2D-1B90-ABCE-1042CD8CAE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57" y="60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4391" name="Group 135">
                <a:extLst>
                  <a:ext uri="{FF2B5EF4-FFF2-40B4-BE49-F238E27FC236}">
                    <a16:creationId xmlns:a16="http://schemas.microsoft.com/office/drawing/2014/main" id="{75C55D95-B09C-9C7B-F43D-A24860C32D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3" y="672"/>
                <a:ext cx="77" cy="51"/>
                <a:chOff x="2033" y="672"/>
                <a:chExt cx="77" cy="51"/>
              </a:xfrm>
            </p:grpSpPr>
            <p:sp>
              <p:nvSpPr>
                <p:cNvPr id="14398" name="Line 136">
                  <a:extLst>
                    <a:ext uri="{FF2B5EF4-FFF2-40B4-BE49-F238E27FC236}">
                      <a16:creationId xmlns:a16="http://schemas.microsoft.com/office/drawing/2014/main" id="{12154FC7-ED75-C8C8-0410-C39FBE9067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073" y="673"/>
                  <a:ext cx="0" cy="2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9" name="Freeform 137">
                  <a:extLst>
                    <a:ext uri="{FF2B5EF4-FFF2-40B4-BE49-F238E27FC236}">
                      <a16:creationId xmlns:a16="http://schemas.microsoft.com/office/drawing/2014/main" id="{C5B5F8AE-773C-5322-CDC1-FCC1D4986D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4" y="694"/>
                  <a:ext cx="76" cy="29"/>
                </a:xfrm>
                <a:custGeom>
                  <a:avLst/>
                  <a:gdLst>
                    <a:gd name="T0" fmla="*/ 75 w 76"/>
                    <a:gd name="T1" fmla="*/ 25 h 29"/>
                    <a:gd name="T2" fmla="*/ 65 w 76"/>
                    <a:gd name="T3" fmla="*/ 25 h 29"/>
                    <a:gd name="T4" fmla="*/ 36 w 76"/>
                    <a:gd name="T5" fmla="*/ 0 h 29"/>
                    <a:gd name="T6" fmla="*/ 16 w 76"/>
                    <a:gd name="T7" fmla="*/ 28 h 29"/>
                    <a:gd name="T8" fmla="*/ 0 w 76"/>
                    <a:gd name="T9" fmla="*/ 26 h 29"/>
                    <a:gd name="T10" fmla="*/ 0 w 76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6"/>
                    <a:gd name="T19" fmla="*/ 0 h 29"/>
                    <a:gd name="T20" fmla="*/ 76 w 76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6" h="29">
                      <a:moveTo>
                        <a:pt x="75" y="25"/>
                      </a:moveTo>
                      <a:lnTo>
                        <a:pt x="65" y="25"/>
                      </a:lnTo>
                      <a:lnTo>
                        <a:pt x="36" y="0"/>
                      </a:lnTo>
                      <a:lnTo>
                        <a:pt x="16" y="28"/>
                      </a:lnTo>
                      <a:lnTo>
                        <a:pt x="0" y="2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00" name="Line 138">
                  <a:extLst>
                    <a:ext uri="{FF2B5EF4-FFF2-40B4-BE49-F238E27FC236}">
                      <a16:creationId xmlns:a16="http://schemas.microsoft.com/office/drawing/2014/main" id="{B4CFE3F2-8E41-1303-2838-713B267E05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33" y="683"/>
                  <a:ext cx="40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1" name="Line 139">
                  <a:extLst>
                    <a:ext uri="{FF2B5EF4-FFF2-40B4-BE49-F238E27FC236}">
                      <a16:creationId xmlns:a16="http://schemas.microsoft.com/office/drawing/2014/main" id="{50B18711-EC3C-8333-B893-3DE43095F0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82" y="684"/>
                  <a:ext cx="27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02" name="Oval 140">
                  <a:extLst>
                    <a:ext uri="{FF2B5EF4-FFF2-40B4-BE49-F238E27FC236}">
                      <a16:creationId xmlns:a16="http://schemas.microsoft.com/office/drawing/2014/main" id="{FBEC6B6A-DA68-4B98-754D-70777CBA65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65" y="672"/>
                  <a:ext cx="17" cy="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  <p:grpSp>
            <p:nvGrpSpPr>
              <p:cNvPr id="14392" name="Group 141">
                <a:extLst>
                  <a:ext uri="{FF2B5EF4-FFF2-40B4-BE49-F238E27FC236}">
                    <a16:creationId xmlns:a16="http://schemas.microsoft.com/office/drawing/2014/main" id="{B3F17830-7ADD-4B05-6B4E-40A4F7A1BC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5" y="640"/>
                <a:ext cx="77" cy="56"/>
                <a:chOff x="2205" y="640"/>
                <a:chExt cx="77" cy="56"/>
              </a:xfrm>
            </p:grpSpPr>
            <p:sp>
              <p:nvSpPr>
                <p:cNvPr id="14393" name="Line 142">
                  <a:extLst>
                    <a:ext uri="{FF2B5EF4-FFF2-40B4-BE49-F238E27FC236}">
                      <a16:creationId xmlns:a16="http://schemas.microsoft.com/office/drawing/2014/main" id="{C5A94EA1-D68D-6A9A-1472-BE5CD2FB40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44" y="643"/>
                  <a:ext cx="0" cy="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4" name="Freeform 143">
                  <a:extLst>
                    <a:ext uri="{FF2B5EF4-FFF2-40B4-BE49-F238E27FC236}">
                      <a16:creationId xmlns:a16="http://schemas.microsoft.com/office/drawing/2014/main" id="{969E7DA3-C7C4-0213-3614-42D3739F33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5" y="663"/>
                  <a:ext cx="77" cy="33"/>
                </a:xfrm>
                <a:custGeom>
                  <a:avLst/>
                  <a:gdLst>
                    <a:gd name="T0" fmla="*/ 76 w 77"/>
                    <a:gd name="T1" fmla="*/ 29 h 33"/>
                    <a:gd name="T2" fmla="*/ 66 w 77"/>
                    <a:gd name="T3" fmla="*/ 29 h 33"/>
                    <a:gd name="T4" fmla="*/ 37 w 77"/>
                    <a:gd name="T5" fmla="*/ 0 h 33"/>
                    <a:gd name="T6" fmla="*/ 16 w 77"/>
                    <a:gd name="T7" fmla="*/ 32 h 33"/>
                    <a:gd name="T8" fmla="*/ 0 w 77"/>
                    <a:gd name="T9" fmla="*/ 30 h 33"/>
                    <a:gd name="T10" fmla="*/ 0 w 77"/>
                    <a:gd name="T11" fmla="*/ 30 h 3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7"/>
                    <a:gd name="T19" fmla="*/ 0 h 33"/>
                    <a:gd name="T20" fmla="*/ 77 w 77"/>
                    <a:gd name="T21" fmla="*/ 33 h 3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7" h="33">
                      <a:moveTo>
                        <a:pt x="76" y="29"/>
                      </a:moveTo>
                      <a:lnTo>
                        <a:pt x="66" y="29"/>
                      </a:lnTo>
                      <a:lnTo>
                        <a:pt x="37" y="0"/>
                      </a:lnTo>
                      <a:lnTo>
                        <a:pt x="16" y="32"/>
                      </a:lnTo>
                      <a:lnTo>
                        <a:pt x="0" y="3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5" name="Line 144">
                  <a:extLst>
                    <a:ext uri="{FF2B5EF4-FFF2-40B4-BE49-F238E27FC236}">
                      <a16:creationId xmlns:a16="http://schemas.microsoft.com/office/drawing/2014/main" id="{43685FE4-E884-6C07-F0F2-C802A95623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05" y="652"/>
                  <a:ext cx="39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6" name="Line 145">
                  <a:extLst>
                    <a:ext uri="{FF2B5EF4-FFF2-40B4-BE49-F238E27FC236}">
                      <a16:creationId xmlns:a16="http://schemas.microsoft.com/office/drawing/2014/main" id="{6789ADD6-0B74-6DD9-3E53-98996CC785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3" y="654"/>
                  <a:ext cx="27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7" name="Oval 146">
                  <a:extLst>
                    <a:ext uri="{FF2B5EF4-FFF2-40B4-BE49-F238E27FC236}">
                      <a16:creationId xmlns:a16="http://schemas.microsoft.com/office/drawing/2014/main" id="{12B46F89-3FBF-1792-73A2-9FE6500BB8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5" y="640"/>
                  <a:ext cx="18" cy="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</p:grpSp>
        </p:grpSp>
        <p:sp>
          <p:nvSpPr>
            <p:cNvPr id="14377" name="Rectangle 147">
              <a:extLst>
                <a:ext uri="{FF2B5EF4-FFF2-40B4-BE49-F238E27FC236}">
                  <a16:creationId xmlns:a16="http://schemas.microsoft.com/office/drawing/2014/main" id="{EB0C79B0-C548-CFDE-2F64-80B4E0D4A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2" y="3905"/>
              <a:ext cx="840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en-US" sz="1600"/>
                <a:t>House Connections</a:t>
              </a:r>
            </a:p>
          </p:txBody>
        </p:sp>
        <p:grpSp>
          <p:nvGrpSpPr>
            <p:cNvPr id="14378" name="Group 148">
              <a:extLst>
                <a:ext uri="{FF2B5EF4-FFF2-40B4-BE49-F238E27FC236}">
                  <a16:creationId xmlns:a16="http://schemas.microsoft.com/office/drawing/2014/main" id="{20BB922E-6AB3-1C7F-0457-9DBA053787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7" y="3953"/>
              <a:ext cx="757" cy="302"/>
              <a:chOff x="1824" y="3360"/>
              <a:chExt cx="757" cy="302"/>
            </a:xfrm>
          </p:grpSpPr>
          <p:sp>
            <p:nvSpPr>
              <p:cNvPr id="14379" name="Oval 149">
                <a:extLst>
                  <a:ext uri="{FF2B5EF4-FFF2-40B4-BE49-F238E27FC236}">
                    <a16:creationId xmlns:a16="http://schemas.microsoft.com/office/drawing/2014/main" id="{8A222A84-58D9-7AB1-5891-382FCBFAD9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2" y="3467"/>
                <a:ext cx="199" cy="195"/>
              </a:xfrm>
              <a:prstGeom prst="ellipse">
                <a:avLst/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grpSp>
            <p:nvGrpSpPr>
              <p:cNvPr id="14380" name="Group 150">
                <a:extLst>
                  <a:ext uri="{FF2B5EF4-FFF2-40B4-BE49-F238E27FC236}">
                    <a16:creationId xmlns:a16="http://schemas.microsoft.com/office/drawing/2014/main" id="{A597D42B-75BF-A09C-9C1A-3366CA32D6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4" y="3360"/>
                <a:ext cx="624" cy="173"/>
                <a:chOff x="1488" y="3264"/>
                <a:chExt cx="1008" cy="365"/>
              </a:xfrm>
            </p:grpSpPr>
            <p:grpSp>
              <p:nvGrpSpPr>
                <p:cNvPr id="14381" name="Group 151">
                  <a:extLst>
                    <a:ext uri="{FF2B5EF4-FFF2-40B4-BE49-F238E27FC236}">
                      <a16:creationId xmlns:a16="http://schemas.microsoft.com/office/drawing/2014/main" id="{EA751D8B-24A9-80B8-4CD9-9AB6E019CA2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8" y="3264"/>
                  <a:ext cx="528" cy="288"/>
                  <a:chOff x="1776" y="3408"/>
                  <a:chExt cx="336" cy="192"/>
                </a:xfrm>
              </p:grpSpPr>
              <p:sp>
                <p:nvSpPr>
                  <p:cNvPr id="14384" name="Rectangle 152">
                    <a:extLst>
                      <a:ext uri="{FF2B5EF4-FFF2-40B4-BE49-F238E27FC236}">
                        <a16:creationId xmlns:a16="http://schemas.microsoft.com/office/drawing/2014/main" id="{16F581C7-F788-CADC-2AB1-8FF42C9881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408"/>
                    <a:ext cx="336" cy="48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4385" name="Line 153">
                    <a:extLst>
                      <a:ext uri="{FF2B5EF4-FFF2-40B4-BE49-F238E27FC236}">
                        <a16:creationId xmlns:a16="http://schemas.microsoft.com/office/drawing/2014/main" id="{A6DEEC89-D840-2EC1-E2C8-75E6940EBFF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776" y="3456"/>
                    <a:ext cx="336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86" name="Line 154">
                    <a:extLst>
                      <a:ext uri="{FF2B5EF4-FFF2-40B4-BE49-F238E27FC236}">
                        <a16:creationId xmlns:a16="http://schemas.microsoft.com/office/drawing/2014/main" id="{25406785-E17F-76A6-612A-91EDE7B576B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456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82" name="Freeform 155">
                  <a:extLst>
                    <a:ext uri="{FF2B5EF4-FFF2-40B4-BE49-F238E27FC236}">
                      <a16:creationId xmlns:a16="http://schemas.microsoft.com/office/drawing/2014/main" id="{C9DAD34D-F6EC-0B27-1F28-F1D5B2AA55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" y="3469"/>
                  <a:ext cx="418" cy="160"/>
                </a:xfrm>
                <a:custGeom>
                  <a:avLst/>
                  <a:gdLst>
                    <a:gd name="T0" fmla="*/ 0 w 418"/>
                    <a:gd name="T1" fmla="*/ 77 h 160"/>
                    <a:gd name="T2" fmla="*/ 258 w 418"/>
                    <a:gd name="T3" fmla="*/ 149 h 160"/>
                    <a:gd name="T4" fmla="*/ 328 w 418"/>
                    <a:gd name="T5" fmla="*/ 13 h 160"/>
                    <a:gd name="T6" fmla="*/ 418 w 418"/>
                    <a:gd name="T7" fmla="*/ 72 h 1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18"/>
                    <a:gd name="T13" fmla="*/ 0 h 160"/>
                    <a:gd name="T14" fmla="*/ 418 w 418"/>
                    <a:gd name="T15" fmla="*/ 160 h 1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18" h="160">
                      <a:moveTo>
                        <a:pt x="0" y="77"/>
                      </a:moveTo>
                      <a:cubicBezTo>
                        <a:pt x="42" y="89"/>
                        <a:pt x="203" y="160"/>
                        <a:pt x="258" y="149"/>
                      </a:cubicBezTo>
                      <a:cubicBezTo>
                        <a:pt x="313" y="138"/>
                        <a:pt x="301" y="26"/>
                        <a:pt x="328" y="13"/>
                      </a:cubicBezTo>
                      <a:cubicBezTo>
                        <a:pt x="355" y="0"/>
                        <a:pt x="399" y="60"/>
                        <a:pt x="418" y="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83" name="Freeform 156">
                  <a:extLst>
                    <a:ext uri="{FF2B5EF4-FFF2-40B4-BE49-F238E27FC236}">
                      <a16:creationId xmlns:a16="http://schemas.microsoft.com/office/drawing/2014/main" id="{0732E3F6-2EC2-6FB7-255B-34C3AFD552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" y="3380"/>
                  <a:ext cx="468" cy="173"/>
                </a:xfrm>
                <a:custGeom>
                  <a:avLst/>
                  <a:gdLst>
                    <a:gd name="T0" fmla="*/ 0 w 468"/>
                    <a:gd name="T1" fmla="*/ 88 h 173"/>
                    <a:gd name="T2" fmla="*/ 216 w 468"/>
                    <a:gd name="T3" fmla="*/ 160 h 173"/>
                    <a:gd name="T4" fmla="*/ 312 w 468"/>
                    <a:gd name="T5" fmla="*/ 10 h 173"/>
                    <a:gd name="T6" fmla="*/ 468 w 468"/>
                    <a:gd name="T7" fmla="*/ 100 h 17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68"/>
                    <a:gd name="T13" fmla="*/ 0 h 173"/>
                    <a:gd name="T14" fmla="*/ 468 w 468"/>
                    <a:gd name="T15" fmla="*/ 173 h 17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68" h="173">
                      <a:moveTo>
                        <a:pt x="0" y="88"/>
                      </a:moveTo>
                      <a:cubicBezTo>
                        <a:pt x="36" y="100"/>
                        <a:pt x="164" y="173"/>
                        <a:pt x="216" y="160"/>
                      </a:cubicBezTo>
                      <a:cubicBezTo>
                        <a:pt x="268" y="147"/>
                        <a:pt x="270" y="20"/>
                        <a:pt x="312" y="10"/>
                      </a:cubicBezTo>
                      <a:cubicBezTo>
                        <a:pt x="354" y="0"/>
                        <a:pt x="435" y="81"/>
                        <a:pt x="468" y="10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3316" name="Rectangle 157">
            <a:extLst>
              <a:ext uri="{FF2B5EF4-FFF2-40B4-BE49-F238E27FC236}">
                <a16:creationId xmlns:a16="http://schemas.microsoft.com/office/drawing/2014/main" id="{3DA13344-E386-0BAA-C2D5-21588AF43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6300" y="428625"/>
            <a:ext cx="7793038" cy="6937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An environmental view</a:t>
            </a:r>
          </a:p>
        </p:txBody>
      </p:sp>
      <p:sp>
        <p:nvSpPr>
          <p:cNvPr id="13317" name="Freeform 158">
            <a:extLst>
              <a:ext uri="{FF2B5EF4-FFF2-40B4-BE49-F238E27FC236}">
                <a16:creationId xmlns:a16="http://schemas.microsoft.com/office/drawing/2014/main" id="{FF8EC3C1-D077-AA99-5756-4FE32606D539}"/>
              </a:ext>
            </a:extLst>
          </p:cNvPr>
          <p:cNvSpPr>
            <a:spLocks/>
          </p:cNvSpPr>
          <p:nvPr/>
        </p:nvSpPr>
        <p:spPr bwMode="auto">
          <a:xfrm>
            <a:off x="1249363" y="1233488"/>
            <a:ext cx="6689725" cy="4600575"/>
          </a:xfrm>
          <a:custGeom>
            <a:avLst/>
            <a:gdLst>
              <a:gd name="T0" fmla="*/ 0 w 4214"/>
              <a:gd name="T1" fmla="*/ 2147483647 h 2898"/>
              <a:gd name="T2" fmla="*/ 2147483647 w 4214"/>
              <a:gd name="T3" fmla="*/ 2147483647 h 2898"/>
              <a:gd name="T4" fmla="*/ 2147483647 w 4214"/>
              <a:gd name="T5" fmla="*/ 2147483647 h 2898"/>
              <a:gd name="T6" fmla="*/ 2147483647 w 4214"/>
              <a:gd name="T7" fmla="*/ 2147483647 h 2898"/>
              <a:gd name="T8" fmla="*/ 2147483647 w 4214"/>
              <a:gd name="T9" fmla="*/ 2147483647 h 2898"/>
              <a:gd name="T10" fmla="*/ 2147483647 w 4214"/>
              <a:gd name="T11" fmla="*/ 2147483647 h 2898"/>
              <a:gd name="T12" fmla="*/ 2147483647 w 4214"/>
              <a:gd name="T13" fmla="*/ 2147483647 h 2898"/>
              <a:gd name="T14" fmla="*/ 2147483647 w 4214"/>
              <a:gd name="T15" fmla="*/ 0 h 2898"/>
              <a:gd name="T16" fmla="*/ 2147483647 w 4214"/>
              <a:gd name="T17" fmla="*/ 2147483647 h 2898"/>
              <a:gd name="T18" fmla="*/ 2147483647 w 4214"/>
              <a:gd name="T19" fmla="*/ 2147483647 h 2898"/>
              <a:gd name="T20" fmla="*/ 2147483647 w 4214"/>
              <a:gd name="T21" fmla="*/ 2147483647 h 2898"/>
              <a:gd name="T22" fmla="*/ 2147483647 w 4214"/>
              <a:gd name="T23" fmla="*/ 2147483647 h 2898"/>
              <a:gd name="T24" fmla="*/ 2147483647 w 4214"/>
              <a:gd name="T25" fmla="*/ 2147483647 h 2898"/>
              <a:gd name="T26" fmla="*/ 2147483647 w 4214"/>
              <a:gd name="T27" fmla="*/ 2147483647 h 2898"/>
              <a:gd name="T28" fmla="*/ 2147483647 w 4214"/>
              <a:gd name="T29" fmla="*/ 2147483647 h 2898"/>
              <a:gd name="T30" fmla="*/ 2147483647 w 4214"/>
              <a:gd name="T31" fmla="*/ 2147483647 h 2898"/>
              <a:gd name="T32" fmla="*/ 2147483647 w 4214"/>
              <a:gd name="T33" fmla="*/ 2147483647 h 2898"/>
              <a:gd name="T34" fmla="*/ 2147483647 w 4214"/>
              <a:gd name="T35" fmla="*/ 2147483647 h 2898"/>
              <a:gd name="T36" fmla="*/ 0 w 4214"/>
              <a:gd name="T37" fmla="*/ 2147483647 h 289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214"/>
              <a:gd name="T58" fmla="*/ 0 h 2898"/>
              <a:gd name="T59" fmla="*/ 4214 w 4214"/>
              <a:gd name="T60" fmla="*/ 2898 h 289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214" h="2898">
                <a:moveTo>
                  <a:pt x="0" y="2775"/>
                </a:moveTo>
                <a:lnTo>
                  <a:pt x="612" y="2720"/>
                </a:lnTo>
                <a:lnTo>
                  <a:pt x="842" y="2162"/>
                </a:lnTo>
                <a:lnTo>
                  <a:pt x="1185" y="1913"/>
                </a:lnTo>
                <a:lnTo>
                  <a:pt x="1683" y="1430"/>
                </a:lnTo>
                <a:lnTo>
                  <a:pt x="2359" y="1440"/>
                </a:lnTo>
                <a:lnTo>
                  <a:pt x="3392" y="1403"/>
                </a:lnTo>
                <a:lnTo>
                  <a:pt x="3990" y="0"/>
                </a:lnTo>
                <a:lnTo>
                  <a:pt x="4214" y="56"/>
                </a:lnTo>
                <a:lnTo>
                  <a:pt x="3859" y="1010"/>
                </a:lnTo>
                <a:lnTo>
                  <a:pt x="3502" y="1568"/>
                </a:lnTo>
                <a:lnTo>
                  <a:pt x="2332" y="1586"/>
                </a:lnTo>
                <a:lnTo>
                  <a:pt x="1811" y="1577"/>
                </a:lnTo>
                <a:lnTo>
                  <a:pt x="1224" y="2069"/>
                </a:lnTo>
                <a:lnTo>
                  <a:pt x="942" y="2317"/>
                </a:lnTo>
                <a:lnTo>
                  <a:pt x="678" y="2860"/>
                </a:lnTo>
                <a:lnTo>
                  <a:pt x="668" y="2830"/>
                </a:lnTo>
                <a:lnTo>
                  <a:pt x="82" y="2898"/>
                </a:lnTo>
                <a:lnTo>
                  <a:pt x="0" y="2775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4435" name="Group 159">
            <a:extLst>
              <a:ext uri="{FF2B5EF4-FFF2-40B4-BE49-F238E27FC236}">
                <a16:creationId xmlns:a16="http://schemas.microsoft.com/office/drawing/2014/main" id="{B7A465A0-EA76-5DDB-C7E5-51C8F5DCB230}"/>
              </a:ext>
            </a:extLst>
          </p:cNvPr>
          <p:cNvGrpSpPr>
            <a:grpSpLocks/>
          </p:cNvGrpSpPr>
          <p:nvPr/>
        </p:nvGrpSpPr>
        <p:grpSpPr bwMode="auto">
          <a:xfrm>
            <a:off x="3659188" y="2705100"/>
            <a:ext cx="2171700" cy="2193925"/>
            <a:chOff x="2305" y="1704"/>
            <a:chExt cx="1368" cy="1382"/>
          </a:xfrm>
        </p:grpSpPr>
        <p:grpSp>
          <p:nvGrpSpPr>
            <p:cNvPr id="13535" name="Group 160">
              <a:extLst>
                <a:ext uri="{FF2B5EF4-FFF2-40B4-BE49-F238E27FC236}">
                  <a16:creationId xmlns:a16="http://schemas.microsoft.com/office/drawing/2014/main" id="{82E4FD52-278E-6188-7EEB-2DDCE77EE2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9" y="2381"/>
              <a:ext cx="948" cy="123"/>
              <a:chOff x="2619" y="2381"/>
              <a:chExt cx="948" cy="123"/>
            </a:xfrm>
          </p:grpSpPr>
          <p:sp>
            <p:nvSpPr>
              <p:cNvPr id="14372" name="AutoShape 161">
                <a:extLst>
                  <a:ext uri="{FF2B5EF4-FFF2-40B4-BE49-F238E27FC236}">
                    <a16:creationId xmlns:a16="http://schemas.microsoft.com/office/drawing/2014/main" id="{E598A559-674A-8D9C-0E16-56D5A38E75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381"/>
                <a:ext cx="948" cy="123"/>
              </a:xfrm>
              <a:prstGeom prst="parallelogram">
                <a:avLst>
                  <a:gd name="adj" fmla="val 192647"/>
                </a:avLst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4373" name="Line 162">
                <a:extLst>
                  <a:ext uri="{FF2B5EF4-FFF2-40B4-BE49-F238E27FC236}">
                    <a16:creationId xmlns:a16="http://schemas.microsoft.com/office/drawing/2014/main" id="{83106F8A-6FA2-6C54-3474-6360E9A92B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3" y="2402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4" name="Line 163">
                <a:extLst>
                  <a:ext uri="{FF2B5EF4-FFF2-40B4-BE49-F238E27FC236}">
                    <a16:creationId xmlns:a16="http://schemas.microsoft.com/office/drawing/2014/main" id="{5D9C1F9C-8075-7FD1-E7FE-266D8A8B7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437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536" name="Group 164">
              <a:extLst>
                <a:ext uri="{FF2B5EF4-FFF2-40B4-BE49-F238E27FC236}">
                  <a16:creationId xmlns:a16="http://schemas.microsoft.com/office/drawing/2014/main" id="{524F4292-6F4F-4B5A-F922-408F07B07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5" y="1704"/>
              <a:ext cx="1368" cy="1382"/>
              <a:chOff x="2305" y="1704"/>
              <a:chExt cx="1368" cy="1382"/>
            </a:xfrm>
          </p:grpSpPr>
          <p:grpSp>
            <p:nvGrpSpPr>
              <p:cNvPr id="13537" name="Group 165">
                <a:extLst>
                  <a:ext uri="{FF2B5EF4-FFF2-40B4-BE49-F238E27FC236}">
                    <a16:creationId xmlns:a16="http://schemas.microsoft.com/office/drawing/2014/main" id="{6E499440-087C-C3D7-23DA-D85C5B46ED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40" y="1939"/>
                <a:ext cx="861" cy="229"/>
                <a:chOff x="2649" y="1479"/>
                <a:chExt cx="861" cy="229"/>
              </a:xfrm>
            </p:grpSpPr>
            <p:grpSp>
              <p:nvGrpSpPr>
                <p:cNvPr id="13548" name="Group 166">
                  <a:extLst>
                    <a:ext uri="{FF2B5EF4-FFF2-40B4-BE49-F238E27FC236}">
                      <a16:creationId xmlns:a16="http://schemas.microsoft.com/office/drawing/2014/main" id="{492DBC42-1B15-137D-013A-AE1905D9B48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73" y="1479"/>
                  <a:ext cx="450" cy="126"/>
                  <a:chOff x="2673" y="1479"/>
                  <a:chExt cx="450" cy="126"/>
                </a:xfrm>
              </p:grpSpPr>
              <p:grpSp>
                <p:nvGrpSpPr>
                  <p:cNvPr id="14167" name="Group 167">
                    <a:extLst>
                      <a:ext uri="{FF2B5EF4-FFF2-40B4-BE49-F238E27FC236}">
                        <a16:creationId xmlns:a16="http://schemas.microsoft.com/office/drawing/2014/main" id="{8F53A3A8-4DEB-B6E4-2115-372083AA728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22" y="1479"/>
                    <a:ext cx="401" cy="41"/>
                    <a:chOff x="2722" y="1479"/>
                    <a:chExt cx="401" cy="41"/>
                  </a:xfrm>
                </p:grpSpPr>
                <p:grpSp>
                  <p:nvGrpSpPr>
                    <p:cNvPr id="14332" name="Group 168">
                      <a:extLst>
                        <a:ext uri="{FF2B5EF4-FFF2-40B4-BE49-F238E27FC236}">
                          <a16:creationId xmlns:a16="http://schemas.microsoft.com/office/drawing/2014/main" id="{86BF1FE6-A014-B376-6883-1CD232F8E7F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22" y="1479"/>
                      <a:ext cx="204" cy="41"/>
                      <a:chOff x="2722" y="1479"/>
                      <a:chExt cx="204" cy="41"/>
                    </a:xfrm>
                  </p:grpSpPr>
                  <p:grpSp>
                    <p:nvGrpSpPr>
                      <p:cNvPr id="14353" name="Group 169">
                        <a:extLst>
                          <a:ext uri="{FF2B5EF4-FFF2-40B4-BE49-F238E27FC236}">
                            <a16:creationId xmlns:a16="http://schemas.microsoft.com/office/drawing/2014/main" id="{5659B7EE-BFBB-9860-3024-568160EAFFA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22" y="1479"/>
                        <a:ext cx="55" cy="41"/>
                        <a:chOff x="2722" y="1479"/>
                        <a:chExt cx="55" cy="41"/>
                      </a:xfrm>
                    </p:grpSpPr>
                    <p:sp>
                      <p:nvSpPr>
                        <p:cNvPr id="14367" name="AutoShape 170">
                          <a:extLst>
                            <a:ext uri="{FF2B5EF4-FFF2-40B4-BE49-F238E27FC236}">
                              <a16:creationId xmlns:a16="http://schemas.microsoft.com/office/drawing/2014/main" id="{46511CE3-286A-2B9B-9FB2-B5981489555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47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68" name="Rectangle 171">
                          <a:extLst>
                            <a:ext uri="{FF2B5EF4-FFF2-40B4-BE49-F238E27FC236}">
                              <a16:creationId xmlns:a16="http://schemas.microsoft.com/office/drawing/2014/main" id="{E2A3A6AA-D203-F5A6-21F7-A412604B0A2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9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69" name="Rectangle 172">
                          <a:extLst>
                            <a:ext uri="{FF2B5EF4-FFF2-40B4-BE49-F238E27FC236}">
                              <a16:creationId xmlns:a16="http://schemas.microsoft.com/office/drawing/2014/main" id="{B05FB82A-2E32-AAE5-F916-4C5AB7D5290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42" y="149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70" name="Rectangle 173">
                          <a:extLst>
                            <a:ext uri="{FF2B5EF4-FFF2-40B4-BE49-F238E27FC236}">
                              <a16:creationId xmlns:a16="http://schemas.microsoft.com/office/drawing/2014/main" id="{629604FA-CE9A-C51F-223C-611AFD46EF9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57" y="1499"/>
                          <a:ext cx="1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71" name="Freeform 174">
                          <a:extLst>
                            <a:ext uri="{FF2B5EF4-FFF2-40B4-BE49-F238E27FC236}">
                              <a16:creationId xmlns:a16="http://schemas.microsoft.com/office/drawing/2014/main" id="{50770FE1-1CE3-39EF-A930-689618B035C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53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354" name="AutoShape 175">
                        <a:extLst>
                          <a:ext uri="{FF2B5EF4-FFF2-40B4-BE49-F238E27FC236}">
                            <a16:creationId xmlns:a16="http://schemas.microsoft.com/office/drawing/2014/main" id="{9005F592-B48D-4885-A34D-7AE60F6DF0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479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55" name="Rectangle 176">
                        <a:extLst>
                          <a:ext uri="{FF2B5EF4-FFF2-40B4-BE49-F238E27FC236}">
                            <a16:creationId xmlns:a16="http://schemas.microsoft.com/office/drawing/2014/main" id="{0D54A3C5-7485-0131-65E9-9AA5313250F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56" name="Rectangle 177">
                        <a:extLst>
                          <a:ext uri="{FF2B5EF4-FFF2-40B4-BE49-F238E27FC236}">
                            <a16:creationId xmlns:a16="http://schemas.microsoft.com/office/drawing/2014/main" id="{A14987CE-9E67-C719-DE4E-DEBE5BFD1C8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57" name="Rectangle 178">
                        <a:extLst>
                          <a:ext uri="{FF2B5EF4-FFF2-40B4-BE49-F238E27FC236}">
                            <a16:creationId xmlns:a16="http://schemas.microsoft.com/office/drawing/2014/main" id="{E3AC6DD6-BA8C-53DF-A70C-7DA75F33194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49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58" name="AutoShape 179">
                        <a:extLst>
                          <a:ext uri="{FF2B5EF4-FFF2-40B4-BE49-F238E27FC236}">
                            <a16:creationId xmlns:a16="http://schemas.microsoft.com/office/drawing/2014/main" id="{D8CE9544-A839-1F4A-5177-D7D46FB3B7D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59" name="Rectangle 180">
                        <a:extLst>
                          <a:ext uri="{FF2B5EF4-FFF2-40B4-BE49-F238E27FC236}">
                            <a16:creationId xmlns:a16="http://schemas.microsoft.com/office/drawing/2014/main" id="{039919DF-B4B1-12A8-05EE-EA71F525125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6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0" name="Rectangle 181">
                        <a:extLst>
                          <a:ext uri="{FF2B5EF4-FFF2-40B4-BE49-F238E27FC236}">
                            <a16:creationId xmlns:a16="http://schemas.microsoft.com/office/drawing/2014/main" id="{CA50766F-A482-69A0-CF7C-A60294D5F7A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1" name="Rectangle 182">
                        <a:extLst>
                          <a:ext uri="{FF2B5EF4-FFF2-40B4-BE49-F238E27FC236}">
                            <a16:creationId xmlns:a16="http://schemas.microsoft.com/office/drawing/2014/main" id="{AD53A8E9-F4B5-F1E3-E0F0-4CAAD19CFF3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2" name="Freeform 183">
                        <a:extLst>
                          <a:ext uri="{FF2B5EF4-FFF2-40B4-BE49-F238E27FC236}">
                            <a16:creationId xmlns:a16="http://schemas.microsoft.com/office/drawing/2014/main" id="{7B6244DA-6157-9CDF-4FE1-10D15E834B2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0" y="149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63" name="AutoShape 184">
                        <a:extLst>
                          <a:ext uri="{FF2B5EF4-FFF2-40B4-BE49-F238E27FC236}">
                            <a16:creationId xmlns:a16="http://schemas.microsoft.com/office/drawing/2014/main" id="{B03812BC-035E-CDDC-F55A-038E1085F82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4" name="Rectangle 185">
                        <a:extLst>
                          <a:ext uri="{FF2B5EF4-FFF2-40B4-BE49-F238E27FC236}">
                            <a16:creationId xmlns:a16="http://schemas.microsoft.com/office/drawing/2014/main" id="{90B62E38-BF94-5AA4-77EF-B678C01CF30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8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5" name="Rectangle 186">
                        <a:extLst>
                          <a:ext uri="{FF2B5EF4-FFF2-40B4-BE49-F238E27FC236}">
                            <a16:creationId xmlns:a16="http://schemas.microsoft.com/office/drawing/2014/main" id="{1EEBB980-36DF-179A-F11D-1309BD34F53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3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66" name="Rectangle 187">
                        <a:extLst>
                          <a:ext uri="{FF2B5EF4-FFF2-40B4-BE49-F238E27FC236}">
                            <a16:creationId xmlns:a16="http://schemas.microsoft.com/office/drawing/2014/main" id="{ED1FC20D-0DA0-198F-5364-2A404BDCECD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4" y="1497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333" name="Group 188">
                      <a:extLst>
                        <a:ext uri="{FF2B5EF4-FFF2-40B4-BE49-F238E27FC236}">
                          <a16:creationId xmlns:a16="http://schemas.microsoft.com/office/drawing/2014/main" id="{2358AAFE-C175-D361-6CC8-EC1B5A0A322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0" y="1479"/>
                      <a:ext cx="203" cy="41"/>
                      <a:chOff x="2920" y="1479"/>
                      <a:chExt cx="203" cy="41"/>
                    </a:xfrm>
                  </p:grpSpPr>
                  <p:grpSp>
                    <p:nvGrpSpPr>
                      <p:cNvPr id="14334" name="Group 189">
                        <a:extLst>
                          <a:ext uri="{FF2B5EF4-FFF2-40B4-BE49-F238E27FC236}">
                            <a16:creationId xmlns:a16="http://schemas.microsoft.com/office/drawing/2014/main" id="{A3CCE5AF-AD9A-4E57-AD71-C6DDB2A2FB5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0" y="1479"/>
                        <a:ext cx="54" cy="41"/>
                        <a:chOff x="2920" y="1479"/>
                        <a:chExt cx="54" cy="41"/>
                      </a:xfrm>
                    </p:grpSpPr>
                    <p:sp>
                      <p:nvSpPr>
                        <p:cNvPr id="14348" name="AutoShape 190">
                          <a:extLst>
                            <a:ext uri="{FF2B5EF4-FFF2-40B4-BE49-F238E27FC236}">
                              <a16:creationId xmlns:a16="http://schemas.microsoft.com/office/drawing/2014/main" id="{8D8F307C-CE18-C46C-5BA4-6BFC73BA8EA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47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49" name="Rectangle 191">
                          <a:extLst>
                            <a:ext uri="{FF2B5EF4-FFF2-40B4-BE49-F238E27FC236}">
                              <a16:creationId xmlns:a16="http://schemas.microsoft.com/office/drawing/2014/main" id="{64E8E716-18FE-9D5B-F147-44A97CF5A77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7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50" name="Rectangle 192">
                          <a:extLst>
                            <a:ext uri="{FF2B5EF4-FFF2-40B4-BE49-F238E27FC236}">
                              <a16:creationId xmlns:a16="http://schemas.microsoft.com/office/drawing/2014/main" id="{3B107395-2B4D-00EE-CEB4-F75E9BA7CF7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41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51" name="Rectangle 193">
                          <a:extLst>
                            <a:ext uri="{FF2B5EF4-FFF2-40B4-BE49-F238E27FC236}">
                              <a16:creationId xmlns:a16="http://schemas.microsoft.com/office/drawing/2014/main" id="{7338410C-4667-72E7-B3F9-D97B19B22CE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54" y="149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52" name="Freeform 194">
                          <a:extLst>
                            <a:ext uri="{FF2B5EF4-FFF2-40B4-BE49-F238E27FC236}">
                              <a16:creationId xmlns:a16="http://schemas.microsoft.com/office/drawing/2014/main" id="{500CB3E4-3278-07E0-90C8-EDC60A18401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51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335" name="AutoShape 195">
                        <a:extLst>
                          <a:ext uri="{FF2B5EF4-FFF2-40B4-BE49-F238E27FC236}">
                            <a16:creationId xmlns:a16="http://schemas.microsoft.com/office/drawing/2014/main" id="{D0F311ED-8F00-E1B2-B229-F5F4848A3D3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6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36" name="Rectangle 196">
                        <a:extLst>
                          <a:ext uri="{FF2B5EF4-FFF2-40B4-BE49-F238E27FC236}">
                            <a16:creationId xmlns:a16="http://schemas.microsoft.com/office/drawing/2014/main" id="{FB9EA352-9B2B-636C-0BA3-4EA81C9193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37" name="Rectangle 197">
                        <a:extLst>
                          <a:ext uri="{FF2B5EF4-FFF2-40B4-BE49-F238E27FC236}">
                            <a16:creationId xmlns:a16="http://schemas.microsoft.com/office/drawing/2014/main" id="{47D32C02-03BF-14B5-C37B-2404FF4844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38" name="Rectangle 198">
                        <a:extLst>
                          <a:ext uri="{FF2B5EF4-FFF2-40B4-BE49-F238E27FC236}">
                            <a16:creationId xmlns:a16="http://schemas.microsoft.com/office/drawing/2014/main" id="{A979FCBB-9358-460B-E73D-D75217F3BBF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39" name="AutoShape 199">
                        <a:extLst>
                          <a:ext uri="{FF2B5EF4-FFF2-40B4-BE49-F238E27FC236}">
                            <a16:creationId xmlns:a16="http://schemas.microsoft.com/office/drawing/2014/main" id="{7252E700-B3A7-9271-E061-34E06062B42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47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0" name="Rectangle 200">
                        <a:extLst>
                          <a:ext uri="{FF2B5EF4-FFF2-40B4-BE49-F238E27FC236}">
                            <a16:creationId xmlns:a16="http://schemas.microsoft.com/office/drawing/2014/main" id="{B87DC156-FB95-7AE2-5029-B320EFEC0B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1" name="Rectangle 201">
                        <a:extLst>
                          <a:ext uri="{FF2B5EF4-FFF2-40B4-BE49-F238E27FC236}">
                            <a16:creationId xmlns:a16="http://schemas.microsoft.com/office/drawing/2014/main" id="{AC926BBC-8571-2C64-9DA5-3D29086F58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2" name="Rectangle 202">
                        <a:extLst>
                          <a:ext uri="{FF2B5EF4-FFF2-40B4-BE49-F238E27FC236}">
                            <a16:creationId xmlns:a16="http://schemas.microsoft.com/office/drawing/2014/main" id="{2561A2DC-8B53-BF6A-5ED7-B00884C2B05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49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3" name="Freeform 203">
                        <a:extLst>
                          <a:ext uri="{FF2B5EF4-FFF2-40B4-BE49-F238E27FC236}">
                            <a16:creationId xmlns:a16="http://schemas.microsoft.com/office/drawing/2014/main" id="{CA9D141E-4566-CDB8-131A-24FF159FF3E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49" y="149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44" name="AutoShape 204">
                        <a:extLst>
                          <a:ext uri="{FF2B5EF4-FFF2-40B4-BE49-F238E27FC236}">
                            <a16:creationId xmlns:a16="http://schemas.microsoft.com/office/drawing/2014/main" id="{2BE28571-19D8-DA02-2B36-ACFFBD3D5D0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47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5" name="Rectangle 205">
                        <a:extLst>
                          <a:ext uri="{FF2B5EF4-FFF2-40B4-BE49-F238E27FC236}">
                            <a16:creationId xmlns:a16="http://schemas.microsoft.com/office/drawing/2014/main" id="{6B9E2FEC-7209-F257-F574-74C7FB8AB30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6" name="Rectangle 206">
                        <a:extLst>
                          <a:ext uri="{FF2B5EF4-FFF2-40B4-BE49-F238E27FC236}">
                            <a16:creationId xmlns:a16="http://schemas.microsoft.com/office/drawing/2014/main" id="{CF23B96B-4B8E-9320-A744-BE541AFD7C4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9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47" name="Rectangle 207">
                        <a:extLst>
                          <a:ext uri="{FF2B5EF4-FFF2-40B4-BE49-F238E27FC236}">
                            <a16:creationId xmlns:a16="http://schemas.microsoft.com/office/drawing/2014/main" id="{A90002A9-F527-DA33-1385-F541E7C936A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2" y="1497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4168" name="Group 208">
                    <a:extLst>
                      <a:ext uri="{FF2B5EF4-FFF2-40B4-BE49-F238E27FC236}">
                        <a16:creationId xmlns:a16="http://schemas.microsoft.com/office/drawing/2014/main" id="{6B8D1EBF-BAB7-38ED-7CB2-1C5986D5631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01" y="1506"/>
                    <a:ext cx="403" cy="40"/>
                    <a:chOff x="2701" y="1506"/>
                    <a:chExt cx="403" cy="40"/>
                  </a:xfrm>
                </p:grpSpPr>
                <p:grpSp>
                  <p:nvGrpSpPr>
                    <p:cNvPr id="14292" name="Group 209">
                      <a:extLst>
                        <a:ext uri="{FF2B5EF4-FFF2-40B4-BE49-F238E27FC236}">
                          <a16:creationId xmlns:a16="http://schemas.microsoft.com/office/drawing/2014/main" id="{CCBF0403-D397-82D9-CE73-DF57D2A564E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01" y="1506"/>
                      <a:ext cx="204" cy="40"/>
                      <a:chOff x="2701" y="1506"/>
                      <a:chExt cx="204" cy="40"/>
                    </a:xfrm>
                  </p:grpSpPr>
                  <p:grpSp>
                    <p:nvGrpSpPr>
                      <p:cNvPr id="14313" name="Group 210">
                        <a:extLst>
                          <a:ext uri="{FF2B5EF4-FFF2-40B4-BE49-F238E27FC236}">
                            <a16:creationId xmlns:a16="http://schemas.microsoft.com/office/drawing/2014/main" id="{8B3BC458-24C7-45B7-1000-850C1C58837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01" y="1506"/>
                        <a:ext cx="55" cy="40"/>
                        <a:chOff x="2701" y="1506"/>
                        <a:chExt cx="55" cy="40"/>
                      </a:xfrm>
                    </p:grpSpPr>
                    <p:sp>
                      <p:nvSpPr>
                        <p:cNvPr id="14327" name="AutoShape 211">
                          <a:extLst>
                            <a:ext uri="{FF2B5EF4-FFF2-40B4-BE49-F238E27FC236}">
                              <a16:creationId xmlns:a16="http://schemas.microsoft.com/office/drawing/2014/main" id="{3DC1E99C-AE59-75E2-148B-248A981AB85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06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28" name="Rectangle 212">
                          <a:extLst>
                            <a:ext uri="{FF2B5EF4-FFF2-40B4-BE49-F238E27FC236}">
                              <a16:creationId xmlns:a16="http://schemas.microsoft.com/office/drawing/2014/main" id="{E4F8B40A-22D4-A714-4ECE-7399E6BC163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9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29" name="Rectangle 213">
                          <a:extLst>
                            <a:ext uri="{FF2B5EF4-FFF2-40B4-BE49-F238E27FC236}">
                              <a16:creationId xmlns:a16="http://schemas.microsoft.com/office/drawing/2014/main" id="{586B570E-FBB0-FEBE-1288-4ADE574C0D8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525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30" name="Rectangle 214">
                          <a:extLst>
                            <a:ext uri="{FF2B5EF4-FFF2-40B4-BE49-F238E27FC236}">
                              <a16:creationId xmlns:a16="http://schemas.microsoft.com/office/drawing/2014/main" id="{7F080C7B-CAF4-4587-7E54-8B5D41A05EC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6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31" name="Freeform 215">
                          <a:extLst>
                            <a:ext uri="{FF2B5EF4-FFF2-40B4-BE49-F238E27FC236}">
                              <a16:creationId xmlns:a16="http://schemas.microsoft.com/office/drawing/2014/main" id="{C3F7ABB2-9730-0778-BF38-528CF67F835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2" y="152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314" name="AutoShape 216">
                        <a:extLst>
                          <a:ext uri="{FF2B5EF4-FFF2-40B4-BE49-F238E27FC236}">
                            <a16:creationId xmlns:a16="http://schemas.microsoft.com/office/drawing/2014/main" id="{383181C9-AFEF-E851-BD3C-CE8C45C27A1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9" y="1506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15" name="Rectangle 217">
                        <a:extLst>
                          <a:ext uri="{FF2B5EF4-FFF2-40B4-BE49-F238E27FC236}">
                            <a16:creationId xmlns:a16="http://schemas.microsoft.com/office/drawing/2014/main" id="{E4AEA64B-6401-E891-CE23-77073B4CFA2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16" name="Rectangle 218">
                        <a:extLst>
                          <a:ext uri="{FF2B5EF4-FFF2-40B4-BE49-F238E27FC236}">
                            <a16:creationId xmlns:a16="http://schemas.microsoft.com/office/drawing/2014/main" id="{3B7925A4-B0A2-F0E4-76C0-ED39597265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17" name="Rectangle 219">
                        <a:extLst>
                          <a:ext uri="{FF2B5EF4-FFF2-40B4-BE49-F238E27FC236}">
                            <a16:creationId xmlns:a16="http://schemas.microsoft.com/office/drawing/2014/main" id="{81A0B68E-D6C9-8340-4F56-A696B99F80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4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18" name="AutoShape 220">
                        <a:extLst>
                          <a:ext uri="{FF2B5EF4-FFF2-40B4-BE49-F238E27FC236}">
                            <a16:creationId xmlns:a16="http://schemas.microsoft.com/office/drawing/2014/main" id="{B6007E2B-1172-1F9C-8ACA-A5A1F7089EC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19" name="Rectangle 221">
                        <a:extLst>
                          <a:ext uri="{FF2B5EF4-FFF2-40B4-BE49-F238E27FC236}">
                            <a16:creationId xmlns:a16="http://schemas.microsoft.com/office/drawing/2014/main" id="{990C59DE-C493-1B88-A14A-A92B6904DE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0" name="Rectangle 222">
                        <a:extLst>
                          <a:ext uri="{FF2B5EF4-FFF2-40B4-BE49-F238E27FC236}">
                            <a16:creationId xmlns:a16="http://schemas.microsoft.com/office/drawing/2014/main" id="{01CB8D83-C008-2CF9-4AD8-9191517F0C7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1" name="Rectangle 223">
                        <a:extLst>
                          <a:ext uri="{FF2B5EF4-FFF2-40B4-BE49-F238E27FC236}">
                            <a16:creationId xmlns:a16="http://schemas.microsoft.com/office/drawing/2014/main" id="{39F247A3-734F-E32C-10D2-C5067F996E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152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2" name="Freeform 224">
                        <a:extLst>
                          <a:ext uri="{FF2B5EF4-FFF2-40B4-BE49-F238E27FC236}">
                            <a16:creationId xmlns:a16="http://schemas.microsoft.com/office/drawing/2014/main" id="{3CBCA46B-F808-11C4-A22E-EAF2686E2DE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1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23" name="AutoShape 225">
                        <a:extLst>
                          <a:ext uri="{FF2B5EF4-FFF2-40B4-BE49-F238E27FC236}">
                            <a16:creationId xmlns:a16="http://schemas.microsoft.com/office/drawing/2014/main" id="{81254F52-226D-DA7F-38B9-EA096AE710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4" name="Rectangle 226">
                        <a:extLst>
                          <a:ext uri="{FF2B5EF4-FFF2-40B4-BE49-F238E27FC236}">
                            <a16:creationId xmlns:a16="http://schemas.microsoft.com/office/drawing/2014/main" id="{FFF78116-AC52-8904-F23F-D9E5FF2510B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5" name="Rectangle 227">
                        <a:extLst>
                          <a:ext uri="{FF2B5EF4-FFF2-40B4-BE49-F238E27FC236}">
                            <a16:creationId xmlns:a16="http://schemas.microsoft.com/office/drawing/2014/main" id="{B225561F-BD53-0FFA-2244-F732AF7077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2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26" name="Rectangle 228">
                        <a:extLst>
                          <a:ext uri="{FF2B5EF4-FFF2-40B4-BE49-F238E27FC236}">
                            <a16:creationId xmlns:a16="http://schemas.microsoft.com/office/drawing/2014/main" id="{CDEA4958-1430-77D4-91DA-295855C7FF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52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293" name="Group 229">
                      <a:extLst>
                        <a:ext uri="{FF2B5EF4-FFF2-40B4-BE49-F238E27FC236}">
                          <a16:creationId xmlns:a16="http://schemas.microsoft.com/office/drawing/2014/main" id="{A1461045-6B80-0A05-EB2C-07563AE004D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00" y="1506"/>
                      <a:ext cx="204" cy="40"/>
                      <a:chOff x="2900" y="1506"/>
                      <a:chExt cx="204" cy="40"/>
                    </a:xfrm>
                  </p:grpSpPr>
                  <p:grpSp>
                    <p:nvGrpSpPr>
                      <p:cNvPr id="14294" name="Group 230">
                        <a:extLst>
                          <a:ext uri="{FF2B5EF4-FFF2-40B4-BE49-F238E27FC236}">
                            <a16:creationId xmlns:a16="http://schemas.microsoft.com/office/drawing/2014/main" id="{6A9B5B86-AB45-9137-C7DB-76768EC87A1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00" y="1506"/>
                        <a:ext cx="53" cy="40"/>
                        <a:chOff x="2900" y="1506"/>
                        <a:chExt cx="53" cy="40"/>
                      </a:xfrm>
                    </p:grpSpPr>
                    <p:sp>
                      <p:nvSpPr>
                        <p:cNvPr id="14308" name="AutoShape 231">
                          <a:extLst>
                            <a:ext uri="{FF2B5EF4-FFF2-40B4-BE49-F238E27FC236}">
                              <a16:creationId xmlns:a16="http://schemas.microsoft.com/office/drawing/2014/main" id="{9B9F900B-5A5D-3732-216A-ED935E562DF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0" y="1506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09" name="Rectangle 232">
                          <a:extLst>
                            <a:ext uri="{FF2B5EF4-FFF2-40B4-BE49-F238E27FC236}">
                              <a16:creationId xmlns:a16="http://schemas.microsoft.com/office/drawing/2014/main" id="{1FE59166-45FE-F5D0-930B-154D419A786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6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10" name="Rectangle 233">
                          <a:extLst>
                            <a:ext uri="{FF2B5EF4-FFF2-40B4-BE49-F238E27FC236}">
                              <a16:creationId xmlns:a16="http://schemas.microsoft.com/office/drawing/2014/main" id="{D72A2E56-28CD-4278-36E9-04C80CE7C90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11" name="Rectangle 234">
                          <a:extLst>
                            <a:ext uri="{FF2B5EF4-FFF2-40B4-BE49-F238E27FC236}">
                              <a16:creationId xmlns:a16="http://schemas.microsoft.com/office/drawing/2014/main" id="{0F730778-F059-D98B-8C2C-91F2F4A0720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4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312" name="Freeform 235">
                          <a:extLst>
                            <a:ext uri="{FF2B5EF4-FFF2-40B4-BE49-F238E27FC236}">
                              <a16:creationId xmlns:a16="http://schemas.microsoft.com/office/drawing/2014/main" id="{11C2D752-073E-9F84-E9C4-BCEA1F804AF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31" y="152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295" name="AutoShape 236">
                        <a:extLst>
                          <a:ext uri="{FF2B5EF4-FFF2-40B4-BE49-F238E27FC236}">
                            <a16:creationId xmlns:a16="http://schemas.microsoft.com/office/drawing/2014/main" id="{B8E33649-A958-6449-FB1D-930C9AC6D3C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6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96" name="Rectangle 237">
                        <a:extLst>
                          <a:ext uri="{FF2B5EF4-FFF2-40B4-BE49-F238E27FC236}">
                            <a16:creationId xmlns:a16="http://schemas.microsoft.com/office/drawing/2014/main" id="{83851335-2A47-52E0-79E9-4339F59BDBA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3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97" name="Rectangle 238">
                        <a:extLst>
                          <a:ext uri="{FF2B5EF4-FFF2-40B4-BE49-F238E27FC236}">
                            <a16:creationId xmlns:a16="http://schemas.microsoft.com/office/drawing/2014/main" id="{788DC8FF-6DF4-3E65-D099-E59CA739E2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98" name="Rectangle 239">
                        <a:extLst>
                          <a:ext uri="{FF2B5EF4-FFF2-40B4-BE49-F238E27FC236}">
                            <a16:creationId xmlns:a16="http://schemas.microsoft.com/office/drawing/2014/main" id="{89BF0554-72BE-4BE9-60EC-100258122D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52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99" name="AutoShape 240">
                        <a:extLst>
                          <a:ext uri="{FF2B5EF4-FFF2-40B4-BE49-F238E27FC236}">
                            <a16:creationId xmlns:a16="http://schemas.microsoft.com/office/drawing/2014/main" id="{4955700C-10BF-5B56-207C-A193EA9851A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7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0" name="Rectangle 241">
                        <a:extLst>
                          <a:ext uri="{FF2B5EF4-FFF2-40B4-BE49-F238E27FC236}">
                            <a16:creationId xmlns:a16="http://schemas.microsoft.com/office/drawing/2014/main" id="{6A545E4C-8020-16A4-6D04-2E635D29E0F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4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1" name="Rectangle 242">
                        <a:extLst>
                          <a:ext uri="{FF2B5EF4-FFF2-40B4-BE49-F238E27FC236}">
                            <a16:creationId xmlns:a16="http://schemas.microsoft.com/office/drawing/2014/main" id="{BE809696-3FAC-D4E5-1E37-D0153D40ED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2" name="Rectangle 243">
                        <a:extLst>
                          <a:ext uri="{FF2B5EF4-FFF2-40B4-BE49-F238E27FC236}">
                            <a16:creationId xmlns:a16="http://schemas.microsoft.com/office/drawing/2014/main" id="{D7D249AD-2818-4A4E-61C5-77B5621F4F3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3" name="Freeform 244">
                        <a:extLst>
                          <a:ext uri="{FF2B5EF4-FFF2-40B4-BE49-F238E27FC236}">
                            <a16:creationId xmlns:a16="http://schemas.microsoft.com/office/drawing/2014/main" id="{339C045C-5A5B-D3CE-08F9-FFAD3AA228C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8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304" name="AutoShape 245">
                        <a:extLst>
                          <a:ext uri="{FF2B5EF4-FFF2-40B4-BE49-F238E27FC236}">
                            <a16:creationId xmlns:a16="http://schemas.microsoft.com/office/drawing/2014/main" id="{BF9AC875-01D9-5AA5-7F40-EB8E9F4445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5" name="Rectangle 246">
                        <a:extLst>
                          <a:ext uri="{FF2B5EF4-FFF2-40B4-BE49-F238E27FC236}">
                            <a16:creationId xmlns:a16="http://schemas.microsoft.com/office/drawing/2014/main" id="{A59D3D15-73B4-1957-B748-9D01691D82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6" name="Rectangle 247">
                        <a:extLst>
                          <a:ext uri="{FF2B5EF4-FFF2-40B4-BE49-F238E27FC236}">
                            <a16:creationId xmlns:a16="http://schemas.microsoft.com/office/drawing/2014/main" id="{24399EB0-C1F6-0CF3-657C-4B96F381DB3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307" name="Rectangle 248">
                        <a:extLst>
                          <a:ext uri="{FF2B5EF4-FFF2-40B4-BE49-F238E27FC236}">
                            <a16:creationId xmlns:a16="http://schemas.microsoft.com/office/drawing/2014/main" id="{EE9AE98F-FC0B-8A20-ED90-B62D2B77C4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525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4169" name="Group 249">
                    <a:extLst>
                      <a:ext uri="{FF2B5EF4-FFF2-40B4-BE49-F238E27FC236}">
                        <a16:creationId xmlns:a16="http://schemas.microsoft.com/office/drawing/2014/main" id="{A2B42325-5721-D958-A1A9-EBF88781035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92" y="1531"/>
                    <a:ext cx="402" cy="40"/>
                    <a:chOff x="2692" y="1531"/>
                    <a:chExt cx="402" cy="40"/>
                  </a:xfrm>
                </p:grpSpPr>
                <p:grpSp>
                  <p:nvGrpSpPr>
                    <p:cNvPr id="14252" name="Group 250">
                      <a:extLst>
                        <a:ext uri="{FF2B5EF4-FFF2-40B4-BE49-F238E27FC236}">
                          <a16:creationId xmlns:a16="http://schemas.microsoft.com/office/drawing/2014/main" id="{FB332C23-FBA7-DF70-1DDA-3CC23B0EF8D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2" y="1531"/>
                      <a:ext cx="204" cy="40"/>
                      <a:chOff x="2692" y="1531"/>
                      <a:chExt cx="204" cy="40"/>
                    </a:xfrm>
                  </p:grpSpPr>
                  <p:grpSp>
                    <p:nvGrpSpPr>
                      <p:cNvPr id="14273" name="Group 251">
                        <a:extLst>
                          <a:ext uri="{FF2B5EF4-FFF2-40B4-BE49-F238E27FC236}">
                            <a16:creationId xmlns:a16="http://schemas.microsoft.com/office/drawing/2014/main" id="{674E6174-9DD9-7E3D-3E33-A5EA0EB4BBE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2" y="1531"/>
                        <a:ext cx="55" cy="40"/>
                        <a:chOff x="2692" y="1531"/>
                        <a:chExt cx="55" cy="40"/>
                      </a:xfrm>
                    </p:grpSpPr>
                    <p:sp>
                      <p:nvSpPr>
                        <p:cNvPr id="14287" name="AutoShape 252">
                          <a:extLst>
                            <a:ext uri="{FF2B5EF4-FFF2-40B4-BE49-F238E27FC236}">
                              <a16:creationId xmlns:a16="http://schemas.microsoft.com/office/drawing/2014/main" id="{28F08411-4D88-9DC1-B939-FBD823086C7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88" name="Rectangle 253">
                          <a:extLst>
                            <a:ext uri="{FF2B5EF4-FFF2-40B4-BE49-F238E27FC236}">
                              <a16:creationId xmlns:a16="http://schemas.microsoft.com/office/drawing/2014/main" id="{7216729E-B1E1-ACF8-27F9-9E798770917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0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89" name="Rectangle 254">
                          <a:extLst>
                            <a:ext uri="{FF2B5EF4-FFF2-40B4-BE49-F238E27FC236}">
                              <a16:creationId xmlns:a16="http://schemas.microsoft.com/office/drawing/2014/main" id="{2B7A72CF-E86A-8B38-CF29-C4269745E2C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90" name="Rectangle 255">
                          <a:extLst>
                            <a:ext uri="{FF2B5EF4-FFF2-40B4-BE49-F238E27FC236}">
                              <a16:creationId xmlns:a16="http://schemas.microsoft.com/office/drawing/2014/main" id="{E6B1F466-3A67-5380-3D14-80565146864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6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91" name="Freeform 256">
                          <a:extLst>
                            <a:ext uri="{FF2B5EF4-FFF2-40B4-BE49-F238E27FC236}">
                              <a16:creationId xmlns:a16="http://schemas.microsoft.com/office/drawing/2014/main" id="{EA65CFB4-41D1-167E-6A22-984E22D219E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4" y="154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274" name="AutoShape 257">
                        <a:extLst>
                          <a:ext uri="{FF2B5EF4-FFF2-40B4-BE49-F238E27FC236}">
                            <a16:creationId xmlns:a16="http://schemas.microsoft.com/office/drawing/2014/main" id="{EE465EC7-9DDE-0FAE-359D-4BBFBEC77D9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75" name="Rectangle 258">
                        <a:extLst>
                          <a:ext uri="{FF2B5EF4-FFF2-40B4-BE49-F238E27FC236}">
                            <a16:creationId xmlns:a16="http://schemas.microsoft.com/office/drawing/2014/main" id="{19D12ABF-577B-B0AA-C6CF-1293CBA688D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76" name="Rectangle 259">
                        <a:extLst>
                          <a:ext uri="{FF2B5EF4-FFF2-40B4-BE49-F238E27FC236}">
                            <a16:creationId xmlns:a16="http://schemas.microsoft.com/office/drawing/2014/main" id="{16008FC6-5A73-2437-EF3A-0FC133E4A9D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7" y="1550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77" name="Rectangle 260">
                        <a:extLst>
                          <a:ext uri="{FF2B5EF4-FFF2-40B4-BE49-F238E27FC236}">
                            <a16:creationId xmlns:a16="http://schemas.microsoft.com/office/drawing/2014/main" id="{1F2B44AA-5474-C5E7-8018-1A63C6EFBC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4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78" name="AutoShape 261">
                        <a:extLst>
                          <a:ext uri="{FF2B5EF4-FFF2-40B4-BE49-F238E27FC236}">
                            <a16:creationId xmlns:a16="http://schemas.microsoft.com/office/drawing/2014/main" id="{2F06B119-A163-E8CF-5909-85CB6CBD767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79" name="Rectangle 262">
                        <a:extLst>
                          <a:ext uri="{FF2B5EF4-FFF2-40B4-BE49-F238E27FC236}">
                            <a16:creationId xmlns:a16="http://schemas.microsoft.com/office/drawing/2014/main" id="{170F1C0A-AF46-E3CE-2EC8-F019F450A90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0" name="Rectangle 263">
                        <a:extLst>
                          <a:ext uri="{FF2B5EF4-FFF2-40B4-BE49-F238E27FC236}">
                            <a16:creationId xmlns:a16="http://schemas.microsoft.com/office/drawing/2014/main" id="{7847D4AD-3C20-72BF-23BB-1C53DA9920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1" name="Rectangle 264">
                        <a:extLst>
                          <a:ext uri="{FF2B5EF4-FFF2-40B4-BE49-F238E27FC236}">
                            <a16:creationId xmlns:a16="http://schemas.microsoft.com/office/drawing/2014/main" id="{B968960A-D54C-486E-686D-2D03B12CBC8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2" name="Freeform 265">
                        <a:extLst>
                          <a:ext uri="{FF2B5EF4-FFF2-40B4-BE49-F238E27FC236}">
                            <a16:creationId xmlns:a16="http://schemas.microsoft.com/office/drawing/2014/main" id="{C982E621-53FE-8732-DCDB-1C70DBE749B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1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283" name="AutoShape 266">
                        <a:extLst>
                          <a:ext uri="{FF2B5EF4-FFF2-40B4-BE49-F238E27FC236}">
                            <a16:creationId xmlns:a16="http://schemas.microsoft.com/office/drawing/2014/main" id="{52D8BFC9-E434-1E7C-3902-0BA5263B04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4" name="Rectangle 267">
                        <a:extLst>
                          <a:ext uri="{FF2B5EF4-FFF2-40B4-BE49-F238E27FC236}">
                            <a16:creationId xmlns:a16="http://schemas.microsoft.com/office/drawing/2014/main" id="{F981C91F-8BDA-32FE-AB10-E6CC8AEC200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5" name="Rectangle 268">
                        <a:extLst>
                          <a:ext uri="{FF2B5EF4-FFF2-40B4-BE49-F238E27FC236}">
                            <a16:creationId xmlns:a16="http://schemas.microsoft.com/office/drawing/2014/main" id="{AF388D30-03C0-291F-5890-953983BD381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2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86" name="Rectangle 269">
                        <a:extLst>
                          <a:ext uri="{FF2B5EF4-FFF2-40B4-BE49-F238E27FC236}">
                            <a16:creationId xmlns:a16="http://schemas.microsoft.com/office/drawing/2014/main" id="{926ED3BD-0CB1-F8BC-29AE-05B805A045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50"/>
                        <a:ext cx="7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253" name="Group 270">
                      <a:extLst>
                        <a:ext uri="{FF2B5EF4-FFF2-40B4-BE49-F238E27FC236}">
                          <a16:creationId xmlns:a16="http://schemas.microsoft.com/office/drawing/2014/main" id="{27FCC0C8-249D-CA14-C6B7-B4B6F710E9F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0" y="1531"/>
                      <a:ext cx="204" cy="40"/>
                      <a:chOff x="2890" y="1531"/>
                      <a:chExt cx="204" cy="40"/>
                    </a:xfrm>
                  </p:grpSpPr>
                  <p:grpSp>
                    <p:nvGrpSpPr>
                      <p:cNvPr id="14254" name="Group 271">
                        <a:extLst>
                          <a:ext uri="{FF2B5EF4-FFF2-40B4-BE49-F238E27FC236}">
                            <a16:creationId xmlns:a16="http://schemas.microsoft.com/office/drawing/2014/main" id="{D8C85BB8-CA57-FF83-5FE9-A4F33BB4A8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0" y="1531"/>
                        <a:ext cx="55" cy="40"/>
                        <a:chOff x="2890" y="1531"/>
                        <a:chExt cx="55" cy="40"/>
                      </a:xfrm>
                    </p:grpSpPr>
                    <p:sp>
                      <p:nvSpPr>
                        <p:cNvPr id="14268" name="AutoShape 272">
                          <a:extLst>
                            <a:ext uri="{FF2B5EF4-FFF2-40B4-BE49-F238E27FC236}">
                              <a16:creationId xmlns:a16="http://schemas.microsoft.com/office/drawing/2014/main" id="{0F7A80F1-EA6F-60B8-59F0-512BDB870D4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0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69" name="Rectangle 273">
                          <a:extLst>
                            <a:ext uri="{FF2B5EF4-FFF2-40B4-BE49-F238E27FC236}">
                              <a16:creationId xmlns:a16="http://schemas.microsoft.com/office/drawing/2014/main" id="{F08A0E27-B96B-219C-0CAE-015765D2929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550"/>
                          <a:ext cx="7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70" name="Rectangle 274">
                          <a:extLst>
                            <a:ext uri="{FF2B5EF4-FFF2-40B4-BE49-F238E27FC236}">
                              <a16:creationId xmlns:a16="http://schemas.microsoft.com/office/drawing/2014/main" id="{60517FFE-32EE-D934-C86F-AF70883029C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550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71" name="Rectangle 275">
                          <a:extLst>
                            <a:ext uri="{FF2B5EF4-FFF2-40B4-BE49-F238E27FC236}">
                              <a16:creationId xmlns:a16="http://schemas.microsoft.com/office/drawing/2014/main" id="{9D8BFB49-7EB4-7B5E-454D-14CBEE4F01C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72" name="Freeform 276">
                          <a:extLst>
                            <a:ext uri="{FF2B5EF4-FFF2-40B4-BE49-F238E27FC236}">
                              <a16:creationId xmlns:a16="http://schemas.microsoft.com/office/drawing/2014/main" id="{528A6C9D-992F-F16C-E104-06903E6C693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1" y="1546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255" name="AutoShape 277">
                        <a:extLst>
                          <a:ext uri="{FF2B5EF4-FFF2-40B4-BE49-F238E27FC236}">
                            <a16:creationId xmlns:a16="http://schemas.microsoft.com/office/drawing/2014/main" id="{3C077FE2-AB44-D58F-CEA1-C7F26B953D5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7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56" name="Rectangle 278">
                        <a:extLst>
                          <a:ext uri="{FF2B5EF4-FFF2-40B4-BE49-F238E27FC236}">
                            <a16:creationId xmlns:a16="http://schemas.microsoft.com/office/drawing/2014/main" id="{ED701DB9-DF14-3EB5-8652-78C7D7FF752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57" name="Rectangle 279">
                        <a:extLst>
                          <a:ext uri="{FF2B5EF4-FFF2-40B4-BE49-F238E27FC236}">
                            <a16:creationId xmlns:a16="http://schemas.microsoft.com/office/drawing/2014/main" id="{66881364-1A72-ABCD-3401-574B75E56DF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58" name="Rectangle 280">
                        <a:extLst>
                          <a:ext uri="{FF2B5EF4-FFF2-40B4-BE49-F238E27FC236}">
                            <a16:creationId xmlns:a16="http://schemas.microsoft.com/office/drawing/2014/main" id="{0AC59815-F2BD-4F2F-0DF3-F707F0EAFC1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2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59" name="AutoShape 281">
                        <a:extLst>
                          <a:ext uri="{FF2B5EF4-FFF2-40B4-BE49-F238E27FC236}">
                            <a16:creationId xmlns:a16="http://schemas.microsoft.com/office/drawing/2014/main" id="{E655377F-2033-F22C-9B0C-893B02A182D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0" name="Rectangle 282">
                        <a:extLst>
                          <a:ext uri="{FF2B5EF4-FFF2-40B4-BE49-F238E27FC236}">
                            <a16:creationId xmlns:a16="http://schemas.microsoft.com/office/drawing/2014/main" id="{2288AB54-4088-D7E7-DD45-5CD7126C317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50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1" name="Rectangle 283">
                        <a:extLst>
                          <a:ext uri="{FF2B5EF4-FFF2-40B4-BE49-F238E27FC236}">
                            <a16:creationId xmlns:a16="http://schemas.microsoft.com/office/drawing/2014/main" id="{0719C643-967A-FB20-8932-9365E1C1877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2" name="Rectangle 284">
                        <a:extLst>
                          <a:ext uri="{FF2B5EF4-FFF2-40B4-BE49-F238E27FC236}">
                            <a16:creationId xmlns:a16="http://schemas.microsoft.com/office/drawing/2014/main" id="{7C07BED1-3C50-B16F-CC33-18FFE6E1723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3" name="Freeform 285">
                        <a:extLst>
                          <a:ext uri="{FF2B5EF4-FFF2-40B4-BE49-F238E27FC236}">
                            <a16:creationId xmlns:a16="http://schemas.microsoft.com/office/drawing/2014/main" id="{08A289D9-9272-9785-5393-46644AE0FF7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19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264" name="AutoShape 286">
                        <a:extLst>
                          <a:ext uri="{FF2B5EF4-FFF2-40B4-BE49-F238E27FC236}">
                            <a16:creationId xmlns:a16="http://schemas.microsoft.com/office/drawing/2014/main" id="{F6A8B839-C09E-AD17-ACD4-2F6198C8537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9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5" name="Rectangle 287">
                        <a:extLst>
                          <a:ext uri="{FF2B5EF4-FFF2-40B4-BE49-F238E27FC236}">
                            <a16:creationId xmlns:a16="http://schemas.microsoft.com/office/drawing/2014/main" id="{B531DE52-0D78-A122-6A93-9A2124AF812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6" name="Rectangle 288">
                        <a:extLst>
                          <a:ext uri="{FF2B5EF4-FFF2-40B4-BE49-F238E27FC236}">
                            <a16:creationId xmlns:a16="http://schemas.microsoft.com/office/drawing/2014/main" id="{CB948C07-648C-6EA4-BF40-14578AC73CF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1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67" name="Rectangle 289">
                        <a:extLst>
                          <a:ext uri="{FF2B5EF4-FFF2-40B4-BE49-F238E27FC236}">
                            <a16:creationId xmlns:a16="http://schemas.microsoft.com/office/drawing/2014/main" id="{80938A7C-95A7-E50F-AEB4-A89CBCAA0D1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2" y="1550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4170" name="Group 290">
                    <a:extLst>
                      <a:ext uri="{FF2B5EF4-FFF2-40B4-BE49-F238E27FC236}">
                        <a16:creationId xmlns:a16="http://schemas.microsoft.com/office/drawing/2014/main" id="{2C4DA370-C0AC-F645-6A71-E2E6E409DB9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93" y="1552"/>
                    <a:ext cx="402" cy="39"/>
                    <a:chOff x="2693" y="1552"/>
                    <a:chExt cx="402" cy="39"/>
                  </a:xfrm>
                </p:grpSpPr>
                <p:grpSp>
                  <p:nvGrpSpPr>
                    <p:cNvPr id="14212" name="Group 291">
                      <a:extLst>
                        <a:ext uri="{FF2B5EF4-FFF2-40B4-BE49-F238E27FC236}">
                          <a16:creationId xmlns:a16="http://schemas.microsoft.com/office/drawing/2014/main" id="{3A6E2DC1-4E13-063D-946A-AA6797AE975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3" y="1552"/>
                      <a:ext cx="203" cy="39"/>
                      <a:chOff x="2693" y="1552"/>
                      <a:chExt cx="203" cy="39"/>
                    </a:xfrm>
                  </p:grpSpPr>
                  <p:grpSp>
                    <p:nvGrpSpPr>
                      <p:cNvPr id="14233" name="Group 292">
                        <a:extLst>
                          <a:ext uri="{FF2B5EF4-FFF2-40B4-BE49-F238E27FC236}">
                            <a16:creationId xmlns:a16="http://schemas.microsoft.com/office/drawing/2014/main" id="{78821CB2-2AF2-4230-FC5C-630D0DD996F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3" y="1552"/>
                        <a:ext cx="55" cy="39"/>
                        <a:chOff x="2693" y="1552"/>
                        <a:chExt cx="55" cy="39"/>
                      </a:xfrm>
                    </p:grpSpPr>
                    <p:sp>
                      <p:nvSpPr>
                        <p:cNvPr id="14247" name="AutoShape 293">
                          <a:extLst>
                            <a:ext uri="{FF2B5EF4-FFF2-40B4-BE49-F238E27FC236}">
                              <a16:creationId xmlns:a16="http://schemas.microsoft.com/office/drawing/2014/main" id="{F96D96C0-313F-75FE-ED23-67CFBBE14A7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3" y="1552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48" name="Rectangle 294">
                          <a:extLst>
                            <a:ext uri="{FF2B5EF4-FFF2-40B4-BE49-F238E27FC236}">
                              <a16:creationId xmlns:a16="http://schemas.microsoft.com/office/drawing/2014/main" id="{1929940A-BEF3-2B59-6D6A-84882D0BEE1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49" name="Rectangle 295">
                          <a:extLst>
                            <a:ext uri="{FF2B5EF4-FFF2-40B4-BE49-F238E27FC236}">
                              <a16:creationId xmlns:a16="http://schemas.microsoft.com/office/drawing/2014/main" id="{F5053C60-0C8E-0A17-E00C-C1BB07EA87B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5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50" name="Rectangle 296">
                          <a:extLst>
                            <a:ext uri="{FF2B5EF4-FFF2-40B4-BE49-F238E27FC236}">
                              <a16:creationId xmlns:a16="http://schemas.microsoft.com/office/drawing/2014/main" id="{D6274026-9383-574E-279C-ECEAA0B3F84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8" y="1571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51" name="Freeform 297">
                          <a:extLst>
                            <a:ext uri="{FF2B5EF4-FFF2-40B4-BE49-F238E27FC236}">
                              <a16:creationId xmlns:a16="http://schemas.microsoft.com/office/drawing/2014/main" id="{8A04C990-00FE-5A6D-B01A-4C28CF88D79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5" y="1567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234" name="AutoShape 298">
                        <a:extLst>
                          <a:ext uri="{FF2B5EF4-FFF2-40B4-BE49-F238E27FC236}">
                            <a16:creationId xmlns:a16="http://schemas.microsoft.com/office/drawing/2014/main" id="{C17EB43B-9FFD-DF23-EB4C-35457E8C3AC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0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35" name="Rectangle 299">
                        <a:extLst>
                          <a:ext uri="{FF2B5EF4-FFF2-40B4-BE49-F238E27FC236}">
                            <a16:creationId xmlns:a16="http://schemas.microsoft.com/office/drawing/2014/main" id="{EE9AFB84-504F-FA60-7F77-0A85DE0E0A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36" name="Rectangle 300">
                        <a:extLst>
                          <a:ext uri="{FF2B5EF4-FFF2-40B4-BE49-F238E27FC236}">
                            <a16:creationId xmlns:a16="http://schemas.microsoft.com/office/drawing/2014/main" id="{6604EF3B-A394-F714-6674-DFB7A05027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37" name="Rectangle 301">
                        <a:extLst>
                          <a:ext uri="{FF2B5EF4-FFF2-40B4-BE49-F238E27FC236}">
                            <a16:creationId xmlns:a16="http://schemas.microsoft.com/office/drawing/2014/main" id="{E3DB28B7-D4EF-BEBD-A029-4E8D752FDBD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38" name="AutoShape 302">
                        <a:extLst>
                          <a:ext uri="{FF2B5EF4-FFF2-40B4-BE49-F238E27FC236}">
                            <a16:creationId xmlns:a16="http://schemas.microsoft.com/office/drawing/2014/main" id="{82844D23-0A50-C9D7-7F92-67D4A919B75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2" y="1552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39" name="Rectangle 303">
                        <a:extLst>
                          <a:ext uri="{FF2B5EF4-FFF2-40B4-BE49-F238E27FC236}">
                            <a16:creationId xmlns:a16="http://schemas.microsoft.com/office/drawing/2014/main" id="{A6AD0697-00EB-F597-02A2-3FA069F7BE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0" name="Rectangle 304">
                        <a:extLst>
                          <a:ext uri="{FF2B5EF4-FFF2-40B4-BE49-F238E27FC236}">
                            <a16:creationId xmlns:a16="http://schemas.microsoft.com/office/drawing/2014/main" id="{52514B2E-D3D0-356D-B4F6-E59869A3AA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1" name="Rectangle 305">
                        <a:extLst>
                          <a:ext uri="{FF2B5EF4-FFF2-40B4-BE49-F238E27FC236}">
                            <a16:creationId xmlns:a16="http://schemas.microsoft.com/office/drawing/2014/main" id="{6E3D82DE-3966-B313-CADD-6385E902884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1571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2" name="Freeform 306">
                        <a:extLst>
                          <a:ext uri="{FF2B5EF4-FFF2-40B4-BE49-F238E27FC236}">
                            <a16:creationId xmlns:a16="http://schemas.microsoft.com/office/drawing/2014/main" id="{869F6754-9FEF-1601-70CD-54495021BDF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2" y="1567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243" name="AutoShape 307">
                        <a:extLst>
                          <a:ext uri="{FF2B5EF4-FFF2-40B4-BE49-F238E27FC236}">
                            <a16:creationId xmlns:a16="http://schemas.microsoft.com/office/drawing/2014/main" id="{C512AA6A-C9AB-7FBF-B96A-04EBE0F09D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4" y="1552"/>
                        <a:ext cx="52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4" name="Rectangle 308">
                        <a:extLst>
                          <a:ext uri="{FF2B5EF4-FFF2-40B4-BE49-F238E27FC236}">
                            <a16:creationId xmlns:a16="http://schemas.microsoft.com/office/drawing/2014/main" id="{81627F02-6BB2-8D10-E247-0781C8DB3D7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5" name="Rectangle 309">
                        <a:extLst>
                          <a:ext uri="{FF2B5EF4-FFF2-40B4-BE49-F238E27FC236}">
                            <a16:creationId xmlns:a16="http://schemas.microsoft.com/office/drawing/2014/main" id="{165DD145-E73A-90C1-1932-BDA3AF8F31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4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46" name="Rectangle 310">
                        <a:extLst>
                          <a:ext uri="{FF2B5EF4-FFF2-40B4-BE49-F238E27FC236}">
                            <a16:creationId xmlns:a16="http://schemas.microsoft.com/office/drawing/2014/main" id="{BF0BC0E0-60DC-D1A0-D37C-A8E72B06186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6" y="1570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213" name="Group 311">
                      <a:extLst>
                        <a:ext uri="{FF2B5EF4-FFF2-40B4-BE49-F238E27FC236}">
                          <a16:creationId xmlns:a16="http://schemas.microsoft.com/office/drawing/2014/main" id="{B89DEFD3-E932-06B8-DA42-71642AB8478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2" y="1552"/>
                      <a:ext cx="203" cy="39"/>
                      <a:chOff x="2892" y="1552"/>
                      <a:chExt cx="203" cy="39"/>
                    </a:xfrm>
                  </p:grpSpPr>
                  <p:grpSp>
                    <p:nvGrpSpPr>
                      <p:cNvPr id="14214" name="Group 312">
                        <a:extLst>
                          <a:ext uri="{FF2B5EF4-FFF2-40B4-BE49-F238E27FC236}">
                            <a16:creationId xmlns:a16="http://schemas.microsoft.com/office/drawing/2014/main" id="{1CBB173D-E851-E0C5-B76E-4CA347E7EEFA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2" y="1552"/>
                        <a:ext cx="53" cy="39"/>
                        <a:chOff x="2892" y="1552"/>
                        <a:chExt cx="53" cy="39"/>
                      </a:xfrm>
                    </p:grpSpPr>
                    <p:sp>
                      <p:nvSpPr>
                        <p:cNvPr id="14228" name="AutoShape 313">
                          <a:extLst>
                            <a:ext uri="{FF2B5EF4-FFF2-40B4-BE49-F238E27FC236}">
                              <a16:creationId xmlns:a16="http://schemas.microsoft.com/office/drawing/2014/main" id="{5B82BD89-4DE4-F451-3A99-912AC541940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2" y="1552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29" name="Rectangle 314">
                          <a:extLst>
                            <a:ext uri="{FF2B5EF4-FFF2-40B4-BE49-F238E27FC236}">
                              <a16:creationId xmlns:a16="http://schemas.microsoft.com/office/drawing/2014/main" id="{6115B838-A382-1644-01DB-742D249E981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30" name="Rectangle 315">
                          <a:extLst>
                            <a:ext uri="{FF2B5EF4-FFF2-40B4-BE49-F238E27FC236}">
                              <a16:creationId xmlns:a16="http://schemas.microsoft.com/office/drawing/2014/main" id="{BDC82AD2-6F61-F191-5FEC-E040FAB5D29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2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31" name="Rectangle 316">
                          <a:extLst>
                            <a:ext uri="{FF2B5EF4-FFF2-40B4-BE49-F238E27FC236}">
                              <a16:creationId xmlns:a16="http://schemas.microsoft.com/office/drawing/2014/main" id="{7ED71C36-967C-444E-EE10-6EF4EF2281F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71"/>
                          <a:ext cx="4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32" name="Freeform 317">
                          <a:extLst>
                            <a:ext uri="{FF2B5EF4-FFF2-40B4-BE49-F238E27FC236}">
                              <a16:creationId xmlns:a16="http://schemas.microsoft.com/office/drawing/2014/main" id="{E99886F1-8017-5F49-E8B9-D1F816D9EA3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3" y="1567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215" name="AutoShape 318">
                        <a:extLst>
                          <a:ext uri="{FF2B5EF4-FFF2-40B4-BE49-F238E27FC236}">
                            <a16:creationId xmlns:a16="http://schemas.microsoft.com/office/drawing/2014/main" id="{EF90BC22-4F19-B831-4D65-EE17EC27B6E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9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16" name="Rectangle 319">
                        <a:extLst>
                          <a:ext uri="{FF2B5EF4-FFF2-40B4-BE49-F238E27FC236}">
                            <a16:creationId xmlns:a16="http://schemas.microsoft.com/office/drawing/2014/main" id="{E25EF712-AF12-1C6D-BED8-D2C85CF9CC5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5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17" name="Rectangle 320">
                        <a:extLst>
                          <a:ext uri="{FF2B5EF4-FFF2-40B4-BE49-F238E27FC236}">
                            <a16:creationId xmlns:a16="http://schemas.microsoft.com/office/drawing/2014/main" id="{B07C6040-D02D-463D-C44D-67AD9EFD181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9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18" name="Rectangle 321">
                        <a:extLst>
                          <a:ext uri="{FF2B5EF4-FFF2-40B4-BE49-F238E27FC236}">
                            <a16:creationId xmlns:a16="http://schemas.microsoft.com/office/drawing/2014/main" id="{8D756B50-1FD5-E5AA-0173-E818332256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19" name="AutoShape 322">
                        <a:extLst>
                          <a:ext uri="{FF2B5EF4-FFF2-40B4-BE49-F238E27FC236}">
                            <a16:creationId xmlns:a16="http://schemas.microsoft.com/office/drawing/2014/main" id="{FF4CB523-373A-2C54-1602-4FD0F47532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0" name="Rectangle 323">
                        <a:extLst>
                          <a:ext uri="{FF2B5EF4-FFF2-40B4-BE49-F238E27FC236}">
                            <a16:creationId xmlns:a16="http://schemas.microsoft.com/office/drawing/2014/main" id="{A6AAE1DA-A049-452D-6850-3C026B681B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1" name="Rectangle 324">
                        <a:extLst>
                          <a:ext uri="{FF2B5EF4-FFF2-40B4-BE49-F238E27FC236}">
                            <a16:creationId xmlns:a16="http://schemas.microsoft.com/office/drawing/2014/main" id="{EF030CA2-3113-2435-DB90-8F9767D11AE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0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2" name="Rectangle 325">
                        <a:extLst>
                          <a:ext uri="{FF2B5EF4-FFF2-40B4-BE49-F238E27FC236}">
                            <a16:creationId xmlns:a16="http://schemas.microsoft.com/office/drawing/2014/main" id="{281C3F06-BA8B-3792-FFCB-6EAD79C8F08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3" name="Freeform 326">
                        <a:extLst>
                          <a:ext uri="{FF2B5EF4-FFF2-40B4-BE49-F238E27FC236}">
                            <a16:creationId xmlns:a16="http://schemas.microsoft.com/office/drawing/2014/main" id="{080026F4-EAFE-7B81-AE9B-D58A27686DE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0" y="1567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224" name="AutoShape 327">
                        <a:extLst>
                          <a:ext uri="{FF2B5EF4-FFF2-40B4-BE49-F238E27FC236}">
                            <a16:creationId xmlns:a16="http://schemas.microsoft.com/office/drawing/2014/main" id="{C616EFC2-CE89-9694-DF9A-B7065F0935C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1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5" name="Rectangle 328">
                        <a:extLst>
                          <a:ext uri="{FF2B5EF4-FFF2-40B4-BE49-F238E27FC236}">
                            <a16:creationId xmlns:a16="http://schemas.microsoft.com/office/drawing/2014/main" id="{383D1119-99B4-D65E-0A6E-7B1028B576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7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6" name="Rectangle 329">
                        <a:extLst>
                          <a:ext uri="{FF2B5EF4-FFF2-40B4-BE49-F238E27FC236}">
                            <a16:creationId xmlns:a16="http://schemas.microsoft.com/office/drawing/2014/main" id="{D48A7EA7-C2F7-35F4-28D5-3272354BDD0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27" name="Rectangle 330">
                        <a:extLst>
                          <a:ext uri="{FF2B5EF4-FFF2-40B4-BE49-F238E27FC236}">
                            <a16:creationId xmlns:a16="http://schemas.microsoft.com/office/drawing/2014/main" id="{E3E306AF-BEFF-18F4-9AE8-E2B55C4992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3" y="157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4171" name="Group 331">
                    <a:extLst>
                      <a:ext uri="{FF2B5EF4-FFF2-40B4-BE49-F238E27FC236}">
                        <a16:creationId xmlns:a16="http://schemas.microsoft.com/office/drawing/2014/main" id="{83E7657C-275A-171C-5F8C-4DD8C3E2412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73" y="1565"/>
                    <a:ext cx="399" cy="40"/>
                    <a:chOff x="2673" y="1565"/>
                    <a:chExt cx="399" cy="40"/>
                  </a:xfrm>
                </p:grpSpPr>
                <p:grpSp>
                  <p:nvGrpSpPr>
                    <p:cNvPr id="14172" name="Group 332">
                      <a:extLst>
                        <a:ext uri="{FF2B5EF4-FFF2-40B4-BE49-F238E27FC236}">
                          <a16:creationId xmlns:a16="http://schemas.microsoft.com/office/drawing/2014/main" id="{EC027A86-3526-ABC3-BDB8-B136103F190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3" y="1565"/>
                      <a:ext cx="203" cy="40"/>
                      <a:chOff x="2673" y="1565"/>
                      <a:chExt cx="203" cy="40"/>
                    </a:xfrm>
                  </p:grpSpPr>
                  <p:grpSp>
                    <p:nvGrpSpPr>
                      <p:cNvPr id="14193" name="Group 333">
                        <a:extLst>
                          <a:ext uri="{FF2B5EF4-FFF2-40B4-BE49-F238E27FC236}">
                            <a16:creationId xmlns:a16="http://schemas.microsoft.com/office/drawing/2014/main" id="{CA65500F-3D47-C6F8-10AA-7E45A6A49D3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3" y="1565"/>
                        <a:ext cx="53" cy="40"/>
                        <a:chOff x="2673" y="1565"/>
                        <a:chExt cx="53" cy="40"/>
                      </a:xfrm>
                    </p:grpSpPr>
                    <p:sp>
                      <p:nvSpPr>
                        <p:cNvPr id="14207" name="AutoShape 334">
                          <a:extLst>
                            <a:ext uri="{FF2B5EF4-FFF2-40B4-BE49-F238E27FC236}">
                              <a16:creationId xmlns:a16="http://schemas.microsoft.com/office/drawing/2014/main" id="{38E5A550-239B-2266-ADE0-4D1A2DF1772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565"/>
                          <a:ext cx="53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08" name="Rectangle 335">
                          <a:extLst>
                            <a:ext uri="{FF2B5EF4-FFF2-40B4-BE49-F238E27FC236}">
                              <a16:creationId xmlns:a16="http://schemas.microsoft.com/office/drawing/2014/main" id="{CF55CFD1-21C0-1FF5-DF8D-08E4F0CFCAC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9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09" name="Rectangle 336">
                          <a:extLst>
                            <a:ext uri="{FF2B5EF4-FFF2-40B4-BE49-F238E27FC236}">
                              <a16:creationId xmlns:a16="http://schemas.microsoft.com/office/drawing/2014/main" id="{BBDB9F72-B31C-63C8-1508-7A7F1D991E7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10" name="Rectangle 337">
                          <a:extLst>
                            <a:ext uri="{FF2B5EF4-FFF2-40B4-BE49-F238E27FC236}">
                              <a16:creationId xmlns:a16="http://schemas.microsoft.com/office/drawing/2014/main" id="{5C5A747E-A274-764B-FA82-76B7C3476B6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584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211" name="Freeform 338">
                          <a:extLst>
                            <a:ext uri="{FF2B5EF4-FFF2-40B4-BE49-F238E27FC236}">
                              <a16:creationId xmlns:a16="http://schemas.microsoft.com/office/drawing/2014/main" id="{89ABDDD4-6D01-4CD4-1611-F4F554A2628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3" y="15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194" name="AutoShape 339">
                        <a:extLst>
                          <a:ext uri="{FF2B5EF4-FFF2-40B4-BE49-F238E27FC236}">
                            <a16:creationId xmlns:a16="http://schemas.microsoft.com/office/drawing/2014/main" id="{D305D518-78CC-5899-D99E-CAA817AFD7E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9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95" name="Rectangle 340">
                        <a:extLst>
                          <a:ext uri="{FF2B5EF4-FFF2-40B4-BE49-F238E27FC236}">
                            <a16:creationId xmlns:a16="http://schemas.microsoft.com/office/drawing/2014/main" id="{A6C83FCE-0756-85D5-0771-04557F5BED2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6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96" name="Rectangle 341">
                        <a:extLst>
                          <a:ext uri="{FF2B5EF4-FFF2-40B4-BE49-F238E27FC236}">
                            <a16:creationId xmlns:a16="http://schemas.microsoft.com/office/drawing/2014/main" id="{5A1C1CE1-68B1-1987-80AD-D41666E646D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84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97" name="Rectangle 342">
                        <a:extLst>
                          <a:ext uri="{FF2B5EF4-FFF2-40B4-BE49-F238E27FC236}">
                            <a16:creationId xmlns:a16="http://schemas.microsoft.com/office/drawing/2014/main" id="{48D7377B-210B-9C4B-6A6D-44E407DAEB3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58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98" name="AutoShape 343">
                        <a:extLst>
                          <a:ext uri="{FF2B5EF4-FFF2-40B4-BE49-F238E27FC236}">
                            <a16:creationId xmlns:a16="http://schemas.microsoft.com/office/drawing/2014/main" id="{1AC0FC3D-5E59-2F58-0814-C989FFD2052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99" name="Rectangle 344">
                        <a:extLst>
                          <a:ext uri="{FF2B5EF4-FFF2-40B4-BE49-F238E27FC236}">
                            <a16:creationId xmlns:a16="http://schemas.microsoft.com/office/drawing/2014/main" id="{A13F7D4B-2E80-8823-896C-7605875AA6F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0" name="Rectangle 345">
                        <a:extLst>
                          <a:ext uri="{FF2B5EF4-FFF2-40B4-BE49-F238E27FC236}">
                            <a16:creationId xmlns:a16="http://schemas.microsoft.com/office/drawing/2014/main" id="{1D178AA0-748F-1986-EE0D-2194092CE05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1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1" name="Rectangle 346">
                        <a:extLst>
                          <a:ext uri="{FF2B5EF4-FFF2-40B4-BE49-F238E27FC236}">
                            <a16:creationId xmlns:a16="http://schemas.microsoft.com/office/drawing/2014/main" id="{C7B31BA6-29BF-6902-F787-AB974758582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2" name="Freeform 347">
                        <a:extLst>
                          <a:ext uri="{FF2B5EF4-FFF2-40B4-BE49-F238E27FC236}">
                            <a16:creationId xmlns:a16="http://schemas.microsoft.com/office/drawing/2014/main" id="{8F55B562-80B8-AB6A-C4A4-37C6BAFE644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1" y="15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203" name="AutoShape 348">
                        <a:extLst>
                          <a:ext uri="{FF2B5EF4-FFF2-40B4-BE49-F238E27FC236}">
                            <a16:creationId xmlns:a16="http://schemas.microsoft.com/office/drawing/2014/main" id="{1EFE9F5A-DA7B-0601-DF33-16A7C5AFC41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4" name="Rectangle 349">
                        <a:extLst>
                          <a:ext uri="{FF2B5EF4-FFF2-40B4-BE49-F238E27FC236}">
                            <a16:creationId xmlns:a16="http://schemas.microsoft.com/office/drawing/2014/main" id="{1CC52739-C9EC-14CE-C0E3-8805800A3B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5" name="Rectangle 350">
                        <a:extLst>
                          <a:ext uri="{FF2B5EF4-FFF2-40B4-BE49-F238E27FC236}">
                            <a16:creationId xmlns:a16="http://schemas.microsoft.com/office/drawing/2014/main" id="{52D6CBF1-C08A-0E83-B67F-3977F59F3BA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3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206" name="Rectangle 351">
                        <a:extLst>
                          <a:ext uri="{FF2B5EF4-FFF2-40B4-BE49-F238E27FC236}">
                            <a16:creationId xmlns:a16="http://schemas.microsoft.com/office/drawing/2014/main" id="{A236C105-B80B-9137-6C95-7E19AA58FD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173" name="Group 352">
                      <a:extLst>
                        <a:ext uri="{FF2B5EF4-FFF2-40B4-BE49-F238E27FC236}">
                          <a16:creationId xmlns:a16="http://schemas.microsoft.com/office/drawing/2014/main" id="{B583FDFF-FC94-C4E9-2C20-3917EE1BDA7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9" y="1565"/>
                      <a:ext cx="203" cy="40"/>
                      <a:chOff x="2869" y="1565"/>
                      <a:chExt cx="203" cy="40"/>
                    </a:xfrm>
                  </p:grpSpPr>
                  <p:grpSp>
                    <p:nvGrpSpPr>
                      <p:cNvPr id="14174" name="Group 353">
                        <a:extLst>
                          <a:ext uri="{FF2B5EF4-FFF2-40B4-BE49-F238E27FC236}">
                            <a16:creationId xmlns:a16="http://schemas.microsoft.com/office/drawing/2014/main" id="{47A37FFA-545F-C23F-B607-5104DE699C9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9" y="1565"/>
                        <a:ext cx="56" cy="40"/>
                        <a:chOff x="2869" y="1565"/>
                        <a:chExt cx="56" cy="40"/>
                      </a:xfrm>
                    </p:grpSpPr>
                    <p:sp>
                      <p:nvSpPr>
                        <p:cNvPr id="14188" name="AutoShape 354">
                          <a:extLst>
                            <a:ext uri="{FF2B5EF4-FFF2-40B4-BE49-F238E27FC236}">
                              <a16:creationId xmlns:a16="http://schemas.microsoft.com/office/drawing/2014/main" id="{BC5E54D6-AA87-765B-EA79-537A4CA75CF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9" y="1565"/>
                          <a:ext cx="56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89" name="Rectangle 355">
                          <a:extLst>
                            <a:ext uri="{FF2B5EF4-FFF2-40B4-BE49-F238E27FC236}">
                              <a16:creationId xmlns:a16="http://schemas.microsoft.com/office/drawing/2014/main" id="{06F10523-318F-838C-7228-57DF8FF039D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90" name="Rectangle 356">
                          <a:extLst>
                            <a:ext uri="{FF2B5EF4-FFF2-40B4-BE49-F238E27FC236}">
                              <a16:creationId xmlns:a16="http://schemas.microsoft.com/office/drawing/2014/main" id="{BE2CD449-EDF2-FC1C-D8A3-2C34D5DBA2F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1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91" name="Rectangle 357">
                          <a:extLst>
                            <a:ext uri="{FF2B5EF4-FFF2-40B4-BE49-F238E27FC236}">
                              <a16:creationId xmlns:a16="http://schemas.microsoft.com/office/drawing/2014/main" id="{CDEF8626-29F5-1A2F-898F-00B1709F90F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584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92" name="Freeform 358">
                          <a:extLst>
                            <a:ext uri="{FF2B5EF4-FFF2-40B4-BE49-F238E27FC236}">
                              <a16:creationId xmlns:a16="http://schemas.microsoft.com/office/drawing/2014/main" id="{00615D5E-6E56-FFB4-4BF4-BD638E10624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58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175" name="AutoShape 359">
                        <a:extLst>
                          <a:ext uri="{FF2B5EF4-FFF2-40B4-BE49-F238E27FC236}">
                            <a16:creationId xmlns:a16="http://schemas.microsoft.com/office/drawing/2014/main" id="{4BCA8812-60B5-FCFD-A6F6-9851038059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6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76" name="Rectangle 360">
                        <a:extLst>
                          <a:ext uri="{FF2B5EF4-FFF2-40B4-BE49-F238E27FC236}">
                            <a16:creationId xmlns:a16="http://schemas.microsoft.com/office/drawing/2014/main" id="{2DDDAA28-94CA-B7F6-6ADA-37939CCE11D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77" name="Rectangle 361">
                        <a:extLst>
                          <a:ext uri="{FF2B5EF4-FFF2-40B4-BE49-F238E27FC236}">
                            <a16:creationId xmlns:a16="http://schemas.microsoft.com/office/drawing/2014/main" id="{80BD9986-E28F-7BFC-47AE-5E90ABEC89A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78" name="Rectangle 362">
                        <a:extLst>
                          <a:ext uri="{FF2B5EF4-FFF2-40B4-BE49-F238E27FC236}">
                            <a16:creationId xmlns:a16="http://schemas.microsoft.com/office/drawing/2014/main" id="{A5D99EEE-D84F-0FD6-688C-21D74FAF55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2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79" name="AutoShape 363">
                        <a:extLst>
                          <a:ext uri="{FF2B5EF4-FFF2-40B4-BE49-F238E27FC236}">
                            <a16:creationId xmlns:a16="http://schemas.microsoft.com/office/drawing/2014/main" id="{BB931EEF-CC99-7ACF-1ABF-0F75920CE2E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0" name="Rectangle 364">
                        <a:extLst>
                          <a:ext uri="{FF2B5EF4-FFF2-40B4-BE49-F238E27FC236}">
                            <a16:creationId xmlns:a16="http://schemas.microsoft.com/office/drawing/2014/main" id="{F5B539D0-3D63-7AC3-C484-FD6FE9F252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1" name="Rectangle 365">
                        <a:extLst>
                          <a:ext uri="{FF2B5EF4-FFF2-40B4-BE49-F238E27FC236}">
                            <a16:creationId xmlns:a16="http://schemas.microsoft.com/office/drawing/2014/main" id="{EC232C2E-8E91-570F-87AD-E6F24C951CE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2" name="Rectangle 366">
                        <a:extLst>
                          <a:ext uri="{FF2B5EF4-FFF2-40B4-BE49-F238E27FC236}">
                            <a16:creationId xmlns:a16="http://schemas.microsoft.com/office/drawing/2014/main" id="{21015F49-4FCC-3FE9-B592-5FA9F01416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584"/>
                        <a:ext cx="4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3" name="Freeform 367">
                        <a:extLst>
                          <a:ext uri="{FF2B5EF4-FFF2-40B4-BE49-F238E27FC236}">
                            <a16:creationId xmlns:a16="http://schemas.microsoft.com/office/drawing/2014/main" id="{F4F61E84-F8C8-E09A-9B2A-FCA3C4D92F8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8" y="15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184" name="AutoShape 368">
                        <a:extLst>
                          <a:ext uri="{FF2B5EF4-FFF2-40B4-BE49-F238E27FC236}">
                            <a16:creationId xmlns:a16="http://schemas.microsoft.com/office/drawing/2014/main" id="{5F474532-739D-C4FF-51E7-6FC7A04B19E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565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5" name="Rectangle 369">
                        <a:extLst>
                          <a:ext uri="{FF2B5EF4-FFF2-40B4-BE49-F238E27FC236}">
                            <a16:creationId xmlns:a16="http://schemas.microsoft.com/office/drawing/2014/main" id="{63474DD9-6161-7755-49C5-296EF562C58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6" name="Rectangle 370">
                        <a:extLst>
                          <a:ext uri="{FF2B5EF4-FFF2-40B4-BE49-F238E27FC236}">
                            <a16:creationId xmlns:a16="http://schemas.microsoft.com/office/drawing/2014/main" id="{4458E25F-4B75-6A0B-C050-AC6BBCD48A5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0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87" name="Rectangle 371">
                        <a:extLst>
                          <a:ext uri="{FF2B5EF4-FFF2-40B4-BE49-F238E27FC236}">
                            <a16:creationId xmlns:a16="http://schemas.microsoft.com/office/drawing/2014/main" id="{8A23B4AD-3F1C-F9B8-5F7E-A071F87450D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</p:grpSp>
            <p:grpSp>
              <p:nvGrpSpPr>
                <p:cNvPr id="13549" name="Group 372">
                  <a:extLst>
                    <a:ext uri="{FF2B5EF4-FFF2-40B4-BE49-F238E27FC236}">
                      <a16:creationId xmlns:a16="http://schemas.microsoft.com/office/drawing/2014/main" id="{D7598854-4987-C9CD-F91E-532B654E388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58" y="1483"/>
                  <a:ext cx="452" cy="127"/>
                  <a:chOff x="3058" y="1483"/>
                  <a:chExt cx="452" cy="127"/>
                </a:xfrm>
              </p:grpSpPr>
              <p:grpSp>
                <p:nvGrpSpPr>
                  <p:cNvPr id="13962" name="Group 373">
                    <a:extLst>
                      <a:ext uri="{FF2B5EF4-FFF2-40B4-BE49-F238E27FC236}">
                        <a16:creationId xmlns:a16="http://schemas.microsoft.com/office/drawing/2014/main" id="{561BE0AA-3275-4A20-FFE9-E29EFD71506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09" y="1483"/>
                    <a:ext cx="401" cy="40"/>
                    <a:chOff x="3109" y="1483"/>
                    <a:chExt cx="401" cy="40"/>
                  </a:xfrm>
                </p:grpSpPr>
                <p:grpSp>
                  <p:nvGrpSpPr>
                    <p:cNvPr id="14127" name="Group 374">
                      <a:extLst>
                        <a:ext uri="{FF2B5EF4-FFF2-40B4-BE49-F238E27FC236}">
                          <a16:creationId xmlns:a16="http://schemas.microsoft.com/office/drawing/2014/main" id="{551AC350-1F2F-269B-393C-F00EB009AFB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09" y="1483"/>
                      <a:ext cx="203" cy="40"/>
                      <a:chOff x="3109" y="1483"/>
                      <a:chExt cx="203" cy="40"/>
                    </a:xfrm>
                  </p:grpSpPr>
                  <p:grpSp>
                    <p:nvGrpSpPr>
                      <p:cNvPr id="14148" name="Group 375">
                        <a:extLst>
                          <a:ext uri="{FF2B5EF4-FFF2-40B4-BE49-F238E27FC236}">
                            <a16:creationId xmlns:a16="http://schemas.microsoft.com/office/drawing/2014/main" id="{4B8166FF-498D-07A6-7BDC-0C8B2A82865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109" y="1483"/>
                        <a:ext cx="53" cy="40"/>
                        <a:chOff x="3109" y="1483"/>
                        <a:chExt cx="53" cy="40"/>
                      </a:xfrm>
                    </p:grpSpPr>
                    <p:sp>
                      <p:nvSpPr>
                        <p:cNvPr id="14162" name="AutoShape 376">
                          <a:extLst>
                            <a:ext uri="{FF2B5EF4-FFF2-40B4-BE49-F238E27FC236}">
                              <a16:creationId xmlns:a16="http://schemas.microsoft.com/office/drawing/2014/main" id="{91096C1D-241F-9AB9-926D-794603DA1F3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483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63" name="Rectangle 377">
                          <a:extLst>
                            <a:ext uri="{FF2B5EF4-FFF2-40B4-BE49-F238E27FC236}">
                              <a16:creationId xmlns:a16="http://schemas.microsoft.com/office/drawing/2014/main" id="{71046877-A885-3EAB-7EBB-46BE0C594E0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6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64" name="Rectangle 378">
                          <a:extLst>
                            <a:ext uri="{FF2B5EF4-FFF2-40B4-BE49-F238E27FC236}">
                              <a16:creationId xmlns:a16="http://schemas.microsoft.com/office/drawing/2014/main" id="{7410043B-7301-BE4B-F3BC-E35F38EB09D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8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65" name="Rectangle 379">
                          <a:extLst>
                            <a:ext uri="{FF2B5EF4-FFF2-40B4-BE49-F238E27FC236}">
                              <a16:creationId xmlns:a16="http://schemas.microsoft.com/office/drawing/2014/main" id="{B6737DC7-FE8D-47CA-5E96-6292EB41237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42" y="1503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66" name="Freeform 380">
                          <a:extLst>
                            <a:ext uri="{FF2B5EF4-FFF2-40B4-BE49-F238E27FC236}">
                              <a16:creationId xmlns:a16="http://schemas.microsoft.com/office/drawing/2014/main" id="{62F0E690-EE02-8EC3-1870-0D259AECFF9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39" y="1499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149" name="AutoShape 381">
                        <a:extLst>
                          <a:ext uri="{FF2B5EF4-FFF2-40B4-BE49-F238E27FC236}">
                            <a16:creationId xmlns:a16="http://schemas.microsoft.com/office/drawing/2014/main" id="{1F8F0382-E8A1-B246-98DB-5BCCB46F62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5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0" name="Rectangle 382">
                        <a:extLst>
                          <a:ext uri="{FF2B5EF4-FFF2-40B4-BE49-F238E27FC236}">
                            <a16:creationId xmlns:a16="http://schemas.microsoft.com/office/drawing/2014/main" id="{4177D6DC-8C0B-57DB-5362-560151111E6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1" name="Rectangle 383">
                        <a:extLst>
                          <a:ext uri="{FF2B5EF4-FFF2-40B4-BE49-F238E27FC236}">
                            <a16:creationId xmlns:a16="http://schemas.microsoft.com/office/drawing/2014/main" id="{C9A81DC2-C865-938D-65EA-2E82231299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2" name="Rectangle 384">
                        <a:extLst>
                          <a:ext uri="{FF2B5EF4-FFF2-40B4-BE49-F238E27FC236}">
                            <a16:creationId xmlns:a16="http://schemas.microsoft.com/office/drawing/2014/main" id="{C858FB29-0E33-DA53-F3F1-372294BBBDF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3" name="AutoShape 385">
                        <a:extLst>
                          <a:ext uri="{FF2B5EF4-FFF2-40B4-BE49-F238E27FC236}">
                            <a16:creationId xmlns:a16="http://schemas.microsoft.com/office/drawing/2014/main" id="{DBB11704-78B6-4928-4B6A-DAF43098710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4" name="Rectangle 386">
                        <a:extLst>
                          <a:ext uri="{FF2B5EF4-FFF2-40B4-BE49-F238E27FC236}">
                            <a16:creationId xmlns:a16="http://schemas.microsoft.com/office/drawing/2014/main" id="{50D4212C-DB5F-3132-9849-6FD74FAC1E6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2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5" name="Rectangle 387">
                        <a:extLst>
                          <a:ext uri="{FF2B5EF4-FFF2-40B4-BE49-F238E27FC236}">
                            <a16:creationId xmlns:a16="http://schemas.microsoft.com/office/drawing/2014/main" id="{34249D33-6398-B0F2-1082-A734CDF9124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6" name="Rectangle 388">
                        <a:extLst>
                          <a:ext uri="{FF2B5EF4-FFF2-40B4-BE49-F238E27FC236}">
                            <a16:creationId xmlns:a16="http://schemas.microsoft.com/office/drawing/2014/main" id="{BCD23125-E9FE-713B-4D5B-A6AD2FCD435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0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7" name="Freeform 389">
                        <a:extLst>
                          <a:ext uri="{FF2B5EF4-FFF2-40B4-BE49-F238E27FC236}">
                            <a16:creationId xmlns:a16="http://schemas.microsoft.com/office/drawing/2014/main" id="{6FB47002-1A8C-5B00-FEE4-5981FB10166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37" y="1499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158" name="AutoShape 390">
                        <a:extLst>
                          <a:ext uri="{FF2B5EF4-FFF2-40B4-BE49-F238E27FC236}">
                            <a16:creationId xmlns:a16="http://schemas.microsoft.com/office/drawing/2014/main" id="{BDC9BB35-3544-EE02-3C2C-F06AE4BAD99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483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59" name="Rectangle 391">
                        <a:extLst>
                          <a:ext uri="{FF2B5EF4-FFF2-40B4-BE49-F238E27FC236}">
                            <a16:creationId xmlns:a16="http://schemas.microsoft.com/office/drawing/2014/main" id="{197EBAEA-E8E3-C8C8-0464-7BC8489D7CC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5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60" name="Rectangle 392">
                        <a:extLst>
                          <a:ext uri="{FF2B5EF4-FFF2-40B4-BE49-F238E27FC236}">
                            <a16:creationId xmlns:a16="http://schemas.microsoft.com/office/drawing/2014/main" id="{905BD7B9-46E4-EB0A-13FE-323D6119D4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8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61" name="Rectangle 393">
                        <a:extLst>
                          <a:ext uri="{FF2B5EF4-FFF2-40B4-BE49-F238E27FC236}">
                            <a16:creationId xmlns:a16="http://schemas.microsoft.com/office/drawing/2014/main" id="{5BABC20F-3C3E-5A5E-BFB1-77EBFC7272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0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128" name="Group 394">
                      <a:extLst>
                        <a:ext uri="{FF2B5EF4-FFF2-40B4-BE49-F238E27FC236}">
                          <a16:creationId xmlns:a16="http://schemas.microsoft.com/office/drawing/2014/main" id="{4B8EC4EC-A634-4DB3-2AFA-A5A8007C60D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05" y="1483"/>
                      <a:ext cx="205" cy="40"/>
                      <a:chOff x="3305" y="1483"/>
                      <a:chExt cx="205" cy="40"/>
                    </a:xfrm>
                  </p:grpSpPr>
                  <p:grpSp>
                    <p:nvGrpSpPr>
                      <p:cNvPr id="14129" name="Group 395">
                        <a:extLst>
                          <a:ext uri="{FF2B5EF4-FFF2-40B4-BE49-F238E27FC236}">
                            <a16:creationId xmlns:a16="http://schemas.microsoft.com/office/drawing/2014/main" id="{24F53A78-6B32-D5C5-3079-F66E88FEB54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305" y="1483"/>
                        <a:ext cx="55" cy="40"/>
                        <a:chOff x="3305" y="1483"/>
                        <a:chExt cx="55" cy="40"/>
                      </a:xfrm>
                    </p:grpSpPr>
                    <p:sp>
                      <p:nvSpPr>
                        <p:cNvPr id="14143" name="AutoShape 396">
                          <a:extLst>
                            <a:ext uri="{FF2B5EF4-FFF2-40B4-BE49-F238E27FC236}">
                              <a16:creationId xmlns:a16="http://schemas.microsoft.com/office/drawing/2014/main" id="{2D80C726-2482-A5CA-42D4-556DCED3863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483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44" name="Rectangle 397">
                          <a:extLst>
                            <a:ext uri="{FF2B5EF4-FFF2-40B4-BE49-F238E27FC236}">
                              <a16:creationId xmlns:a16="http://schemas.microsoft.com/office/drawing/2014/main" id="{D89950C4-71BE-16F8-8F44-B86B02BD731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3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45" name="Rectangle 398">
                          <a:extLst>
                            <a:ext uri="{FF2B5EF4-FFF2-40B4-BE49-F238E27FC236}">
                              <a16:creationId xmlns:a16="http://schemas.microsoft.com/office/drawing/2014/main" id="{B162C7F8-9A72-4E78-4BA5-3B8FD28AE94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7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46" name="Rectangle 399">
                          <a:extLst>
                            <a:ext uri="{FF2B5EF4-FFF2-40B4-BE49-F238E27FC236}">
                              <a16:creationId xmlns:a16="http://schemas.microsoft.com/office/drawing/2014/main" id="{7C849B43-B05F-716F-8FA3-7111288325C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41" y="1503"/>
                          <a:ext cx="1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47" name="Freeform 400">
                          <a:extLst>
                            <a:ext uri="{FF2B5EF4-FFF2-40B4-BE49-F238E27FC236}">
                              <a16:creationId xmlns:a16="http://schemas.microsoft.com/office/drawing/2014/main" id="{480DD8BB-DD3C-997E-E097-5B6A4BF8259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38" y="1499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130" name="AutoShape 401">
                        <a:extLst>
                          <a:ext uri="{FF2B5EF4-FFF2-40B4-BE49-F238E27FC236}">
                            <a16:creationId xmlns:a16="http://schemas.microsoft.com/office/drawing/2014/main" id="{39FF2BD2-B2FF-E42C-3A42-814729C28CE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1" name="Rectangle 402">
                        <a:extLst>
                          <a:ext uri="{FF2B5EF4-FFF2-40B4-BE49-F238E27FC236}">
                            <a16:creationId xmlns:a16="http://schemas.microsoft.com/office/drawing/2014/main" id="{D445544E-1ED0-ABEF-1F5E-1D0D32F4F8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2" name="Rectangle 403">
                        <a:extLst>
                          <a:ext uri="{FF2B5EF4-FFF2-40B4-BE49-F238E27FC236}">
                            <a16:creationId xmlns:a16="http://schemas.microsoft.com/office/drawing/2014/main" id="{9F8F577E-4EDB-42E2-C15C-388DF377C79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3" name="Rectangle 404">
                        <a:extLst>
                          <a:ext uri="{FF2B5EF4-FFF2-40B4-BE49-F238E27FC236}">
                            <a16:creationId xmlns:a16="http://schemas.microsoft.com/office/drawing/2014/main" id="{DE38C3FA-8574-CC57-4FEF-37002162884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03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4" name="AutoShape 405">
                        <a:extLst>
                          <a:ext uri="{FF2B5EF4-FFF2-40B4-BE49-F238E27FC236}">
                            <a16:creationId xmlns:a16="http://schemas.microsoft.com/office/drawing/2014/main" id="{42C78453-347D-B39A-1847-CD759C1C6F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483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5" name="Rectangle 406">
                        <a:extLst>
                          <a:ext uri="{FF2B5EF4-FFF2-40B4-BE49-F238E27FC236}">
                            <a16:creationId xmlns:a16="http://schemas.microsoft.com/office/drawing/2014/main" id="{45FB9861-0F17-9E73-0300-C3CA87D520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6" name="Rectangle 407">
                        <a:extLst>
                          <a:ext uri="{FF2B5EF4-FFF2-40B4-BE49-F238E27FC236}">
                            <a16:creationId xmlns:a16="http://schemas.microsoft.com/office/drawing/2014/main" id="{060530FA-A627-E046-C15D-89AE558DCE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7" name="Rectangle 408">
                        <a:extLst>
                          <a:ext uri="{FF2B5EF4-FFF2-40B4-BE49-F238E27FC236}">
                            <a16:creationId xmlns:a16="http://schemas.microsoft.com/office/drawing/2014/main" id="{CDC63412-EACA-B04B-A27A-D899234DCF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38" name="Freeform 409">
                        <a:extLst>
                          <a:ext uri="{FF2B5EF4-FFF2-40B4-BE49-F238E27FC236}">
                            <a16:creationId xmlns:a16="http://schemas.microsoft.com/office/drawing/2014/main" id="{D02EE4A5-9A75-512B-8306-04BB75DBB42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34" y="1499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139" name="AutoShape 410">
                        <a:extLst>
                          <a:ext uri="{FF2B5EF4-FFF2-40B4-BE49-F238E27FC236}">
                            <a16:creationId xmlns:a16="http://schemas.microsoft.com/office/drawing/2014/main" id="{8407290D-66B8-74CD-CBDC-68D7AD0C2C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40" name="Rectangle 411">
                        <a:extLst>
                          <a:ext uri="{FF2B5EF4-FFF2-40B4-BE49-F238E27FC236}">
                            <a16:creationId xmlns:a16="http://schemas.microsoft.com/office/drawing/2014/main" id="{8D9D08D7-F945-531F-4DF5-A42D56085CE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9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41" name="Rectangle 412">
                        <a:extLst>
                          <a:ext uri="{FF2B5EF4-FFF2-40B4-BE49-F238E27FC236}">
                            <a16:creationId xmlns:a16="http://schemas.microsoft.com/office/drawing/2014/main" id="{12ADF3E0-B7BC-A398-3608-D786850A73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42" name="Rectangle 413">
                        <a:extLst>
                          <a:ext uri="{FF2B5EF4-FFF2-40B4-BE49-F238E27FC236}">
                            <a16:creationId xmlns:a16="http://schemas.microsoft.com/office/drawing/2014/main" id="{5710B958-3293-5CA3-3D57-3ACF648A58D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8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963" name="Group 414">
                    <a:extLst>
                      <a:ext uri="{FF2B5EF4-FFF2-40B4-BE49-F238E27FC236}">
                        <a16:creationId xmlns:a16="http://schemas.microsoft.com/office/drawing/2014/main" id="{D5DC4F8E-2178-B510-8FC7-B9A2F13785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87" y="1511"/>
                    <a:ext cx="402" cy="40"/>
                    <a:chOff x="3087" y="1511"/>
                    <a:chExt cx="402" cy="40"/>
                  </a:xfrm>
                </p:grpSpPr>
                <p:grpSp>
                  <p:nvGrpSpPr>
                    <p:cNvPr id="14087" name="Group 415">
                      <a:extLst>
                        <a:ext uri="{FF2B5EF4-FFF2-40B4-BE49-F238E27FC236}">
                          <a16:creationId xmlns:a16="http://schemas.microsoft.com/office/drawing/2014/main" id="{29B2A5BB-8DC7-0FDD-D084-9C8F1EE0E73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87" y="1511"/>
                      <a:ext cx="205" cy="40"/>
                      <a:chOff x="3087" y="1511"/>
                      <a:chExt cx="205" cy="40"/>
                    </a:xfrm>
                  </p:grpSpPr>
                  <p:grpSp>
                    <p:nvGrpSpPr>
                      <p:cNvPr id="14108" name="Group 416">
                        <a:extLst>
                          <a:ext uri="{FF2B5EF4-FFF2-40B4-BE49-F238E27FC236}">
                            <a16:creationId xmlns:a16="http://schemas.microsoft.com/office/drawing/2014/main" id="{45EF19DB-7B22-94E2-C296-83CA7582FDB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87" y="1511"/>
                        <a:ext cx="55" cy="40"/>
                        <a:chOff x="3087" y="1511"/>
                        <a:chExt cx="55" cy="40"/>
                      </a:xfrm>
                    </p:grpSpPr>
                    <p:sp>
                      <p:nvSpPr>
                        <p:cNvPr id="14122" name="AutoShape 417">
                          <a:extLst>
                            <a:ext uri="{FF2B5EF4-FFF2-40B4-BE49-F238E27FC236}">
                              <a16:creationId xmlns:a16="http://schemas.microsoft.com/office/drawing/2014/main" id="{ABF3CBC2-B1F0-55EF-2D54-BA7FAFA3113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7" y="1511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23" name="Rectangle 418">
                          <a:extLst>
                            <a:ext uri="{FF2B5EF4-FFF2-40B4-BE49-F238E27FC236}">
                              <a16:creationId xmlns:a16="http://schemas.microsoft.com/office/drawing/2014/main" id="{1ADD0E85-3C52-CC83-4286-9B97DEE402B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5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24" name="Rectangle 419">
                          <a:extLst>
                            <a:ext uri="{FF2B5EF4-FFF2-40B4-BE49-F238E27FC236}">
                              <a16:creationId xmlns:a16="http://schemas.microsoft.com/office/drawing/2014/main" id="{1135BE14-0D36-5073-B484-B0969BA3971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25" name="Rectangle 420">
                          <a:extLst>
                            <a:ext uri="{FF2B5EF4-FFF2-40B4-BE49-F238E27FC236}">
                              <a16:creationId xmlns:a16="http://schemas.microsoft.com/office/drawing/2014/main" id="{CBF09728-5D6E-9A6B-2BE7-428A5AA47C6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2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26" name="Freeform 421">
                          <a:extLst>
                            <a:ext uri="{FF2B5EF4-FFF2-40B4-BE49-F238E27FC236}">
                              <a16:creationId xmlns:a16="http://schemas.microsoft.com/office/drawing/2014/main" id="{7EF98AB8-3986-8FFB-C74C-915AA405333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9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109" name="AutoShape 422">
                        <a:extLst>
                          <a:ext uri="{FF2B5EF4-FFF2-40B4-BE49-F238E27FC236}">
                            <a16:creationId xmlns:a16="http://schemas.microsoft.com/office/drawing/2014/main" id="{22F2D9D4-312D-64A0-F793-6612D3CC396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4" y="1511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0" name="Rectangle 423">
                        <a:extLst>
                          <a:ext uri="{FF2B5EF4-FFF2-40B4-BE49-F238E27FC236}">
                            <a16:creationId xmlns:a16="http://schemas.microsoft.com/office/drawing/2014/main" id="{7F23B76B-E3AD-A267-105A-06E7D63B31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1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1" name="Rectangle 424">
                        <a:extLst>
                          <a:ext uri="{FF2B5EF4-FFF2-40B4-BE49-F238E27FC236}">
                            <a16:creationId xmlns:a16="http://schemas.microsoft.com/office/drawing/2014/main" id="{F75D7221-90DC-10C6-1F8E-9748F7FD29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2" name="Rectangle 425">
                        <a:extLst>
                          <a:ext uri="{FF2B5EF4-FFF2-40B4-BE49-F238E27FC236}">
                            <a16:creationId xmlns:a16="http://schemas.microsoft.com/office/drawing/2014/main" id="{83A51CFC-7C0E-2EAF-CC53-B47AB5E2C44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9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3" name="AutoShape 426">
                        <a:extLst>
                          <a:ext uri="{FF2B5EF4-FFF2-40B4-BE49-F238E27FC236}">
                            <a16:creationId xmlns:a16="http://schemas.microsoft.com/office/drawing/2014/main" id="{73A1B151-7E1E-A2D4-F721-43025A92D13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11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4" name="Rectangle 427">
                        <a:extLst>
                          <a:ext uri="{FF2B5EF4-FFF2-40B4-BE49-F238E27FC236}">
                            <a16:creationId xmlns:a16="http://schemas.microsoft.com/office/drawing/2014/main" id="{45BF63D8-60AC-168C-C9B4-277818950AD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5" name="Rectangle 428">
                        <a:extLst>
                          <a:ext uri="{FF2B5EF4-FFF2-40B4-BE49-F238E27FC236}">
                            <a16:creationId xmlns:a16="http://schemas.microsoft.com/office/drawing/2014/main" id="{EF602F00-910D-E548-5ACC-498973C55A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6" name="Rectangle 429">
                        <a:extLst>
                          <a:ext uri="{FF2B5EF4-FFF2-40B4-BE49-F238E27FC236}">
                            <a16:creationId xmlns:a16="http://schemas.microsoft.com/office/drawing/2014/main" id="{16EE8684-5943-63BE-D9B6-6EDF971B5EC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0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7" name="Freeform 430">
                        <a:extLst>
                          <a:ext uri="{FF2B5EF4-FFF2-40B4-BE49-F238E27FC236}">
                            <a16:creationId xmlns:a16="http://schemas.microsoft.com/office/drawing/2014/main" id="{4F764E76-59A1-702B-E79B-D4CE3660773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17" y="1526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118" name="AutoShape 431">
                        <a:extLst>
                          <a:ext uri="{FF2B5EF4-FFF2-40B4-BE49-F238E27FC236}">
                            <a16:creationId xmlns:a16="http://schemas.microsoft.com/office/drawing/2014/main" id="{960A3AFC-ACCF-AF1D-55AF-19B9CECA01E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8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19" name="Rectangle 432">
                        <a:extLst>
                          <a:ext uri="{FF2B5EF4-FFF2-40B4-BE49-F238E27FC236}">
                            <a16:creationId xmlns:a16="http://schemas.microsoft.com/office/drawing/2014/main" id="{878C154D-AFAF-2067-5A55-B22CA54D548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5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20" name="Rectangle 433">
                        <a:extLst>
                          <a:ext uri="{FF2B5EF4-FFF2-40B4-BE49-F238E27FC236}">
                            <a16:creationId xmlns:a16="http://schemas.microsoft.com/office/drawing/2014/main" id="{20E659D2-0F84-2BCA-3E83-3439E85B26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7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21" name="Rectangle 434">
                        <a:extLst>
                          <a:ext uri="{FF2B5EF4-FFF2-40B4-BE49-F238E27FC236}">
                            <a16:creationId xmlns:a16="http://schemas.microsoft.com/office/drawing/2014/main" id="{AC36A97B-9C8E-58E6-F1C8-95181ABD90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088" name="Group 435">
                      <a:extLst>
                        <a:ext uri="{FF2B5EF4-FFF2-40B4-BE49-F238E27FC236}">
                          <a16:creationId xmlns:a16="http://schemas.microsoft.com/office/drawing/2014/main" id="{4311C465-BB6C-A7D2-3162-5EDEA291CDE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86" y="1511"/>
                      <a:ext cx="203" cy="40"/>
                      <a:chOff x="3286" y="1511"/>
                      <a:chExt cx="203" cy="40"/>
                    </a:xfrm>
                  </p:grpSpPr>
                  <p:grpSp>
                    <p:nvGrpSpPr>
                      <p:cNvPr id="14089" name="Group 436">
                        <a:extLst>
                          <a:ext uri="{FF2B5EF4-FFF2-40B4-BE49-F238E27FC236}">
                            <a16:creationId xmlns:a16="http://schemas.microsoft.com/office/drawing/2014/main" id="{B90FADCD-BB79-3874-19F3-83DBC00E55F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86" y="1511"/>
                        <a:ext cx="54" cy="40"/>
                        <a:chOff x="3286" y="1511"/>
                        <a:chExt cx="54" cy="40"/>
                      </a:xfrm>
                    </p:grpSpPr>
                    <p:sp>
                      <p:nvSpPr>
                        <p:cNvPr id="14103" name="AutoShape 437">
                          <a:extLst>
                            <a:ext uri="{FF2B5EF4-FFF2-40B4-BE49-F238E27FC236}">
                              <a16:creationId xmlns:a16="http://schemas.microsoft.com/office/drawing/2014/main" id="{AAC2F55F-D1C3-2101-FD51-21FDAC00A10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6" y="1511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04" name="Rectangle 438">
                          <a:extLst>
                            <a:ext uri="{FF2B5EF4-FFF2-40B4-BE49-F238E27FC236}">
                              <a16:creationId xmlns:a16="http://schemas.microsoft.com/office/drawing/2014/main" id="{F8AC84B7-137E-7ACA-4877-22171E05D96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30"/>
                          <a:ext cx="6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05" name="Rectangle 439">
                          <a:extLst>
                            <a:ext uri="{FF2B5EF4-FFF2-40B4-BE49-F238E27FC236}">
                              <a16:creationId xmlns:a16="http://schemas.microsoft.com/office/drawing/2014/main" id="{94763849-2651-676E-3E08-2F55A2FD7E4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530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06" name="Rectangle 440">
                          <a:extLst>
                            <a:ext uri="{FF2B5EF4-FFF2-40B4-BE49-F238E27FC236}">
                              <a16:creationId xmlns:a16="http://schemas.microsoft.com/office/drawing/2014/main" id="{1098D905-B616-45AD-C02A-054970DEEA9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0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107" name="Freeform 441">
                          <a:extLst>
                            <a:ext uri="{FF2B5EF4-FFF2-40B4-BE49-F238E27FC236}">
                              <a16:creationId xmlns:a16="http://schemas.microsoft.com/office/drawing/2014/main" id="{E54A7D86-0F8F-94BD-B802-7B4FB80B253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17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090" name="AutoShape 442">
                        <a:extLst>
                          <a:ext uri="{FF2B5EF4-FFF2-40B4-BE49-F238E27FC236}">
                            <a16:creationId xmlns:a16="http://schemas.microsoft.com/office/drawing/2014/main" id="{7DD38522-DD07-741C-CFCF-C7B5E6B5CE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1" name="Rectangle 443">
                        <a:extLst>
                          <a:ext uri="{FF2B5EF4-FFF2-40B4-BE49-F238E27FC236}">
                            <a16:creationId xmlns:a16="http://schemas.microsoft.com/office/drawing/2014/main" id="{7836E8AA-91C0-EC75-C6F8-C01C24DD4B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2" name="Rectangle 444">
                        <a:extLst>
                          <a:ext uri="{FF2B5EF4-FFF2-40B4-BE49-F238E27FC236}">
                            <a16:creationId xmlns:a16="http://schemas.microsoft.com/office/drawing/2014/main" id="{23799531-98CB-A4CD-45A1-67C741C4CAC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3" name="Rectangle 445">
                        <a:extLst>
                          <a:ext uri="{FF2B5EF4-FFF2-40B4-BE49-F238E27FC236}">
                            <a16:creationId xmlns:a16="http://schemas.microsoft.com/office/drawing/2014/main" id="{54883635-51CF-6345-E68B-F03783167F0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7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4" name="AutoShape 446">
                        <a:extLst>
                          <a:ext uri="{FF2B5EF4-FFF2-40B4-BE49-F238E27FC236}">
                            <a16:creationId xmlns:a16="http://schemas.microsoft.com/office/drawing/2014/main" id="{FF5D536E-1C53-D860-3713-156BEEBB719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5" name="Rectangle 447">
                        <a:extLst>
                          <a:ext uri="{FF2B5EF4-FFF2-40B4-BE49-F238E27FC236}">
                            <a16:creationId xmlns:a16="http://schemas.microsoft.com/office/drawing/2014/main" id="{3436DD6A-B6B9-F50B-7AE3-6D88232D2E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6" name="Rectangle 448">
                        <a:extLst>
                          <a:ext uri="{FF2B5EF4-FFF2-40B4-BE49-F238E27FC236}">
                            <a16:creationId xmlns:a16="http://schemas.microsoft.com/office/drawing/2014/main" id="{1275AAB6-6E26-12B8-E60A-9C0B8248957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7" name="Rectangle 449">
                        <a:extLst>
                          <a:ext uri="{FF2B5EF4-FFF2-40B4-BE49-F238E27FC236}">
                            <a16:creationId xmlns:a16="http://schemas.microsoft.com/office/drawing/2014/main" id="{8142720B-71B2-4711-F45B-14ABA7045D5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7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98" name="Freeform 450">
                        <a:extLst>
                          <a:ext uri="{FF2B5EF4-FFF2-40B4-BE49-F238E27FC236}">
                            <a16:creationId xmlns:a16="http://schemas.microsoft.com/office/drawing/2014/main" id="{2E07BE32-A36D-7DB2-70B6-3DEE17093AE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14" y="152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099" name="AutoShape 451">
                        <a:extLst>
                          <a:ext uri="{FF2B5EF4-FFF2-40B4-BE49-F238E27FC236}">
                            <a16:creationId xmlns:a16="http://schemas.microsoft.com/office/drawing/2014/main" id="{2C4D84FC-DF16-16F7-94AA-12F9050B93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5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00" name="Rectangle 452">
                        <a:extLst>
                          <a:ext uri="{FF2B5EF4-FFF2-40B4-BE49-F238E27FC236}">
                            <a16:creationId xmlns:a16="http://schemas.microsoft.com/office/drawing/2014/main" id="{F43F340A-6CEA-02CE-A366-5C6A91104F4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3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01" name="Rectangle 453">
                        <a:extLst>
                          <a:ext uri="{FF2B5EF4-FFF2-40B4-BE49-F238E27FC236}">
                            <a16:creationId xmlns:a16="http://schemas.microsoft.com/office/drawing/2014/main" id="{9B8C4C7D-CA07-E407-2121-BA602BAE07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102" name="Rectangle 454">
                        <a:extLst>
                          <a:ext uri="{FF2B5EF4-FFF2-40B4-BE49-F238E27FC236}">
                            <a16:creationId xmlns:a16="http://schemas.microsoft.com/office/drawing/2014/main" id="{00BF96EF-1172-F027-9F8B-C6D6B2B1892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964" name="Group 455">
                    <a:extLst>
                      <a:ext uri="{FF2B5EF4-FFF2-40B4-BE49-F238E27FC236}">
                        <a16:creationId xmlns:a16="http://schemas.microsoft.com/office/drawing/2014/main" id="{7E6F8727-C64E-0D64-5A58-3EF7B0B02A6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7" y="1536"/>
                    <a:ext cx="403" cy="40"/>
                    <a:chOff x="3077" y="1536"/>
                    <a:chExt cx="403" cy="40"/>
                  </a:xfrm>
                </p:grpSpPr>
                <p:grpSp>
                  <p:nvGrpSpPr>
                    <p:cNvPr id="14047" name="Group 456">
                      <a:extLst>
                        <a:ext uri="{FF2B5EF4-FFF2-40B4-BE49-F238E27FC236}">
                          <a16:creationId xmlns:a16="http://schemas.microsoft.com/office/drawing/2014/main" id="{D04651E8-5077-D311-5E04-4A18AFDBEB7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7" y="1536"/>
                      <a:ext cx="205" cy="40"/>
                      <a:chOff x="3077" y="1536"/>
                      <a:chExt cx="205" cy="40"/>
                    </a:xfrm>
                  </p:grpSpPr>
                  <p:grpSp>
                    <p:nvGrpSpPr>
                      <p:cNvPr id="14068" name="Group 457">
                        <a:extLst>
                          <a:ext uri="{FF2B5EF4-FFF2-40B4-BE49-F238E27FC236}">
                            <a16:creationId xmlns:a16="http://schemas.microsoft.com/office/drawing/2014/main" id="{3DF1C511-C8A4-14FA-FC20-A6A23F632E1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7" y="1536"/>
                        <a:ext cx="56" cy="40"/>
                        <a:chOff x="3077" y="1536"/>
                        <a:chExt cx="56" cy="40"/>
                      </a:xfrm>
                    </p:grpSpPr>
                    <p:sp>
                      <p:nvSpPr>
                        <p:cNvPr id="14082" name="AutoShape 458">
                          <a:extLst>
                            <a:ext uri="{FF2B5EF4-FFF2-40B4-BE49-F238E27FC236}">
                              <a16:creationId xmlns:a16="http://schemas.microsoft.com/office/drawing/2014/main" id="{FEF97BCA-BA61-FC0D-AE14-713DA52286F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7" y="1536"/>
                          <a:ext cx="56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83" name="Rectangle 459">
                          <a:extLst>
                            <a:ext uri="{FF2B5EF4-FFF2-40B4-BE49-F238E27FC236}">
                              <a16:creationId xmlns:a16="http://schemas.microsoft.com/office/drawing/2014/main" id="{C8FE39C9-A9E6-78B1-2990-4C3E1AED442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5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84" name="Rectangle 460">
                          <a:extLst>
                            <a:ext uri="{FF2B5EF4-FFF2-40B4-BE49-F238E27FC236}">
                              <a16:creationId xmlns:a16="http://schemas.microsoft.com/office/drawing/2014/main" id="{78EDF385-AC7A-AD08-1056-F95420DE536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9" y="1555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85" name="Rectangle 461">
                          <a:extLst>
                            <a:ext uri="{FF2B5EF4-FFF2-40B4-BE49-F238E27FC236}">
                              <a16:creationId xmlns:a16="http://schemas.microsoft.com/office/drawing/2014/main" id="{BA76332A-2618-074C-F28C-618FCD11497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3" y="1555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86" name="Freeform 462">
                          <a:extLst>
                            <a:ext uri="{FF2B5EF4-FFF2-40B4-BE49-F238E27FC236}">
                              <a16:creationId xmlns:a16="http://schemas.microsoft.com/office/drawing/2014/main" id="{8F260F35-9EE7-C46A-2E75-25B7A27A9FD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0" y="155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069" name="AutoShape 463">
                        <a:extLst>
                          <a:ext uri="{FF2B5EF4-FFF2-40B4-BE49-F238E27FC236}">
                            <a16:creationId xmlns:a16="http://schemas.microsoft.com/office/drawing/2014/main" id="{7E87CE92-3002-D8B3-4F19-AF3443F5C40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0" name="Rectangle 464">
                        <a:extLst>
                          <a:ext uri="{FF2B5EF4-FFF2-40B4-BE49-F238E27FC236}">
                            <a16:creationId xmlns:a16="http://schemas.microsoft.com/office/drawing/2014/main" id="{C27CC782-E588-33DD-C747-DDA3689C82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1" name="Rectangle 465">
                        <a:extLst>
                          <a:ext uri="{FF2B5EF4-FFF2-40B4-BE49-F238E27FC236}">
                            <a16:creationId xmlns:a16="http://schemas.microsoft.com/office/drawing/2014/main" id="{D6FA269D-1D8B-A170-329F-7DB5EF09D5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6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2" name="Rectangle 466">
                        <a:extLst>
                          <a:ext uri="{FF2B5EF4-FFF2-40B4-BE49-F238E27FC236}">
                            <a16:creationId xmlns:a16="http://schemas.microsoft.com/office/drawing/2014/main" id="{B75C0689-A9B4-D030-12F8-637CABF3162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55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3" name="AutoShape 467">
                        <a:extLst>
                          <a:ext uri="{FF2B5EF4-FFF2-40B4-BE49-F238E27FC236}">
                            <a16:creationId xmlns:a16="http://schemas.microsoft.com/office/drawing/2014/main" id="{0217781B-5BF1-EB3D-FB3C-F2CEE2173F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4" name="Rectangle 468">
                        <a:extLst>
                          <a:ext uri="{FF2B5EF4-FFF2-40B4-BE49-F238E27FC236}">
                            <a16:creationId xmlns:a16="http://schemas.microsoft.com/office/drawing/2014/main" id="{3A139848-1CA3-8A7D-5697-93FEB00E7F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5" name="Rectangle 469">
                        <a:extLst>
                          <a:ext uri="{FF2B5EF4-FFF2-40B4-BE49-F238E27FC236}">
                            <a16:creationId xmlns:a16="http://schemas.microsoft.com/office/drawing/2014/main" id="{3B620793-2506-81F9-A1ED-62BCA01213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6" name="Rectangle 470">
                        <a:extLst>
                          <a:ext uri="{FF2B5EF4-FFF2-40B4-BE49-F238E27FC236}">
                            <a16:creationId xmlns:a16="http://schemas.microsoft.com/office/drawing/2014/main" id="{D4B21939-4E2B-644D-B69A-3F9205E0D02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7" name="Freeform 471">
                        <a:extLst>
                          <a:ext uri="{FF2B5EF4-FFF2-40B4-BE49-F238E27FC236}">
                            <a16:creationId xmlns:a16="http://schemas.microsoft.com/office/drawing/2014/main" id="{E6F7F1E7-9B7C-5D21-E004-30EF89CC242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7" y="155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078" name="AutoShape 472">
                        <a:extLst>
                          <a:ext uri="{FF2B5EF4-FFF2-40B4-BE49-F238E27FC236}">
                            <a16:creationId xmlns:a16="http://schemas.microsoft.com/office/drawing/2014/main" id="{8A4AFDCB-57E6-689A-B460-DC9151EE589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8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79" name="Rectangle 473">
                        <a:extLst>
                          <a:ext uri="{FF2B5EF4-FFF2-40B4-BE49-F238E27FC236}">
                            <a16:creationId xmlns:a16="http://schemas.microsoft.com/office/drawing/2014/main" id="{61B46DDE-5CE8-3AF0-2BA0-64A4E1B58CF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5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80" name="Rectangle 474">
                        <a:extLst>
                          <a:ext uri="{FF2B5EF4-FFF2-40B4-BE49-F238E27FC236}">
                            <a16:creationId xmlns:a16="http://schemas.microsoft.com/office/drawing/2014/main" id="{E9C271EE-B638-CA1B-8B7E-933642B036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81" name="Rectangle 475">
                        <a:extLst>
                          <a:ext uri="{FF2B5EF4-FFF2-40B4-BE49-F238E27FC236}">
                            <a16:creationId xmlns:a16="http://schemas.microsoft.com/office/drawing/2014/main" id="{3E85AF81-69D3-18CE-00C7-86673DC5BE8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1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048" name="Group 476">
                      <a:extLst>
                        <a:ext uri="{FF2B5EF4-FFF2-40B4-BE49-F238E27FC236}">
                          <a16:creationId xmlns:a16="http://schemas.microsoft.com/office/drawing/2014/main" id="{11D2F1FB-EA85-CC24-C429-A095D2C57AC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6" y="1536"/>
                      <a:ext cx="204" cy="40"/>
                      <a:chOff x="3276" y="1536"/>
                      <a:chExt cx="204" cy="40"/>
                    </a:xfrm>
                  </p:grpSpPr>
                  <p:grpSp>
                    <p:nvGrpSpPr>
                      <p:cNvPr id="14049" name="Group 477">
                        <a:extLst>
                          <a:ext uri="{FF2B5EF4-FFF2-40B4-BE49-F238E27FC236}">
                            <a16:creationId xmlns:a16="http://schemas.microsoft.com/office/drawing/2014/main" id="{FB6764A1-91F9-512A-A7A5-828C8DCA8DA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6" y="1536"/>
                        <a:ext cx="55" cy="40"/>
                        <a:chOff x="3276" y="1536"/>
                        <a:chExt cx="55" cy="40"/>
                      </a:xfrm>
                    </p:grpSpPr>
                    <p:sp>
                      <p:nvSpPr>
                        <p:cNvPr id="14063" name="AutoShape 478">
                          <a:extLst>
                            <a:ext uri="{FF2B5EF4-FFF2-40B4-BE49-F238E27FC236}">
                              <a16:creationId xmlns:a16="http://schemas.microsoft.com/office/drawing/2014/main" id="{D2796667-8B9A-1E5F-1922-97B437ED1D7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6" y="1536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64" name="Rectangle 479">
                          <a:extLst>
                            <a:ext uri="{FF2B5EF4-FFF2-40B4-BE49-F238E27FC236}">
                              <a16:creationId xmlns:a16="http://schemas.microsoft.com/office/drawing/2014/main" id="{409C3FF3-18C4-EBC7-38B2-7D46CE3F888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4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65" name="Rectangle 480">
                          <a:extLst>
                            <a:ext uri="{FF2B5EF4-FFF2-40B4-BE49-F238E27FC236}">
                              <a16:creationId xmlns:a16="http://schemas.microsoft.com/office/drawing/2014/main" id="{10294EAA-C626-ECCB-11F3-D19CDCF171A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7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66" name="Rectangle 481">
                          <a:extLst>
                            <a:ext uri="{FF2B5EF4-FFF2-40B4-BE49-F238E27FC236}">
                              <a16:creationId xmlns:a16="http://schemas.microsoft.com/office/drawing/2014/main" id="{3141B21A-2961-B549-F74C-EF42A0FC62F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0" y="1555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67" name="Freeform 482">
                          <a:extLst>
                            <a:ext uri="{FF2B5EF4-FFF2-40B4-BE49-F238E27FC236}">
                              <a16:creationId xmlns:a16="http://schemas.microsoft.com/office/drawing/2014/main" id="{F7EB3BE5-73DB-61F4-8189-13C940ED16A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7" y="155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050" name="AutoShape 483">
                        <a:extLst>
                          <a:ext uri="{FF2B5EF4-FFF2-40B4-BE49-F238E27FC236}">
                            <a16:creationId xmlns:a16="http://schemas.microsoft.com/office/drawing/2014/main" id="{E4A837BD-3192-CF57-780C-EBF7B305640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1" name="Rectangle 484">
                        <a:extLst>
                          <a:ext uri="{FF2B5EF4-FFF2-40B4-BE49-F238E27FC236}">
                            <a16:creationId xmlns:a16="http://schemas.microsoft.com/office/drawing/2014/main" id="{080AC484-9B37-FA55-80A5-600D58419E9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0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2" name="Rectangle 485">
                        <a:extLst>
                          <a:ext uri="{FF2B5EF4-FFF2-40B4-BE49-F238E27FC236}">
                            <a16:creationId xmlns:a16="http://schemas.microsoft.com/office/drawing/2014/main" id="{0DA5C7AA-7444-0686-0197-2321636E610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1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3" name="Rectangle 486">
                        <a:extLst>
                          <a:ext uri="{FF2B5EF4-FFF2-40B4-BE49-F238E27FC236}">
                            <a16:creationId xmlns:a16="http://schemas.microsoft.com/office/drawing/2014/main" id="{A31A61CE-6B05-FD3E-76CA-88DA42EC403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4" name="AutoShape 487">
                        <a:extLst>
                          <a:ext uri="{FF2B5EF4-FFF2-40B4-BE49-F238E27FC236}">
                            <a16:creationId xmlns:a16="http://schemas.microsoft.com/office/drawing/2014/main" id="{BA73A5F0-DFE8-30D9-3922-A6D79EB5AD1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5" name="Rectangle 488">
                        <a:extLst>
                          <a:ext uri="{FF2B5EF4-FFF2-40B4-BE49-F238E27FC236}">
                            <a16:creationId xmlns:a16="http://schemas.microsoft.com/office/drawing/2014/main" id="{784B5607-ADC5-3ADE-D055-6655A6C28C5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1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6" name="Rectangle 489">
                        <a:extLst>
                          <a:ext uri="{FF2B5EF4-FFF2-40B4-BE49-F238E27FC236}">
                            <a16:creationId xmlns:a16="http://schemas.microsoft.com/office/drawing/2014/main" id="{DCDA856C-356C-DB50-DBB4-10C017FAF2F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4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7" name="Rectangle 490">
                        <a:extLst>
                          <a:ext uri="{FF2B5EF4-FFF2-40B4-BE49-F238E27FC236}">
                            <a16:creationId xmlns:a16="http://schemas.microsoft.com/office/drawing/2014/main" id="{448EB068-8F97-292D-7451-393E0C79ADD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58" name="Freeform 491">
                        <a:extLst>
                          <a:ext uri="{FF2B5EF4-FFF2-40B4-BE49-F238E27FC236}">
                            <a16:creationId xmlns:a16="http://schemas.microsoft.com/office/drawing/2014/main" id="{C16F610F-EAC9-6AE0-B928-34F54E81C32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51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059" name="AutoShape 492">
                        <a:extLst>
                          <a:ext uri="{FF2B5EF4-FFF2-40B4-BE49-F238E27FC236}">
                            <a16:creationId xmlns:a16="http://schemas.microsoft.com/office/drawing/2014/main" id="{1D6FE680-73BF-525C-B2A6-7FD10E2EB9F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60" name="Rectangle 493">
                        <a:extLst>
                          <a:ext uri="{FF2B5EF4-FFF2-40B4-BE49-F238E27FC236}">
                            <a16:creationId xmlns:a16="http://schemas.microsoft.com/office/drawing/2014/main" id="{1EF3C4C8-9927-7261-6D86-1A31B91CFF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61" name="Rectangle 494">
                        <a:extLst>
                          <a:ext uri="{FF2B5EF4-FFF2-40B4-BE49-F238E27FC236}">
                            <a16:creationId xmlns:a16="http://schemas.microsoft.com/office/drawing/2014/main" id="{F63D807B-2CAC-0C36-663B-A91687D17A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6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62" name="Rectangle 495">
                        <a:extLst>
                          <a:ext uri="{FF2B5EF4-FFF2-40B4-BE49-F238E27FC236}">
                            <a16:creationId xmlns:a16="http://schemas.microsoft.com/office/drawing/2014/main" id="{4C4AABDA-CCF0-06B6-D142-DAC625B652E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965" name="Group 496">
                    <a:extLst>
                      <a:ext uri="{FF2B5EF4-FFF2-40B4-BE49-F238E27FC236}">
                        <a16:creationId xmlns:a16="http://schemas.microsoft.com/office/drawing/2014/main" id="{9BDEFF79-9FC9-9698-5E5E-35F9877729C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9" y="1557"/>
                    <a:ext cx="402" cy="39"/>
                    <a:chOff x="3079" y="1557"/>
                    <a:chExt cx="402" cy="39"/>
                  </a:xfrm>
                </p:grpSpPr>
                <p:grpSp>
                  <p:nvGrpSpPr>
                    <p:cNvPr id="14007" name="Group 497">
                      <a:extLst>
                        <a:ext uri="{FF2B5EF4-FFF2-40B4-BE49-F238E27FC236}">
                          <a16:creationId xmlns:a16="http://schemas.microsoft.com/office/drawing/2014/main" id="{3EDBB8D2-1822-99FF-B244-735D1C4F59B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9" y="1557"/>
                      <a:ext cx="205" cy="39"/>
                      <a:chOff x="3079" y="1557"/>
                      <a:chExt cx="205" cy="39"/>
                    </a:xfrm>
                  </p:grpSpPr>
                  <p:grpSp>
                    <p:nvGrpSpPr>
                      <p:cNvPr id="14028" name="Group 498">
                        <a:extLst>
                          <a:ext uri="{FF2B5EF4-FFF2-40B4-BE49-F238E27FC236}">
                            <a16:creationId xmlns:a16="http://schemas.microsoft.com/office/drawing/2014/main" id="{B6B655D5-CBAB-AB12-2B27-FFEC58CE71C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9" y="1557"/>
                        <a:ext cx="54" cy="39"/>
                        <a:chOff x="3079" y="1557"/>
                        <a:chExt cx="54" cy="39"/>
                      </a:xfrm>
                    </p:grpSpPr>
                    <p:sp>
                      <p:nvSpPr>
                        <p:cNvPr id="14042" name="AutoShape 499">
                          <a:extLst>
                            <a:ext uri="{FF2B5EF4-FFF2-40B4-BE49-F238E27FC236}">
                              <a16:creationId xmlns:a16="http://schemas.microsoft.com/office/drawing/2014/main" id="{87248693-5B67-385D-47E4-0DB46F6D3AE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9" y="1557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43" name="Rectangle 500">
                          <a:extLst>
                            <a:ext uri="{FF2B5EF4-FFF2-40B4-BE49-F238E27FC236}">
                              <a16:creationId xmlns:a16="http://schemas.microsoft.com/office/drawing/2014/main" id="{FE3A8EA4-0E3D-A015-85DB-643006C87A9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6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44" name="Rectangle 501">
                          <a:extLst>
                            <a:ext uri="{FF2B5EF4-FFF2-40B4-BE49-F238E27FC236}">
                              <a16:creationId xmlns:a16="http://schemas.microsoft.com/office/drawing/2014/main" id="{0DADF306-EA8C-CEC5-8069-1E995B1E739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1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45" name="Rectangle 502">
                          <a:extLst>
                            <a:ext uri="{FF2B5EF4-FFF2-40B4-BE49-F238E27FC236}">
                              <a16:creationId xmlns:a16="http://schemas.microsoft.com/office/drawing/2014/main" id="{FEDD4821-CFBE-5397-4CC8-120A3ACC440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4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46" name="Freeform 503">
                          <a:extLst>
                            <a:ext uri="{FF2B5EF4-FFF2-40B4-BE49-F238E27FC236}">
                              <a16:creationId xmlns:a16="http://schemas.microsoft.com/office/drawing/2014/main" id="{AB3DFA53-3F01-FEBB-E707-7BB1966F097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1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029" name="AutoShape 504">
                        <a:extLst>
                          <a:ext uri="{FF2B5EF4-FFF2-40B4-BE49-F238E27FC236}">
                            <a16:creationId xmlns:a16="http://schemas.microsoft.com/office/drawing/2014/main" id="{DABB0FC1-F09D-0D46-029F-EBADD5A40C4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0" name="Rectangle 505">
                        <a:extLst>
                          <a:ext uri="{FF2B5EF4-FFF2-40B4-BE49-F238E27FC236}">
                            <a16:creationId xmlns:a16="http://schemas.microsoft.com/office/drawing/2014/main" id="{16E7C288-FCB6-F034-8949-7A56CAB7B7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3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1" name="Rectangle 506">
                        <a:extLst>
                          <a:ext uri="{FF2B5EF4-FFF2-40B4-BE49-F238E27FC236}">
                            <a16:creationId xmlns:a16="http://schemas.microsoft.com/office/drawing/2014/main" id="{1EE5C192-7BE8-9F6D-3AFF-33181FAEF15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7" y="157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2" name="Rectangle 507">
                        <a:extLst>
                          <a:ext uri="{FF2B5EF4-FFF2-40B4-BE49-F238E27FC236}">
                            <a16:creationId xmlns:a16="http://schemas.microsoft.com/office/drawing/2014/main" id="{E42AA035-8356-8F7C-73CB-7807268B764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3" name="AutoShape 508">
                        <a:extLst>
                          <a:ext uri="{FF2B5EF4-FFF2-40B4-BE49-F238E27FC236}">
                            <a16:creationId xmlns:a16="http://schemas.microsoft.com/office/drawing/2014/main" id="{48865D21-5014-36A0-FEE0-3C584479880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4" name="Rectangle 509">
                        <a:extLst>
                          <a:ext uri="{FF2B5EF4-FFF2-40B4-BE49-F238E27FC236}">
                            <a16:creationId xmlns:a16="http://schemas.microsoft.com/office/drawing/2014/main" id="{7A210CE7-DD38-94AE-1500-B1CF65BFE6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5" name="Rectangle 510">
                        <a:extLst>
                          <a:ext uri="{FF2B5EF4-FFF2-40B4-BE49-F238E27FC236}">
                            <a16:creationId xmlns:a16="http://schemas.microsoft.com/office/drawing/2014/main" id="{34B2E35D-A6EE-4AFD-EE7A-5E3B6651C0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6" name="Rectangle 511">
                        <a:extLst>
                          <a:ext uri="{FF2B5EF4-FFF2-40B4-BE49-F238E27FC236}">
                            <a16:creationId xmlns:a16="http://schemas.microsoft.com/office/drawing/2014/main" id="{7CEABBEB-26F2-61B9-F6C8-6BDAA49D1F8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7" name="Freeform 512">
                        <a:extLst>
                          <a:ext uri="{FF2B5EF4-FFF2-40B4-BE49-F238E27FC236}">
                            <a16:creationId xmlns:a16="http://schemas.microsoft.com/office/drawing/2014/main" id="{236AF14E-C7DB-0E70-4538-24B088E6E6B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8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038" name="AutoShape 513">
                        <a:extLst>
                          <a:ext uri="{FF2B5EF4-FFF2-40B4-BE49-F238E27FC236}">
                            <a16:creationId xmlns:a16="http://schemas.microsoft.com/office/drawing/2014/main" id="{DC2BB91E-3EF3-64A2-558A-A1754006DC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57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39" name="Rectangle 514">
                        <a:extLst>
                          <a:ext uri="{FF2B5EF4-FFF2-40B4-BE49-F238E27FC236}">
                            <a16:creationId xmlns:a16="http://schemas.microsoft.com/office/drawing/2014/main" id="{03096548-E955-9D30-F26A-E2D866B41B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40" name="Rectangle 515">
                        <a:extLst>
                          <a:ext uri="{FF2B5EF4-FFF2-40B4-BE49-F238E27FC236}">
                            <a16:creationId xmlns:a16="http://schemas.microsoft.com/office/drawing/2014/main" id="{FA37BD74-5DD1-6EE0-8395-D44EF0EABC7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0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41" name="Rectangle 516">
                        <a:extLst>
                          <a:ext uri="{FF2B5EF4-FFF2-40B4-BE49-F238E27FC236}">
                            <a16:creationId xmlns:a16="http://schemas.microsoft.com/office/drawing/2014/main" id="{BC95A515-3889-28CF-D300-FC67D19A50E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2" y="15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4008" name="Group 517">
                      <a:extLst>
                        <a:ext uri="{FF2B5EF4-FFF2-40B4-BE49-F238E27FC236}">
                          <a16:creationId xmlns:a16="http://schemas.microsoft.com/office/drawing/2014/main" id="{4D8596DD-6AA5-7560-FE7C-9E8EB9B6BB1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7" y="1557"/>
                      <a:ext cx="204" cy="39"/>
                      <a:chOff x="3277" y="1557"/>
                      <a:chExt cx="204" cy="39"/>
                    </a:xfrm>
                  </p:grpSpPr>
                  <p:grpSp>
                    <p:nvGrpSpPr>
                      <p:cNvPr id="14009" name="Group 518">
                        <a:extLst>
                          <a:ext uri="{FF2B5EF4-FFF2-40B4-BE49-F238E27FC236}">
                            <a16:creationId xmlns:a16="http://schemas.microsoft.com/office/drawing/2014/main" id="{427816ED-87ED-56A8-9A0F-AD87124FFC7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7" y="1557"/>
                        <a:ext cx="55" cy="39"/>
                        <a:chOff x="3277" y="1557"/>
                        <a:chExt cx="55" cy="39"/>
                      </a:xfrm>
                    </p:grpSpPr>
                    <p:sp>
                      <p:nvSpPr>
                        <p:cNvPr id="14023" name="AutoShape 519">
                          <a:extLst>
                            <a:ext uri="{FF2B5EF4-FFF2-40B4-BE49-F238E27FC236}">
                              <a16:creationId xmlns:a16="http://schemas.microsoft.com/office/drawing/2014/main" id="{7BC20C58-5958-73C3-7DD3-1A011CAC62E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57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24" name="Rectangle 520">
                          <a:extLst>
                            <a:ext uri="{FF2B5EF4-FFF2-40B4-BE49-F238E27FC236}">
                              <a16:creationId xmlns:a16="http://schemas.microsoft.com/office/drawing/2014/main" id="{CAC46ABC-E06D-0697-DDF9-ED19AEFC10F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5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25" name="Rectangle 521">
                          <a:extLst>
                            <a:ext uri="{FF2B5EF4-FFF2-40B4-BE49-F238E27FC236}">
                              <a16:creationId xmlns:a16="http://schemas.microsoft.com/office/drawing/2014/main" id="{FAD3E78C-F1DA-091D-B936-E619AA4EB6D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8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26" name="Rectangle 522">
                          <a:extLst>
                            <a:ext uri="{FF2B5EF4-FFF2-40B4-BE49-F238E27FC236}">
                              <a16:creationId xmlns:a16="http://schemas.microsoft.com/office/drawing/2014/main" id="{6CC107B7-9E27-6B4B-FDCF-949E89BDFB9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1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27" name="Freeform 523">
                          <a:extLst>
                            <a:ext uri="{FF2B5EF4-FFF2-40B4-BE49-F238E27FC236}">
                              <a16:creationId xmlns:a16="http://schemas.microsoft.com/office/drawing/2014/main" id="{587F1EBB-F4C5-1E9D-BF4C-FD5CFAD1E3E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9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4010" name="AutoShape 524">
                        <a:extLst>
                          <a:ext uri="{FF2B5EF4-FFF2-40B4-BE49-F238E27FC236}">
                            <a16:creationId xmlns:a16="http://schemas.microsoft.com/office/drawing/2014/main" id="{C0A91176-B056-5790-F062-0EC60A46DA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1" name="Rectangle 525">
                        <a:extLst>
                          <a:ext uri="{FF2B5EF4-FFF2-40B4-BE49-F238E27FC236}">
                            <a16:creationId xmlns:a16="http://schemas.microsoft.com/office/drawing/2014/main" id="{3F296549-4AB8-4694-318C-9B4754C18D7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2" name="Rectangle 526">
                        <a:extLst>
                          <a:ext uri="{FF2B5EF4-FFF2-40B4-BE49-F238E27FC236}">
                            <a16:creationId xmlns:a16="http://schemas.microsoft.com/office/drawing/2014/main" id="{D0605A6B-7800-F367-D41B-E701C4E2268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57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3" name="Rectangle 527">
                        <a:extLst>
                          <a:ext uri="{FF2B5EF4-FFF2-40B4-BE49-F238E27FC236}">
                            <a16:creationId xmlns:a16="http://schemas.microsoft.com/office/drawing/2014/main" id="{6D60B2E5-4D87-9595-46DA-09AB436AE48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9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4" name="AutoShape 528">
                        <a:extLst>
                          <a:ext uri="{FF2B5EF4-FFF2-40B4-BE49-F238E27FC236}">
                            <a16:creationId xmlns:a16="http://schemas.microsoft.com/office/drawing/2014/main" id="{B69131B1-4B32-288C-DC6B-C04DEE82D60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5" name="Rectangle 529">
                        <a:extLst>
                          <a:ext uri="{FF2B5EF4-FFF2-40B4-BE49-F238E27FC236}">
                            <a16:creationId xmlns:a16="http://schemas.microsoft.com/office/drawing/2014/main" id="{F68E65F7-74D1-2717-205B-8D301FFE618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6" name="Rectangle 530">
                        <a:extLst>
                          <a:ext uri="{FF2B5EF4-FFF2-40B4-BE49-F238E27FC236}">
                            <a16:creationId xmlns:a16="http://schemas.microsoft.com/office/drawing/2014/main" id="{B29C65AE-38D9-75A9-A32D-98105289FA0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7" name="Rectangle 531">
                        <a:extLst>
                          <a:ext uri="{FF2B5EF4-FFF2-40B4-BE49-F238E27FC236}">
                            <a16:creationId xmlns:a16="http://schemas.microsoft.com/office/drawing/2014/main" id="{46FD2CF1-468D-1AFC-7850-FF3575CDFC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7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18" name="Freeform 532">
                        <a:extLst>
                          <a:ext uri="{FF2B5EF4-FFF2-40B4-BE49-F238E27FC236}">
                            <a16:creationId xmlns:a16="http://schemas.microsoft.com/office/drawing/2014/main" id="{EFDBD087-9DBE-6EA2-27A1-62244D9C3B5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019" name="AutoShape 533">
                        <a:extLst>
                          <a:ext uri="{FF2B5EF4-FFF2-40B4-BE49-F238E27FC236}">
                            <a16:creationId xmlns:a16="http://schemas.microsoft.com/office/drawing/2014/main" id="{08BA0AE7-6037-8AEC-5920-B7D40B6C975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20" name="Rectangle 534">
                        <a:extLst>
                          <a:ext uri="{FF2B5EF4-FFF2-40B4-BE49-F238E27FC236}">
                            <a16:creationId xmlns:a16="http://schemas.microsoft.com/office/drawing/2014/main" id="{3C0FEDBF-AA2B-A69E-D242-DC9434F90E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21" name="Rectangle 535">
                        <a:extLst>
                          <a:ext uri="{FF2B5EF4-FFF2-40B4-BE49-F238E27FC236}">
                            <a16:creationId xmlns:a16="http://schemas.microsoft.com/office/drawing/2014/main" id="{5CFB838F-ABA8-CF6A-1F9A-4954378BE3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22" name="Rectangle 536">
                        <a:extLst>
                          <a:ext uri="{FF2B5EF4-FFF2-40B4-BE49-F238E27FC236}">
                            <a16:creationId xmlns:a16="http://schemas.microsoft.com/office/drawing/2014/main" id="{D6DDD37A-0F9F-6398-038A-4A3B146B191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966" name="Group 537">
                    <a:extLst>
                      <a:ext uri="{FF2B5EF4-FFF2-40B4-BE49-F238E27FC236}">
                        <a16:creationId xmlns:a16="http://schemas.microsoft.com/office/drawing/2014/main" id="{C9353092-C358-5A88-EB3F-0479E2BE06A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58" y="1569"/>
                    <a:ext cx="401" cy="41"/>
                    <a:chOff x="3058" y="1569"/>
                    <a:chExt cx="401" cy="41"/>
                  </a:xfrm>
                </p:grpSpPr>
                <p:grpSp>
                  <p:nvGrpSpPr>
                    <p:cNvPr id="13967" name="Group 538">
                      <a:extLst>
                        <a:ext uri="{FF2B5EF4-FFF2-40B4-BE49-F238E27FC236}">
                          <a16:creationId xmlns:a16="http://schemas.microsoft.com/office/drawing/2014/main" id="{0B019886-D8F9-3620-B398-539B7CE6089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8" y="1569"/>
                      <a:ext cx="203" cy="41"/>
                      <a:chOff x="3058" y="1569"/>
                      <a:chExt cx="203" cy="41"/>
                    </a:xfrm>
                  </p:grpSpPr>
                  <p:grpSp>
                    <p:nvGrpSpPr>
                      <p:cNvPr id="13988" name="Group 539">
                        <a:extLst>
                          <a:ext uri="{FF2B5EF4-FFF2-40B4-BE49-F238E27FC236}">
                            <a16:creationId xmlns:a16="http://schemas.microsoft.com/office/drawing/2014/main" id="{5841C2C1-7C78-13D5-880B-62421DF9507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58" y="1569"/>
                        <a:ext cx="55" cy="41"/>
                        <a:chOff x="3058" y="1569"/>
                        <a:chExt cx="55" cy="41"/>
                      </a:xfrm>
                    </p:grpSpPr>
                    <p:sp>
                      <p:nvSpPr>
                        <p:cNvPr id="14002" name="AutoShape 540">
                          <a:extLst>
                            <a:ext uri="{FF2B5EF4-FFF2-40B4-BE49-F238E27FC236}">
                              <a16:creationId xmlns:a16="http://schemas.microsoft.com/office/drawing/2014/main" id="{0449F346-621E-E8CC-A208-D130371F28C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8" y="156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03" name="Rectangle 541">
                          <a:extLst>
                            <a:ext uri="{FF2B5EF4-FFF2-40B4-BE49-F238E27FC236}">
                              <a16:creationId xmlns:a16="http://schemas.microsoft.com/office/drawing/2014/main" id="{4FA8F3D0-605F-DDEF-8260-256417C19D3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2" y="1589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04" name="Rectangle 542">
                          <a:extLst>
                            <a:ext uri="{FF2B5EF4-FFF2-40B4-BE49-F238E27FC236}">
                              <a16:creationId xmlns:a16="http://schemas.microsoft.com/office/drawing/2014/main" id="{CE7879B9-F649-25E4-E0EE-EB5737DFC71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8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05" name="Rectangle 543">
                          <a:extLst>
                            <a:ext uri="{FF2B5EF4-FFF2-40B4-BE49-F238E27FC236}">
                              <a16:creationId xmlns:a16="http://schemas.microsoft.com/office/drawing/2014/main" id="{6CF87C39-7C4C-F45C-52B2-F0DB965894E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2" y="1589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4006" name="Freeform 544">
                          <a:extLst>
                            <a:ext uri="{FF2B5EF4-FFF2-40B4-BE49-F238E27FC236}">
                              <a16:creationId xmlns:a16="http://schemas.microsoft.com/office/drawing/2014/main" id="{11BE281A-26E4-7117-337D-B1D210B58B6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9" y="158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989" name="AutoShape 545">
                        <a:extLst>
                          <a:ext uri="{FF2B5EF4-FFF2-40B4-BE49-F238E27FC236}">
                            <a16:creationId xmlns:a16="http://schemas.microsoft.com/office/drawing/2014/main" id="{A4402827-5910-14A2-004B-49BD9E938F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0" name="Rectangle 546">
                        <a:extLst>
                          <a:ext uri="{FF2B5EF4-FFF2-40B4-BE49-F238E27FC236}">
                            <a16:creationId xmlns:a16="http://schemas.microsoft.com/office/drawing/2014/main" id="{47DE384D-8EA8-CF51-6721-7BC967DEC9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1" name="Rectangle 547">
                        <a:extLst>
                          <a:ext uri="{FF2B5EF4-FFF2-40B4-BE49-F238E27FC236}">
                            <a16:creationId xmlns:a16="http://schemas.microsoft.com/office/drawing/2014/main" id="{6404840D-FED2-DD74-FB49-D2DA8095001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2" name="Rectangle 548">
                        <a:extLst>
                          <a:ext uri="{FF2B5EF4-FFF2-40B4-BE49-F238E27FC236}">
                            <a16:creationId xmlns:a16="http://schemas.microsoft.com/office/drawing/2014/main" id="{4CE01E91-8C1B-BCC4-A076-60E40ED657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9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3" name="AutoShape 549">
                        <a:extLst>
                          <a:ext uri="{FF2B5EF4-FFF2-40B4-BE49-F238E27FC236}">
                            <a16:creationId xmlns:a16="http://schemas.microsoft.com/office/drawing/2014/main" id="{FC1E6F2E-6491-D728-ECA6-3C6762766FE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4" name="Rectangle 550">
                        <a:extLst>
                          <a:ext uri="{FF2B5EF4-FFF2-40B4-BE49-F238E27FC236}">
                            <a16:creationId xmlns:a16="http://schemas.microsoft.com/office/drawing/2014/main" id="{B3FECDC9-2663-F033-80E9-874DF4ADE5C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5" name="Rectangle 551">
                        <a:extLst>
                          <a:ext uri="{FF2B5EF4-FFF2-40B4-BE49-F238E27FC236}">
                            <a16:creationId xmlns:a16="http://schemas.microsoft.com/office/drawing/2014/main" id="{D14C603E-1843-C090-7F2B-2EF998C8BEA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89"/>
                        <a:ext cx="7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6" name="Rectangle 552">
                        <a:extLst>
                          <a:ext uri="{FF2B5EF4-FFF2-40B4-BE49-F238E27FC236}">
                            <a16:creationId xmlns:a16="http://schemas.microsoft.com/office/drawing/2014/main" id="{3A6B12AB-B491-6FFC-2126-00A992BC1BA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8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7" name="Freeform 553">
                        <a:extLst>
                          <a:ext uri="{FF2B5EF4-FFF2-40B4-BE49-F238E27FC236}">
                            <a16:creationId xmlns:a16="http://schemas.microsoft.com/office/drawing/2014/main" id="{3B9CA7E8-F646-5D7D-5389-A290E569F42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86" y="158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998" name="AutoShape 554">
                        <a:extLst>
                          <a:ext uri="{FF2B5EF4-FFF2-40B4-BE49-F238E27FC236}">
                            <a16:creationId xmlns:a16="http://schemas.microsoft.com/office/drawing/2014/main" id="{D2144121-10B3-54C2-8948-55858680B72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8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99" name="Rectangle 555">
                        <a:extLst>
                          <a:ext uri="{FF2B5EF4-FFF2-40B4-BE49-F238E27FC236}">
                            <a16:creationId xmlns:a16="http://schemas.microsoft.com/office/drawing/2014/main" id="{6F5DC561-7A75-A7CD-224B-37B564A38D7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00" name="Rectangle 556">
                        <a:extLst>
                          <a:ext uri="{FF2B5EF4-FFF2-40B4-BE49-F238E27FC236}">
                            <a16:creationId xmlns:a16="http://schemas.microsoft.com/office/drawing/2014/main" id="{5AA7617E-72AF-239D-444C-E755782AEFE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4001" name="Rectangle 557">
                        <a:extLst>
                          <a:ext uri="{FF2B5EF4-FFF2-40B4-BE49-F238E27FC236}">
                            <a16:creationId xmlns:a16="http://schemas.microsoft.com/office/drawing/2014/main" id="{982AC9E2-8DB6-4DA5-D84F-EBC8744C5DF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4" name="Group 558">
                      <a:extLst>
                        <a:ext uri="{FF2B5EF4-FFF2-40B4-BE49-F238E27FC236}">
                          <a16:creationId xmlns:a16="http://schemas.microsoft.com/office/drawing/2014/main" id="{756C5F17-1D19-5C91-E65E-794AEF82082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56" y="1569"/>
                      <a:ext cx="203" cy="41"/>
                      <a:chOff x="3256" y="1569"/>
                      <a:chExt cx="203" cy="41"/>
                    </a:xfrm>
                  </p:grpSpPr>
                  <p:grpSp>
                    <p:nvGrpSpPr>
                      <p:cNvPr id="13969" name="Group 559">
                        <a:extLst>
                          <a:ext uri="{FF2B5EF4-FFF2-40B4-BE49-F238E27FC236}">
                            <a16:creationId xmlns:a16="http://schemas.microsoft.com/office/drawing/2014/main" id="{6A38E110-44EB-A00C-1A86-5B8773830DB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56" y="1569"/>
                        <a:ext cx="54" cy="41"/>
                        <a:chOff x="3256" y="1569"/>
                        <a:chExt cx="54" cy="41"/>
                      </a:xfrm>
                    </p:grpSpPr>
                    <p:sp>
                      <p:nvSpPr>
                        <p:cNvPr id="13983" name="AutoShape 560">
                          <a:extLst>
                            <a:ext uri="{FF2B5EF4-FFF2-40B4-BE49-F238E27FC236}">
                              <a16:creationId xmlns:a16="http://schemas.microsoft.com/office/drawing/2014/main" id="{7D20D5DC-6DC1-1DBE-07BC-2F3406278C1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56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84" name="Rectangle 561">
                          <a:extLst>
                            <a:ext uri="{FF2B5EF4-FFF2-40B4-BE49-F238E27FC236}">
                              <a16:creationId xmlns:a16="http://schemas.microsoft.com/office/drawing/2014/main" id="{782158AA-9DCB-78CC-2120-8D35FDDB7F5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2" y="158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85" name="Rectangle 562">
                          <a:extLst>
                            <a:ext uri="{FF2B5EF4-FFF2-40B4-BE49-F238E27FC236}">
                              <a16:creationId xmlns:a16="http://schemas.microsoft.com/office/drawing/2014/main" id="{C868BFC3-A002-B074-5B35-DD65CF767B2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86" name="Rectangle 563">
                          <a:extLst>
                            <a:ext uri="{FF2B5EF4-FFF2-40B4-BE49-F238E27FC236}">
                              <a16:creationId xmlns:a16="http://schemas.microsoft.com/office/drawing/2014/main" id="{738EDCD5-46B2-FCC5-3909-11692AE4741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8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87" name="Freeform 564">
                          <a:extLst>
                            <a:ext uri="{FF2B5EF4-FFF2-40B4-BE49-F238E27FC236}">
                              <a16:creationId xmlns:a16="http://schemas.microsoft.com/office/drawing/2014/main" id="{B0C3BB92-AF48-6567-05BB-A82499F22FF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88" y="158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970" name="AutoShape 565">
                        <a:extLst>
                          <a:ext uri="{FF2B5EF4-FFF2-40B4-BE49-F238E27FC236}">
                            <a16:creationId xmlns:a16="http://schemas.microsoft.com/office/drawing/2014/main" id="{FB9E1456-F2E1-7C3D-CA10-52BB192DB28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1" name="Rectangle 566">
                        <a:extLst>
                          <a:ext uri="{FF2B5EF4-FFF2-40B4-BE49-F238E27FC236}">
                            <a16:creationId xmlns:a16="http://schemas.microsoft.com/office/drawing/2014/main" id="{30145D87-1D33-D69C-F896-B49DCF9E1F5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2" name="Rectangle 567">
                        <a:extLst>
                          <a:ext uri="{FF2B5EF4-FFF2-40B4-BE49-F238E27FC236}">
                            <a16:creationId xmlns:a16="http://schemas.microsoft.com/office/drawing/2014/main" id="{EF6F4B38-3E09-9476-8DCF-BE0918EA571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3" name="Rectangle 568">
                        <a:extLst>
                          <a:ext uri="{FF2B5EF4-FFF2-40B4-BE49-F238E27FC236}">
                            <a16:creationId xmlns:a16="http://schemas.microsoft.com/office/drawing/2014/main" id="{B18749DF-245E-B41D-8CD9-7A8ECB56847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8" y="158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4" name="AutoShape 569">
                        <a:extLst>
                          <a:ext uri="{FF2B5EF4-FFF2-40B4-BE49-F238E27FC236}">
                            <a16:creationId xmlns:a16="http://schemas.microsoft.com/office/drawing/2014/main" id="{46E36CDD-74D7-452A-E7C7-906894B19B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5" name="Rectangle 570">
                        <a:extLst>
                          <a:ext uri="{FF2B5EF4-FFF2-40B4-BE49-F238E27FC236}">
                            <a16:creationId xmlns:a16="http://schemas.microsoft.com/office/drawing/2014/main" id="{13554DE5-870E-D48A-5DC3-3C113075D55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6" name="Rectangle 571">
                        <a:extLst>
                          <a:ext uri="{FF2B5EF4-FFF2-40B4-BE49-F238E27FC236}">
                            <a16:creationId xmlns:a16="http://schemas.microsoft.com/office/drawing/2014/main" id="{8464F179-17A0-CE4D-1671-8D389888B16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7" name="Rectangle 572">
                        <a:extLst>
                          <a:ext uri="{FF2B5EF4-FFF2-40B4-BE49-F238E27FC236}">
                            <a16:creationId xmlns:a16="http://schemas.microsoft.com/office/drawing/2014/main" id="{7D82D4B5-6F40-0CDE-50A4-9AABD18BE57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78" name="Freeform 573">
                        <a:extLst>
                          <a:ext uri="{FF2B5EF4-FFF2-40B4-BE49-F238E27FC236}">
                            <a16:creationId xmlns:a16="http://schemas.microsoft.com/office/drawing/2014/main" id="{571289C1-BB08-3B4B-1912-85785196C6D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5" y="158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979" name="AutoShape 574">
                        <a:extLst>
                          <a:ext uri="{FF2B5EF4-FFF2-40B4-BE49-F238E27FC236}">
                            <a16:creationId xmlns:a16="http://schemas.microsoft.com/office/drawing/2014/main" id="{DC93B4EA-AC17-D780-4910-D9372B2DA8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80" name="Rectangle 575">
                        <a:extLst>
                          <a:ext uri="{FF2B5EF4-FFF2-40B4-BE49-F238E27FC236}">
                            <a16:creationId xmlns:a16="http://schemas.microsoft.com/office/drawing/2014/main" id="{87CD4E3C-AA27-005F-2E25-8B4547BDF8C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2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81" name="Rectangle 576">
                        <a:extLst>
                          <a:ext uri="{FF2B5EF4-FFF2-40B4-BE49-F238E27FC236}">
                            <a16:creationId xmlns:a16="http://schemas.microsoft.com/office/drawing/2014/main" id="{3BB85DE7-1EA9-57FF-8BC0-7C4241DABF9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6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82" name="Rectangle 577">
                        <a:extLst>
                          <a:ext uri="{FF2B5EF4-FFF2-40B4-BE49-F238E27FC236}">
                            <a16:creationId xmlns:a16="http://schemas.microsoft.com/office/drawing/2014/main" id="{BE270065-AA68-CB51-4422-B12A114885C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</p:grpSp>
            <p:grpSp>
              <p:nvGrpSpPr>
                <p:cNvPr id="13550" name="Group 578">
                  <a:extLst>
                    <a:ext uri="{FF2B5EF4-FFF2-40B4-BE49-F238E27FC236}">
                      <a16:creationId xmlns:a16="http://schemas.microsoft.com/office/drawing/2014/main" id="{358C98D8-0A66-5120-000F-B7D81BD9EA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18" y="1579"/>
                  <a:ext cx="452" cy="126"/>
                  <a:chOff x="3018" y="1579"/>
                  <a:chExt cx="452" cy="126"/>
                </a:xfrm>
              </p:grpSpPr>
              <p:grpSp>
                <p:nvGrpSpPr>
                  <p:cNvPr id="13757" name="Group 579">
                    <a:extLst>
                      <a:ext uri="{FF2B5EF4-FFF2-40B4-BE49-F238E27FC236}">
                        <a16:creationId xmlns:a16="http://schemas.microsoft.com/office/drawing/2014/main" id="{39934E79-4BD0-E18F-ED1D-9372B3AF014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0" y="1579"/>
                    <a:ext cx="400" cy="40"/>
                    <a:chOff x="3070" y="1579"/>
                    <a:chExt cx="400" cy="40"/>
                  </a:xfrm>
                </p:grpSpPr>
                <p:grpSp>
                  <p:nvGrpSpPr>
                    <p:cNvPr id="13922" name="Group 580">
                      <a:extLst>
                        <a:ext uri="{FF2B5EF4-FFF2-40B4-BE49-F238E27FC236}">
                          <a16:creationId xmlns:a16="http://schemas.microsoft.com/office/drawing/2014/main" id="{B8AE218D-183D-031B-BE2D-AD7A242AE26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0" y="1579"/>
                      <a:ext cx="203" cy="40"/>
                      <a:chOff x="3070" y="1579"/>
                      <a:chExt cx="203" cy="40"/>
                    </a:xfrm>
                  </p:grpSpPr>
                  <p:grpSp>
                    <p:nvGrpSpPr>
                      <p:cNvPr id="13943" name="Group 581">
                        <a:extLst>
                          <a:ext uri="{FF2B5EF4-FFF2-40B4-BE49-F238E27FC236}">
                            <a16:creationId xmlns:a16="http://schemas.microsoft.com/office/drawing/2014/main" id="{F721AA9B-1D8C-AF35-CDBF-CEA0E7CF4E2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0" y="1579"/>
                        <a:ext cx="52" cy="40"/>
                        <a:chOff x="3070" y="1579"/>
                        <a:chExt cx="52" cy="40"/>
                      </a:xfrm>
                    </p:grpSpPr>
                    <p:sp>
                      <p:nvSpPr>
                        <p:cNvPr id="13957" name="AutoShape 582">
                          <a:extLst>
                            <a:ext uri="{FF2B5EF4-FFF2-40B4-BE49-F238E27FC236}">
                              <a16:creationId xmlns:a16="http://schemas.microsoft.com/office/drawing/2014/main" id="{A04A21EB-D418-8EA5-57CD-F06D86F1299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0" y="1579"/>
                          <a:ext cx="52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58" name="Rectangle 583">
                          <a:extLst>
                            <a:ext uri="{FF2B5EF4-FFF2-40B4-BE49-F238E27FC236}">
                              <a16:creationId xmlns:a16="http://schemas.microsoft.com/office/drawing/2014/main" id="{007E5A62-7DF4-9C98-03E3-6D477CBBCF4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6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59" name="Rectangle 584">
                          <a:extLst>
                            <a:ext uri="{FF2B5EF4-FFF2-40B4-BE49-F238E27FC236}">
                              <a16:creationId xmlns:a16="http://schemas.microsoft.com/office/drawing/2014/main" id="{B7584E21-6C81-7CA3-A868-E842D18C40F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9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60" name="Rectangle 585">
                          <a:extLst>
                            <a:ext uri="{FF2B5EF4-FFF2-40B4-BE49-F238E27FC236}">
                              <a16:creationId xmlns:a16="http://schemas.microsoft.com/office/drawing/2014/main" id="{CED6A375-6E1F-BFD8-A0B9-9196E419CA9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3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61" name="Freeform 586">
                          <a:extLst>
                            <a:ext uri="{FF2B5EF4-FFF2-40B4-BE49-F238E27FC236}">
                              <a16:creationId xmlns:a16="http://schemas.microsoft.com/office/drawing/2014/main" id="{6312C126-4CF9-43BB-2596-390A1D4EEB4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00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944" name="AutoShape 587">
                        <a:extLst>
                          <a:ext uri="{FF2B5EF4-FFF2-40B4-BE49-F238E27FC236}">
                            <a16:creationId xmlns:a16="http://schemas.microsoft.com/office/drawing/2014/main" id="{F96FF327-2E9E-B3BD-FB38-6635AC37658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45" name="Rectangle 588">
                        <a:extLst>
                          <a:ext uri="{FF2B5EF4-FFF2-40B4-BE49-F238E27FC236}">
                            <a16:creationId xmlns:a16="http://schemas.microsoft.com/office/drawing/2014/main" id="{570A8294-8E80-545A-BF3D-2670C6EBA59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46" name="Rectangle 589">
                        <a:extLst>
                          <a:ext uri="{FF2B5EF4-FFF2-40B4-BE49-F238E27FC236}">
                            <a16:creationId xmlns:a16="http://schemas.microsoft.com/office/drawing/2014/main" id="{FB46ABAF-8325-27B5-A870-686FE92561C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47" name="Rectangle 590">
                        <a:extLst>
                          <a:ext uri="{FF2B5EF4-FFF2-40B4-BE49-F238E27FC236}">
                            <a16:creationId xmlns:a16="http://schemas.microsoft.com/office/drawing/2014/main" id="{A0524746-6707-CF0D-D005-97DAB04EEC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59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48" name="AutoShape 591">
                        <a:extLst>
                          <a:ext uri="{FF2B5EF4-FFF2-40B4-BE49-F238E27FC236}">
                            <a16:creationId xmlns:a16="http://schemas.microsoft.com/office/drawing/2014/main" id="{56B266F4-0F51-26CD-67A0-D76DB8DF0EA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49" name="Rectangle 592">
                        <a:extLst>
                          <a:ext uri="{FF2B5EF4-FFF2-40B4-BE49-F238E27FC236}">
                            <a16:creationId xmlns:a16="http://schemas.microsoft.com/office/drawing/2014/main" id="{55CCACBB-6A37-599A-0566-27F881A570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0" name="Rectangle 593">
                        <a:extLst>
                          <a:ext uri="{FF2B5EF4-FFF2-40B4-BE49-F238E27FC236}">
                            <a16:creationId xmlns:a16="http://schemas.microsoft.com/office/drawing/2014/main" id="{890AB656-9587-2C22-E015-7D1787C5B7F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6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1" name="Rectangle 594">
                        <a:extLst>
                          <a:ext uri="{FF2B5EF4-FFF2-40B4-BE49-F238E27FC236}">
                            <a16:creationId xmlns:a16="http://schemas.microsoft.com/office/drawing/2014/main" id="{3E5CEC1E-6614-E9CD-443E-D38F3EB2476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2" name="Freeform 595">
                        <a:extLst>
                          <a:ext uri="{FF2B5EF4-FFF2-40B4-BE49-F238E27FC236}">
                            <a16:creationId xmlns:a16="http://schemas.microsoft.com/office/drawing/2014/main" id="{A0E02E0B-56B9-6C79-7193-D63C27DB467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7" y="1595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953" name="AutoShape 596">
                        <a:extLst>
                          <a:ext uri="{FF2B5EF4-FFF2-40B4-BE49-F238E27FC236}">
                            <a16:creationId xmlns:a16="http://schemas.microsoft.com/office/drawing/2014/main" id="{2CB6B298-E0A6-AC81-BB8E-76E7A2CF0D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7" y="1579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4" name="Rectangle 597">
                        <a:extLst>
                          <a:ext uri="{FF2B5EF4-FFF2-40B4-BE49-F238E27FC236}">
                            <a16:creationId xmlns:a16="http://schemas.microsoft.com/office/drawing/2014/main" id="{02077E96-E893-8132-B841-196CA6B7152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5" name="Rectangle 598">
                        <a:extLst>
                          <a:ext uri="{FF2B5EF4-FFF2-40B4-BE49-F238E27FC236}">
                            <a16:creationId xmlns:a16="http://schemas.microsoft.com/office/drawing/2014/main" id="{881F80BD-858F-42FA-5E7D-6114671E75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9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56" name="Rectangle 599">
                        <a:extLst>
                          <a:ext uri="{FF2B5EF4-FFF2-40B4-BE49-F238E27FC236}">
                            <a16:creationId xmlns:a16="http://schemas.microsoft.com/office/drawing/2014/main" id="{636CAD06-1379-725B-1527-D27CF98131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1" y="159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923" name="Group 600">
                      <a:extLst>
                        <a:ext uri="{FF2B5EF4-FFF2-40B4-BE49-F238E27FC236}">
                          <a16:creationId xmlns:a16="http://schemas.microsoft.com/office/drawing/2014/main" id="{B8BE66D0-327D-32F4-23CC-9CD78249EFF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6" y="1579"/>
                      <a:ext cx="204" cy="40"/>
                      <a:chOff x="3266" y="1579"/>
                      <a:chExt cx="204" cy="40"/>
                    </a:xfrm>
                  </p:grpSpPr>
                  <p:grpSp>
                    <p:nvGrpSpPr>
                      <p:cNvPr id="13924" name="Group 601">
                        <a:extLst>
                          <a:ext uri="{FF2B5EF4-FFF2-40B4-BE49-F238E27FC236}">
                            <a16:creationId xmlns:a16="http://schemas.microsoft.com/office/drawing/2014/main" id="{960FD1C0-242B-1F8A-273C-11ACF4ADB9B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66" y="1579"/>
                        <a:ext cx="55" cy="40"/>
                        <a:chOff x="3266" y="1579"/>
                        <a:chExt cx="55" cy="40"/>
                      </a:xfrm>
                    </p:grpSpPr>
                    <p:sp>
                      <p:nvSpPr>
                        <p:cNvPr id="13938" name="AutoShape 602">
                          <a:extLst>
                            <a:ext uri="{FF2B5EF4-FFF2-40B4-BE49-F238E27FC236}">
                              <a16:creationId xmlns:a16="http://schemas.microsoft.com/office/drawing/2014/main" id="{8301B59F-1C6D-8BE0-2734-D5639103582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579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39" name="Rectangle 603">
                          <a:extLst>
                            <a:ext uri="{FF2B5EF4-FFF2-40B4-BE49-F238E27FC236}">
                              <a16:creationId xmlns:a16="http://schemas.microsoft.com/office/drawing/2014/main" id="{C1A13DF5-CB8D-CC89-63D1-89AAD634912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3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40" name="Rectangle 604">
                          <a:extLst>
                            <a:ext uri="{FF2B5EF4-FFF2-40B4-BE49-F238E27FC236}">
                              <a16:creationId xmlns:a16="http://schemas.microsoft.com/office/drawing/2014/main" id="{D5E6FFDA-4FBA-7113-14B3-69AED4B44D0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8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41" name="Rectangle 605">
                          <a:extLst>
                            <a:ext uri="{FF2B5EF4-FFF2-40B4-BE49-F238E27FC236}">
                              <a16:creationId xmlns:a16="http://schemas.microsoft.com/office/drawing/2014/main" id="{AE983A5D-7426-FBB4-486A-296391CAC37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0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42" name="Freeform 606">
                          <a:extLst>
                            <a:ext uri="{FF2B5EF4-FFF2-40B4-BE49-F238E27FC236}">
                              <a16:creationId xmlns:a16="http://schemas.microsoft.com/office/drawing/2014/main" id="{AD534045-13DC-741F-A90D-65097270193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96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925" name="AutoShape 607">
                        <a:extLst>
                          <a:ext uri="{FF2B5EF4-FFF2-40B4-BE49-F238E27FC236}">
                            <a16:creationId xmlns:a16="http://schemas.microsoft.com/office/drawing/2014/main" id="{975343C8-2C05-D731-C494-9101062AAE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26" name="Rectangle 608">
                        <a:extLst>
                          <a:ext uri="{FF2B5EF4-FFF2-40B4-BE49-F238E27FC236}">
                            <a16:creationId xmlns:a16="http://schemas.microsoft.com/office/drawing/2014/main" id="{6B66379C-EDD7-F835-37CD-2E4A878764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27" name="Rectangle 609">
                        <a:extLst>
                          <a:ext uri="{FF2B5EF4-FFF2-40B4-BE49-F238E27FC236}">
                            <a16:creationId xmlns:a16="http://schemas.microsoft.com/office/drawing/2014/main" id="{1CA0CE87-7623-574D-B848-30F34FBAD1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28" name="Rectangle 610">
                        <a:extLst>
                          <a:ext uri="{FF2B5EF4-FFF2-40B4-BE49-F238E27FC236}">
                            <a16:creationId xmlns:a16="http://schemas.microsoft.com/office/drawing/2014/main" id="{614E3A7C-9781-DD5D-DACE-8E313F256F9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59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29" name="AutoShape 611">
                        <a:extLst>
                          <a:ext uri="{FF2B5EF4-FFF2-40B4-BE49-F238E27FC236}">
                            <a16:creationId xmlns:a16="http://schemas.microsoft.com/office/drawing/2014/main" id="{76BEC09E-3435-1341-40B0-58F0763984A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0" name="Rectangle 612">
                        <a:extLst>
                          <a:ext uri="{FF2B5EF4-FFF2-40B4-BE49-F238E27FC236}">
                            <a16:creationId xmlns:a16="http://schemas.microsoft.com/office/drawing/2014/main" id="{0B2CD058-A52D-3C38-69F0-10A54791B28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0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1" name="Rectangle 613">
                        <a:extLst>
                          <a:ext uri="{FF2B5EF4-FFF2-40B4-BE49-F238E27FC236}">
                            <a16:creationId xmlns:a16="http://schemas.microsoft.com/office/drawing/2014/main" id="{4C015F16-412C-BF56-8345-A33FE54E67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5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2" name="Rectangle 614">
                        <a:extLst>
                          <a:ext uri="{FF2B5EF4-FFF2-40B4-BE49-F238E27FC236}">
                            <a16:creationId xmlns:a16="http://schemas.microsoft.com/office/drawing/2014/main" id="{092A1B34-9FD2-5DFE-EE28-5FB0E53D70A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3" name="Freeform 615">
                        <a:extLst>
                          <a:ext uri="{FF2B5EF4-FFF2-40B4-BE49-F238E27FC236}">
                            <a16:creationId xmlns:a16="http://schemas.microsoft.com/office/drawing/2014/main" id="{6D5554A3-CC13-EEF6-37A3-591121CF13D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95" y="1595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934" name="AutoShape 616">
                        <a:extLst>
                          <a:ext uri="{FF2B5EF4-FFF2-40B4-BE49-F238E27FC236}">
                            <a16:creationId xmlns:a16="http://schemas.microsoft.com/office/drawing/2014/main" id="{268E0C0C-331E-4ED0-1399-E5F7B8E2ABA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5" name="Rectangle 617">
                        <a:extLst>
                          <a:ext uri="{FF2B5EF4-FFF2-40B4-BE49-F238E27FC236}">
                            <a16:creationId xmlns:a16="http://schemas.microsoft.com/office/drawing/2014/main" id="{28B1D10F-7066-622E-ABD1-49A81F30ED1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6" name="Rectangle 618">
                        <a:extLst>
                          <a:ext uri="{FF2B5EF4-FFF2-40B4-BE49-F238E27FC236}">
                            <a16:creationId xmlns:a16="http://schemas.microsoft.com/office/drawing/2014/main" id="{E6000FFD-2D16-D12F-DF67-03ED5B3BE7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37" name="Rectangle 619">
                        <a:extLst>
                          <a:ext uri="{FF2B5EF4-FFF2-40B4-BE49-F238E27FC236}">
                            <a16:creationId xmlns:a16="http://schemas.microsoft.com/office/drawing/2014/main" id="{72FE761D-98B0-BA7D-904F-CDA89B2464E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8" y="1598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758" name="Group 620">
                    <a:extLst>
                      <a:ext uri="{FF2B5EF4-FFF2-40B4-BE49-F238E27FC236}">
                        <a16:creationId xmlns:a16="http://schemas.microsoft.com/office/drawing/2014/main" id="{704252B9-0E0E-7F35-1682-FD455019E84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48" y="1608"/>
                    <a:ext cx="402" cy="39"/>
                    <a:chOff x="3048" y="1608"/>
                    <a:chExt cx="402" cy="39"/>
                  </a:xfrm>
                </p:grpSpPr>
                <p:grpSp>
                  <p:nvGrpSpPr>
                    <p:cNvPr id="13882" name="Group 621">
                      <a:extLst>
                        <a:ext uri="{FF2B5EF4-FFF2-40B4-BE49-F238E27FC236}">
                          <a16:creationId xmlns:a16="http://schemas.microsoft.com/office/drawing/2014/main" id="{E0E14A50-8DF1-8BBD-21C0-1DE18EE0255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8" y="1608"/>
                      <a:ext cx="204" cy="39"/>
                      <a:chOff x="3048" y="1608"/>
                      <a:chExt cx="204" cy="39"/>
                    </a:xfrm>
                  </p:grpSpPr>
                  <p:grpSp>
                    <p:nvGrpSpPr>
                      <p:cNvPr id="13903" name="Group 622">
                        <a:extLst>
                          <a:ext uri="{FF2B5EF4-FFF2-40B4-BE49-F238E27FC236}">
                            <a16:creationId xmlns:a16="http://schemas.microsoft.com/office/drawing/2014/main" id="{7BF0D283-87CD-3E59-4F65-6F179AA11BE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8" y="1608"/>
                        <a:ext cx="55" cy="39"/>
                        <a:chOff x="3048" y="1608"/>
                        <a:chExt cx="55" cy="39"/>
                      </a:xfrm>
                    </p:grpSpPr>
                    <p:sp>
                      <p:nvSpPr>
                        <p:cNvPr id="13917" name="AutoShape 623">
                          <a:extLst>
                            <a:ext uri="{FF2B5EF4-FFF2-40B4-BE49-F238E27FC236}">
                              <a16:creationId xmlns:a16="http://schemas.microsoft.com/office/drawing/2014/main" id="{F5F55F64-D07F-55C7-C6CF-682C891E04C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" y="1608"/>
                          <a:ext cx="55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18" name="Rectangle 624">
                          <a:extLst>
                            <a:ext uri="{FF2B5EF4-FFF2-40B4-BE49-F238E27FC236}">
                              <a16:creationId xmlns:a16="http://schemas.microsoft.com/office/drawing/2014/main" id="{6BEBCCA8-F56B-8FFE-0841-B2EDDCDB3C9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6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19" name="Rectangle 625">
                          <a:extLst>
                            <a:ext uri="{FF2B5EF4-FFF2-40B4-BE49-F238E27FC236}">
                              <a16:creationId xmlns:a16="http://schemas.microsoft.com/office/drawing/2014/main" id="{7F361DDC-DA60-8726-5139-DFB4C25549E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6" y="1626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20" name="Rectangle 626">
                          <a:extLst>
                            <a:ext uri="{FF2B5EF4-FFF2-40B4-BE49-F238E27FC236}">
                              <a16:creationId xmlns:a16="http://schemas.microsoft.com/office/drawing/2014/main" id="{5F4267DD-7CD4-37B2-B9CA-E82DD3A4520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2" y="1626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21" name="Freeform 627">
                          <a:extLst>
                            <a:ext uri="{FF2B5EF4-FFF2-40B4-BE49-F238E27FC236}">
                              <a16:creationId xmlns:a16="http://schemas.microsoft.com/office/drawing/2014/main" id="{38A8F30E-FBE8-2BA5-4B62-040503555E1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9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904" name="AutoShape 628">
                        <a:extLst>
                          <a:ext uri="{FF2B5EF4-FFF2-40B4-BE49-F238E27FC236}">
                            <a16:creationId xmlns:a16="http://schemas.microsoft.com/office/drawing/2014/main" id="{A1469F7F-BBAA-FB46-E721-14C2F0A6A92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5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05" name="Rectangle 629">
                        <a:extLst>
                          <a:ext uri="{FF2B5EF4-FFF2-40B4-BE49-F238E27FC236}">
                            <a16:creationId xmlns:a16="http://schemas.microsoft.com/office/drawing/2014/main" id="{7DE622B4-50CB-049F-82A6-C0F611D0A53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2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06" name="Rectangle 630">
                        <a:extLst>
                          <a:ext uri="{FF2B5EF4-FFF2-40B4-BE49-F238E27FC236}">
                            <a16:creationId xmlns:a16="http://schemas.microsoft.com/office/drawing/2014/main" id="{29B05E9A-D3FC-33AD-9774-0F84203B86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07" name="Rectangle 631">
                        <a:extLst>
                          <a:ext uri="{FF2B5EF4-FFF2-40B4-BE49-F238E27FC236}">
                            <a16:creationId xmlns:a16="http://schemas.microsoft.com/office/drawing/2014/main" id="{0DAAD593-F0B1-5BE6-76E5-9AA8F7730AF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9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08" name="AutoShape 632">
                        <a:extLst>
                          <a:ext uri="{FF2B5EF4-FFF2-40B4-BE49-F238E27FC236}">
                            <a16:creationId xmlns:a16="http://schemas.microsoft.com/office/drawing/2014/main" id="{B8686D86-34B7-C3CC-2815-53C5D2CD7C5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08"/>
                        <a:ext cx="56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09" name="Rectangle 633">
                        <a:extLst>
                          <a:ext uri="{FF2B5EF4-FFF2-40B4-BE49-F238E27FC236}">
                            <a16:creationId xmlns:a16="http://schemas.microsoft.com/office/drawing/2014/main" id="{1113F9AC-B9C7-14C8-6FA8-A0F9AAD3281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3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0" name="Rectangle 634">
                        <a:extLst>
                          <a:ext uri="{FF2B5EF4-FFF2-40B4-BE49-F238E27FC236}">
                            <a16:creationId xmlns:a16="http://schemas.microsoft.com/office/drawing/2014/main" id="{D6AA500F-3B65-5571-7492-7B5E9292B2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1" name="Rectangle 635">
                        <a:extLst>
                          <a:ext uri="{FF2B5EF4-FFF2-40B4-BE49-F238E27FC236}">
                            <a16:creationId xmlns:a16="http://schemas.microsoft.com/office/drawing/2014/main" id="{121BB770-E8A9-7D01-BA09-69BB5B4D8C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1" y="162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2" name="Freeform 636">
                        <a:extLst>
                          <a:ext uri="{FF2B5EF4-FFF2-40B4-BE49-F238E27FC236}">
                            <a16:creationId xmlns:a16="http://schemas.microsoft.com/office/drawing/2014/main" id="{7FE9560B-2CB2-6F8E-367D-5115F62CB0D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77" y="1622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913" name="AutoShape 637">
                        <a:extLst>
                          <a:ext uri="{FF2B5EF4-FFF2-40B4-BE49-F238E27FC236}">
                            <a16:creationId xmlns:a16="http://schemas.microsoft.com/office/drawing/2014/main" id="{E3ED9F58-5185-8320-FB39-C79588FB580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4" name="Rectangle 638">
                        <a:extLst>
                          <a:ext uri="{FF2B5EF4-FFF2-40B4-BE49-F238E27FC236}">
                            <a16:creationId xmlns:a16="http://schemas.microsoft.com/office/drawing/2014/main" id="{2EF2F827-5F38-4161-1E62-045B47A838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5" name="Rectangle 639">
                        <a:extLst>
                          <a:ext uri="{FF2B5EF4-FFF2-40B4-BE49-F238E27FC236}">
                            <a16:creationId xmlns:a16="http://schemas.microsoft.com/office/drawing/2014/main" id="{FE2E3BDF-CE8F-EE71-ACBA-5256C2F9B83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8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916" name="Rectangle 640">
                        <a:extLst>
                          <a:ext uri="{FF2B5EF4-FFF2-40B4-BE49-F238E27FC236}">
                            <a16:creationId xmlns:a16="http://schemas.microsoft.com/office/drawing/2014/main" id="{EC41BDF5-8969-D020-77F8-65E80565585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883" name="Group 641">
                      <a:extLst>
                        <a:ext uri="{FF2B5EF4-FFF2-40B4-BE49-F238E27FC236}">
                          <a16:creationId xmlns:a16="http://schemas.microsoft.com/office/drawing/2014/main" id="{3C650B65-EFD9-D965-0BB1-65081EAAC3E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6" y="1608"/>
                      <a:ext cx="204" cy="39"/>
                      <a:chOff x="3246" y="1608"/>
                      <a:chExt cx="204" cy="39"/>
                    </a:xfrm>
                  </p:grpSpPr>
                  <p:grpSp>
                    <p:nvGrpSpPr>
                      <p:cNvPr id="13884" name="Group 642">
                        <a:extLst>
                          <a:ext uri="{FF2B5EF4-FFF2-40B4-BE49-F238E27FC236}">
                            <a16:creationId xmlns:a16="http://schemas.microsoft.com/office/drawing/2014/main" id="{7BC53294-2724-26D4-0084-51DD5C65ED0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6" y="1608"/>
                        <a:ext cx="54" cy="39"/>
                        <a:chOff x="3246" y="1608"/>
                        <a:chExt cx="54" cy="39"/>
                      </a:xfrm>
                    </p:grpSpPr>
                    <p:sp>
                      <p:nvSpPr>
                        <p:cNvPr id="13898" name="AutoShape 643">
                          <a:extLst>
                            <a:ext uri="{FF2B5EF4-FFF2-40B4-BE49-F238E27FC236}">
                              <a16:creationId xmlns:a16="http://schemas.microsoft.com/office/drawing/2014/main" id="{23BC0CD5-735A-5F8A-B0D0-47CA8F2CE52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6" y="1608"/>
                          <a:ext cx="54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99" name="Rectangle 644">
                          <a:extLst>
                            <a:ext uri="{FF2B5EF4-FFF2-40B4-BE49-F238E27FC236}">
                              <a16:creationId xmlns:a16="http://schemas.microsoft.com/office/drawing/2014/main" id="{53ACD2B7-21C6-92D1-F534-BCE8B8B6219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3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00" name="Rectangle 645">
                          <a:extLst>
                            <a:ext uri="{FF2B5EF4-FFF2-40B4-BE49-F238E27FC236}">
                              <a16:creationId xmlns:a16="http://schemas.microsoft.com/office/drawing/2014/main" id="{CA4B0B31-83EA-1138-3669-96130CE904C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626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01" name="Rectangle 646">
                          <a:extLst>
                            <a:ext uri="{FF2B5EF4-FFF2-40B4-BE49-F238E27FC236}">
                              <a16:creationId xmlns:a16="http://schemas.microsoft.com/office/drawing/2014/main" id="{A1A4B203-B030-4984-835D-90A354DF93A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1" y="1626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902" name="Freeform 647">
                          <a:extLst>
                            <a:ext uri="{FF2B5EF4-FFF2-40B4-BE49-F238E27FC236}">
                              <a16:creationId xmlns:a16="http://schemas.microsoft.com/office/drawing/2014/main" id="{AAF5625D-D3B3-0DBC-1679-0A49FD03774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77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885" name="AutoShape 648">
                        <a:extLst>
                          <a:ext uri="{FF2B5EF4-FFF2-40B4-BE49-F238E27FC236}">
                            <a16:creationId xmlns:a16="http://schemas.microsoft.com/office/drawing/2014/main" id="{A291DDB6-3FEC-F1F9-4D64-E86713FEE96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4" y="1608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86" name="Rectangle 649">
                        <a:extLst>
                          <a:ext uri="{FF2B5EF4-FFF2-40B4-BE49-F238E27FC236}">
                            <a16:creationId xmlns:a16="http://schemas.microsoft.com/office/drawing/2014/main" id="{AD5CB419-A45A-D535-BDE7-EDAC97B58D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87" name="Rectangle 650">
                        <a:extLst>
                          <a:ext uri="{FF2B5EF4-FFF2-40B4-BE49-F238E27FC236}">
                            <a16:creationId xmlns:a16="http://schemas.microsoft.com/office/drawing/2014/main" id="{D0478B32-32C9-1B5E-1453-88C4418AEFE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88" name="Rectangle 651">
                        <a:extLst>
                          <a:ext uri="{FF2B5EF4-FFF2-40B4-BE49-F238E27FC236}">
                            <a16:creationId xmlns:a16="http://schemas.microsoft.com/office/drawing/2014/main" id="{DAB64763-B2A9-14BF-C292-77CC62F8B4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8" y="1626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89" name="AutoShape 652">
                        <a:extLst>
                          <a:ext uri="{FF2B5EF4-FFF2-40B4-BE49-F238E27FC236}">
                            <a16:creationId xmlns:a16="http://schemas.microsoft.com/office/drawing/2014/main" id="{AF130433-557A-076A-C585-EFBB026B2B4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4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0" name="Rectangle 653">
                        <a:extLst>
                          <a:ext uri="{FF2B5EF4-FFF2-40B4-BE49-F238E27FC236}">
                            <a16:creationId xmlns:a16="http://schemas.microsoft.com/office/drawing/2014/main" id="{E64013C7-D769-9D77-A888-7EDDEEA1D8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1" name="Rectangle 654">
                        <a:extLst>
                          <a:ext uri="{FF2B5EF4-FFF2-40B4-BE49-F238E27FC236}">
                            <a16:creationId xmlns:a16="http://schemas.microsoft.com/office/drawing/2014/main" id="{C847D7C0-381D-22FB-66C7-A60588A0483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2" name="Rectangle 655">
                        <a:extLst>
                          <a:ext uri="{FF2B5EF4-FFF2-40B4-BE49-F238E27FC236}">
                            <a16:creationId xmlns:a16="http://schemas.microsoft.com/office/drawing/2014/main" id="{B5C04453-31D4-7608-A28E-0F82106FFA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8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3" name="Freeform 656">
                        <a:extLst>
                          <a:ext uri="{FF2B5EF4-FFF2-40B4-BE49-F238E27FC236}">
                            <a16:creationId xmlns:a16="http://schemas.microsoft.com/office/drawing/2014/main" id="{D8082435-99DD-7D10-9E4E-05DE5B4CED1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5" y="1622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94" name="AutoShape 657">
                        <a:extLst>
                          <a:ext uri="{FF2B5EF4-FFF2-40B4-BE49-F238E27FC236}">
                            <a16:creationId xmlns:a16="http://schemas.microsoft.com/office/drawing/2014/main" id="{C3E4D96B-B7C9-564F-7ADA-55C3BC7003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5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5" name="Rectangle 658">
                        <a:extLst>
                          <a:ext uri="{FF2B5EF4-FFF2-40B4-BE49-F238E27FC236}">
                            <a16:creationId xmlns:a16="http://schemas.microsoft.com/office/drawing/2014/main" id="{6A84B2D1-938B-6377-3D8E-3E02FBB6529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0" y="1626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6" name="Rectangle 659">
                        <a:extLst>
                          <a:ext uri="{FF2B5EF4-FFF2-40B4-BE49-F238E27FC236}">
                            <a16:creationId xmlns:a16="http://schemas.microsoft.com/office/drawing/2014/main" id="{180FC057-8626-C5E7-A46E-A4E31727AAE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97" name="Rectangle 660">
                        <a:extLst>
                          <a:ext uri="{FF2B5EF4-FFF2-40B4-BE49-F238E27FC236}">
                            <a16:creationId xmlns:a16="http://schemas.microsoft.com/office/drawing/2014/main" id="{F1557D35-5838-5EDB-5826-F04FA1EB761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759" name="Group 661">
                    <a:extLst>
                      <a:ext uri="{FF2B5EF4-FFF2-40B4-BE49-F238E27FC236}">
                        <a16:creationId xmlns:a16="http://schemas.microsoft.com/office/drawing/2014/main" id="{802B35FB-F239-64A2-7F1D-1AC34B526DD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38" y="1633"/>
                    <a:ext cx="403" cy="39"/>
                    <a:chOff x="3038" y="1633"/>
                    <a:chExt cx="403" cy="39"/>
                  </a:xfrm>
                </p:grpSpPr>
                <p:grpSp>
                  <p:nvGrpSpPr>
                    <p:cNvPr id="13842" name="Group 662">
                      <a:extLst>
                        <a:ext uri="{FF2B5EF4-FFF2-40B4-BE49-F238E27FC236}">
                          <a16:creationId xmlns:a16="http://schemas.microsoft.com/office/drawing/2014/main" id="{73E2E6DD-0C30-22E4-15AB-082E89052FC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38" y="1633"/>
                      <a:ext cx="204" cy="39"/>
                      <a:chOff x="3038" y="1633"/>
                      <a:chExt cx="204" cy="39"/>
                    </a:xfrm>
                  </p:grpSpPr>
                  <p:grpSp>
                    <p:nvGrpSpPr>
                      <p:cNvPr id="13863" name="Group 663">
                        <a:extLst>
                          <a:ext uri="{FF2B5EF4-FFF2-40B4-BE49-F238E27FC236}">
                            <a16:creationId xmlns:a16="http://schemas.microsoft.com/office/drawing/2014/main" id="{0C1EBB13-BC8C-0243-4676-1CDD5B234AE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38" y="1633"/>
                        <a:ext cx="55" cy="39"/>
                        <a:chOff x="3038" y="1633"/>
                        <a:chExt cx="55" cy="39"/>
                      </a:xfrm>
                    </p:grpSpPr>
                    <p:sp>
                      <p:nvSpPr>
                        <p:cNvPr id="13877" name="AutoShape 664">
                          <a:extLst>
                            <a:ext uri="{FF2B5EF4-FFF2-40B4-BE49-F238E27FC236}">
                              <a16:creationId xmlns:a16="http://schemas.microsoft.com/office/drawing/2014/main" id="{5376AA04-49CD-A2CC-4C3F-CA5EBCEFF4A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8" y="1633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78" name="Rectangle 665">
                          <a:extLst>
                            <a:ext uri="{FF2B5EF4-FFF2-40B4-BE49-F238E27FC236}">
                              <a16:creationId xmlns:a16="http://schemas.microsoft.com/office/drawing/2014/main" id="{921745F1-901A-5D4C-2FF5-D3F8248CC17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6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79" name="Rectangle 666">
                          <a:extLst>
                            <a:ext uri="{FF2B5EF4-FFF2-40B4-BE49-F238E27FC236}">
                              <a16:creationId xmlns:a16="http://schemas.microsoft.com/office/drawing/2014/main" id="{34F194D5-A0F8-CCE4-8A5F-EBAB80F7BB5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0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80" name="Rectangle 667">
                          <a:extLst>
                            <a:ext uri="{FF2B5EF4-FFF2-40B4-BE49-F238E27FC236}">
                              <a16:creationId xmlns:a16="http://schemas.microsoft.com/office/drawing/2014/main" id="{8B78A8C0-FC3F-3CD4-64E9-8003FBE34C6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3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81" name="Freeform 668">
                          <a:extLst>
                            <a:ext uri="{FF2B5EF4-FFF2-40B4-BE49-F238E27FC236}">
                              <a16:creationId xmlns:a16="http://schemas.microsoft.com/office/drawing/2014/main" id="{1844AB9D-2892-5DEA-FF76-286F5826D40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0" y="164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864" name="AutoShape 669">
                        <a:extLst>
                          <a:ext uri="{FF2B5EF4-FFF2-40B4-BE49-F238E27FC236}">
                            <a16:creationId xmlns:a16="http://schemas.microsoft.com/office/drawing/2014/main" id="{B7F420D4-C46B-A895-FC2D-C7E59597D8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65" name="Rectangle 670">
                        <a:extLst>
                          <a:ext uri="{FF2B5EF4-FFF2-40B4-BE49-F238E27FC236}">
                            <a16:creationId xmlns:a16="http://schemas.microsoft.com/office/drawing/2014/main" id="{81704BF5-BF43-3133-4FA7-6A9CBB7CE53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66" name="Rectangle 671">
                        <a:extLst>
                          <a:ext uri="{FF2B5EF4-FFF2-40B4-BE49-F238E27FC236}">
                            <a16:creationId xmlns:a16="http://schemas.microsoft.com/office/drawing/2014/main" id="{5DD0A6A9-C7A6-6F66-E669-CBF354E4BF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67" name="Rectangle 672">
                        <a:extLst>
                          <a:ext uri="{FF2B5EF4-FFF2-40B4-BE49-F238E27FC236}">
                            <a16:creationId xmlns:a16="http://schemas.microsoft.com/office/drawing/2014/main" id="{0D7E8FBA-8FDC-3D89-2106-87C7EA7D466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8" y="1652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68" name="AutoShape 673">
                        <a:extLst>
                          <a:ext uri="{FF2B5EF4-FFF2-40B4-BE49-F238E27FC236}">
                            <a16:creationId xmlns:a16="http://schemas.microsoft.com/office/drawing/2014/main" id="{3F5E6815-41EF-2A9F-8F50-59AB50CB9DE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69" name="Rectangle 674">
                        <a:extLst>
                          <a:ext uri="{FF2B5EF4-FFF2-40B4-BE49-F238E27FC236}">
                            <a16:creationId xmlns:a16="http://schemas.microsoft.com/office/drawing/2014/main" id="{9808A240-0914-7103-DED8-1EAA84F1BE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0" name="Rectangle 675">
                        <a:extLst>
                          <a:ext uri="{FF2B5EF4-FFF2-40B4-BE49-F238E27FC236}">
                            <a16:creationId xmlns:a16="http://schemas.microsoft.com/office/drawing/2014/main" id="{BFFDE9E5-27AE-EFCF-C690-701C9E91EEE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1" name="Rectangle 676">
                        <a:extLst>
                          <a:ext uri="{FF2B5EF4-FFF2-40B4-BE49-F238E27FC236}">
                            <a16:creationId xmlns:a16="http://schemas.microsoft.com/office/drawing/2014/main" id="{8D0EC640-7D08-12C5-90AB-29D02484CC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2" name="Freeform 677">
                        <a:extLst>
                          <a:ext uri="{FF2B5EF4-FFF2-40B4-BE49-F238E27FC236}">
                            <a16:creationId xmlns:a16="http://schemas.microsoft.com/office/drawing/2014/main" id="{DFF41849-A55E-7E44-8C62-38466053616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7" y="1648"/>
                        <a:ext cx="11" cy="24"/>
                      </a:xfrm>
                      <a:custGeom>
                        <a:avLst/>
                        <a:gdLst>
                          <a:gd name="T0" fmla="*/ 10 w 11"/>
                          <a:gd name="T1" fmla="*/ 19 h 24"/>
                          <a:gd name="T2" fmla="*/ 10 w 11"/>
                          <a:gd name="T3" fmla="*/ 0 h 24"/>
                          <a:gd name="T4" fmla="*/ 0 w 11"/>
                          <a:gd name="T5" fmla="*/ 5 h 24"/>
                          <a:gd name="T6" fmla="*/ 0 w 11"/>
                          <a:gd name="T7" fmla="*/ 23 h 24"/>
                          <a:gd name="T8" fmla="*/ 10 w 11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1"/>
                          <a:gd name="T16" fmla="*/ 0 h 24"/>
                          <a:gd name="T17" fmla="*/ 11 w 11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1" h="24">
                            <a:moveTo>
                              <a:pt x="10" y="19"/>
                            </a:moveTo>
                            <a:lnTo>
                              <a:pt x="10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10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73" name="AutoShape 678">
                        <a:extLst>
                          <a:ext uri="{FF2B5EF4-FFF2-40B4-BE49-F238E27FC236}">
                            <a16:creationId xmlns:a16="http://schemas.microsoft.com/office/drawing/2014/main" id="{F77612FF-879C-C28D-FF2D-DE88008CE6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8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4" name="Rectangle 679">
                        <a:extLst>
                          <a:ext uri="{FF2B5EF4-FFF2-40B4-BE49-F238E27FC236}">
                            <a16:creationId xmlns:a16="http://schemas.microsoft.com/office/drawing/2014/main" id="{23637864-52BF-A125-33F9-57044DA994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5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5" name="Rectangle 680">
                        <a:extLst>
                          <a:ext uri="{FF2B5EF4-FFF2-40B4-BE49-F238E27FC236}">
                            <a16:creationId xmlns:a16="http://schemas.microsoft.com/office/drawing/2014/main" id="{62D56593-3201-C3F6-52AD-0962CBEA9B2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9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76" name="Rectangle 681">
                        <a:extLst>
                          <a:ext uri="{FF2B5EF4-FFF2-40B4-BE49-F238E27FC236}">
                            <a16:creationId xmlns:a16="http://schemas.microsoft.com/office/drawing/2014/main" id="{04C4240D-1028-E950-D9CD-631DD68598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1" y="165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843" name="Group 682">
                      <a:extLst>
                        <a:ext uri="{FF2B5EF4-FFF2-40B4-BE49-F238E27FC236}">
                          <a16:creationId xmlns:a16="http://schemas.microsoft.com/office/drawing/2014/main" id="{8BA1AF6D-A32C-8477-58AE-AE5D66237D9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7" y="1633"/>
                      <a:ext cx="204" cy="39"/>
                      <a:chOff x="3237" y="1633"/>
                      <a:chExt cx="204" cy="39"/>
                    </a:xfrm>
                  </p:grpSpPr>
                  <p:grpSp>
                    <p:nvGrpSpPr>
                      <p:cNvPr id="13844" name="Group 683">
                        <a:extLst>
                          <a:ext uri="{FF2B5EF4-FFF2-40B4-BE49-F238E27FC236}">
                            <a16:creationId xmlns:a16="http://schemas.microsoft.com/office/drawing/2014/main" id="{9269BA29-5FBB-5850-BBB9-88A3242263B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7" y="1633"/>
                        <a:ext cx="54" cy="39"/>
                        <a:chOff x="3237" y="1633"/>
                        <a:chExt cx="54" cy="39"/>
                      </a:xfrm>
                    </p:grpSpPr>
                    <p:sp>
                      <p:nvSpPr>
                        <p:cNvPr id="13858" name="AutoShape 684">
                          <a:extLst>
                            <a:ext uri="{FF2B5EF4-FFF2-40B4-BE49-F238E27FC236}">
                              <a16:creationId xmlns:a16="http://schemas.microsoft.com/office/drawing/2014/main" id="{9F87056F-4CCD-26DD-BB34-B4B52FE00B4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7" y="1633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59" name="Rectangle 685">
                          <a:extLst>
                            <a:ext uri="{FF2B5EF4-FFF2-40B4-BE49-F238E27FC236}">
                              <a16:creationId xmlns:a16="http://schemas.microsoft.com/office/drawing/2014/main" id="{8B20494B-49C3-D436-E19E-CA77721F925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4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60" name="Rectangle 686">
                          <a:extLst>
                            <a:ext uri="{FF2B5EF4-FFF2-40B4-BE49-F238E27FC236}">
                              <a16:creationId xmlns:a16="http://schemas.microsoft.com/office/drawing/2014/main" id="{453A4CFC-008B-F9E4-ED73-4172850FA37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61" name="Rectangle 687">
                          <a:extLst>
                            <a:ext uri="{FF2B5EF4-FFF2-40B4-BE49-F238E27FC236}">
                              <a16:creationId xmlns:a16="http://schemas.microsoft.com/office/drawing/2014/main" id="{0C86805F-6386-5F43-F333-6797931122B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1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62" name="Freeform 688">
                          <a:extLst>
                            <a:ext uri="{FF2B5EF4-FFF2-40B4-BE49-F238E27FC236}">
                              <a16:creationId xmlns:a16="http://schemas.microsoft.com/office/drawing/2014/main" id="{B6D9B3E4-8933-6D40-FCA1-FBFED81CA5F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8" y="164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845" name="AutoShape 689">
                        <a:extLst>
                          <a:ext uri="{FF2B5EF4-FFF2-40B4-BE49-F238E27FC236}">
                            <a16:creationId xmlns:a16="http://schemas.microsoft.com/office/drawing/2014/main" id="{E9D3491E-B9D1-3110-C82F-4BE2394826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4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46" name="Rectangle 690">
                        <a:extLst>
                          <a:ext uri="{FF2B5EF4-FFF2-40B4-BE49-F238E27FC236}">
                            <a16:creationId xmlns:a16="http://schemas.microsoft.com/office/drawing/2014/main" id="{C39577F6-777F-C1A2-6C6F-CB224A0A440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1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47" name="Rectangle 691">
                        <a:extLst>
                          <a:ext uri="{FF2B5EF4-FFF2-40B4-BE49-F238E27FC236}">
                            <a16:creationId xmlns:a16="http://schemas.microsoft.com/office/drawing/2014/main" id="{9B679984-54B1-11D1-C02A-C471B236FAD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48" name="Rectangle 692">
                        <a:extLst>
                          <a:ext uri="{FF2B5EF4-FFF2-40B4-BE49-F238E27FC236}">
                            <a16:creationId xmlns:a16="http://schemas.microsoft.com/office/drawing/2014/main" id="{AEB577A7-7C30-8E2C-757C-FAA0659DD92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49" name="AutoShape 693">
                        <a:extLst>
                          <a:ext uri="{FF2B5EF4-FFF2-40B4-BE49-F238E27FC236}">
                            <a16:creationId xmlns:a16="http://schemas.microsoft.com/office/drawing/2014/main" id="{0D35E5CA-30AB-B875-99DE-4B50AE6E871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0" name="Rectangle 694">
                        <a:extLst>
                          <a:ext uri="{FF2B5EF4-FFF2-40B4-BE49-F238E27FC236}">
                            <a16:creationId xmlns:a16="http://schemas.microsoft.com/office/drawing/2014/main" id="{67A98246-EF4F-334B-D00A-39B212E3D1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1" name="Rectangle 695">
                        <a:extLst>
                          <a:ext uri="{FF2B5EF4-FFF2-40B4-BE49-F238E27FC236}">
                            <a16:creationId xmlns:a16="http://schemas.microsoft.com/office/drawing/2014/main" id="{B6F3936D-EE68-29E2-EE6B-BAD80DA6F18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4" y="165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2" name="Rectangle 696">
                        <a:extLst>
                          <a:ext uri="{FF2B5EF4-FFF2-40B4-BE49-F238E27FC236}">
                            <a16:creationId xmlns:a16="http://schemas.microsoft.com/office/drawing/2014/main" id="{60955C28-6A17-D437-480C-CBCC8F23982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3" name="Freeform 697">
                        <a:extLst>
                          <a:ext uri="{FF2B5EF4-FFF2-40B4-BE49-F238E27FC236}">
                            <a16:creationId xmlns:a16="http://schemas.microsoft.com/office/drawing/2014/main" id="{D981207C-CF5B-C0D6-0FA4-519CCCE1E11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5" y="164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54" name="AutoShape 698">
                        <a:extLst>
                          <a:ext uri="{FF2B5EF4-FFF2-40B4-BE49-F238E27FC236}">
                            <a16:creationId xmlns:a16="http://schemas.microsoft.com/office/drawing/2014/main" id="{B2483AD2-50D5-3231-0634-BC2A46CE62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6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5" name="Rectangle 699">
                        <a:extLst>
                          <a:ext uri="{FF2B5EF4-FFF2-40B4-BE49-F238E27FC236}">
                            <a16:creationId xmlns:a16="http://schemas.microsoft.com/office/drawing/2014/main" id="{9D019432-A0BA-478C-4629-C3933258C98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6" name="Rectangle 700">
                        <a:extLst>
                          <a:ext uri="{FF2B5EF4-FFF2-40B4-BE49-F238E27FC236}">
                            <a16:creationId xmlns:a16="http://schemas.microsoft.com/office/drawing/2014/main" id="{FE881E8E-55FC-8AED-08A8-D28E1334BB5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57" name="Rectangle 701">
                        <a:extLst>
                          <a:ext uri="{FF2B5EF4-FFF2-40B4-BE49-F238E27FC236}">
                            <a16:creationId xmlns:a16="http://schemas.microsoft.com/office/drawing/2014/main" id="{B900613D-6FAE-B55C-ACDB-B807A85441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51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760" name="Group 702">
                    <a:extLst>
                      <a:ext uri="{FF2B5EF4-FFF2-40B4-BE49-F238E27FC236}">
                        <a16:creationId xmlns:a16="http://schemas.microsoft.com/office/drawing/2014/main" id="{23704115-1E7E-EC71-F011-696655FC305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40" y="1654"/>
                    <a:ext cx="401" cy="39"/>
                    <a:chOff x="3040" y="1654"/>
                    <a:chExt cx="401" cy="39"/>
                  </a:xfrm>
                </p:grpSpPr>
                <p:grpSp>
                  <p:nvGrpSpPr>
                    <p:cNvPr id="13802" name="Group 703">
                      <a:extLst>
                        <a:ext uri="{FF2B5EF4-FFF2-40B4-BE49-F238E27FC236}">
                          <a16:creationId xmlns:a16="http://schemas.microsoft.com/office/drawing/2014/main" id="{EB5FFAE5-4410-5B68-D123-15A64E8F93C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0" y="1654"/>
                      <a:ext cx="204" cy="39"/>
                      <a:chOff x="3040" y="1654"/>
                      <a:chExt cx="204" cy="39"/>
                    </a:xfrm>
                  </p:grpSpPr>
                  <p:grpSp>
                    <p:nvGrpSpPr>
                      <p:cNvPr id="13823" name="Group 704">
                        <a:extLst>
                          <a:ext uri="{FF2B5EF4-FFF2-40B4-BE49-F238E27FC236}">
                            <a16:creationId xmlns:a16="http://schemas.microsoft.com/office/drawing/2014/main" id="{A728B941-C453-6ACA-46FA-D1E8C2191D1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0" y="1654"/>
                        <a:ext cx="54" cy="39"/>
                        <a:chOff x="3040" y="1654"/>
                        <a:chExt cx="54" cy="39"/>
                      </a:xfrm>
                    </p:grpSpPr>
                    <p:sp>
                      <p:nvSpPr>
                        <p:cNvPr id="13837" name="AutoShape 705">
                          <a:extLst>
                            <a:ext uri="{FF2B5EF4-FFF2-40B4-BE49-F238E27FC236}">
                              <a16:creationId xmlns:a16="http://schemas.microsoft.com/office/drawing/2014/main" id="{451C1301-8DEB-29B4-1157-0AEF226A25A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0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38" name="Rectangle 706">
                          <a:extLst>
                            <a:ext uri="{FF2B5EF4-FFF2-40B4-BE49-F238E27FC236}">
                              <a16:creationId xmlns:a16="http://schemas.microsoft.com/office/drawing/2014/main" id="{B8F9FE8E-1538-680D-22FF-BFA9E2062AB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7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39" name="Rectangle 707">
                          <a:extLst>
                            <a:ext uri="{FF2B5EF4-FFF2-40B4-BE49-F238E27FC236}">
                              <a16:creationId xmlns:a16="http://schemas.microsoft.com/office/drawing/2014/main" id="{7DB559B8-BE97-05C9-E458-8721B926BC5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1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40" name="Rectangle 708">
                          <a:extLst>
                            <a:ext uri="{FF2B5EF4-FFF2-40B4-BE49-F238E27FC236}">
                              <a16:creationId xmlns:a16="http://schemas.microsoft.com/office/drawing/2014/main" id="{53A78317-80C7-A083-8EB0-D01448D83FF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4" y="1672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41" name="Freeform 709">
                          <a:extLst>
                            <a:ext uri="{FF2B5EF4-FFF2-40B4-BE49-F238E27FC236}">
                              <a16:creationId xmlns:a16="http://schemas.microsoft.com/office/drawing/2014/main" id="{406395AA-DDB4-5345-4F07-D4805D8151E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1" y="1668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824" name="AutoShape 710">
                        <a:extLst>
                          <a:ext uri="{FF2B5EF4-FFF2-40B4-BE49-F238E27FC236}">
                            <a16:creationId xmlns:a16="http://schemas.microsoft.com/office/drawing/2014/main" id="{546096EF-628A-67A2-82D5-4A18CBA028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7" y="1654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25" name="Rectangle 711">
                        <a:extLst>
                          <a:ext uri="{FF2B5EF4-FFF2-40B4-BE49-F238E27FC236}">
                            <a16:creationId xmlns:a16="http://schemas.microsoft.com/office/drawing/2014/main" id="{4361EF27-5C8F-2209-5960-5BB7607DC94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4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26" name="Rectangle 712">
                        <a:extLst>
                          <a:ext uri="{FF2B5EF4-FFF2-40B4-BE49-F238E27FC236}">
                            <a16:creationId xmlns:a16="http://schemas.microsoft.com/office/drawing/2014/main" id="{AEA591EC-2052-2573-7262-274CC67529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8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27" name="Rectangle 713">
                        <a:extLst>
                          <a:ext uri="{FF2B5EF4-FFF2-40B4-BE49-F238E27FC236}">
                            <a16:creationId xmlns:a16="http://schemas.microsoft.com/office/drawing/2014/main" id="{11D84F15-F2EA-8B91-542E-7E5CA6D4FF6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2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28" name="AutoShape 714">
                        <a:extLst>
                          <a:ext uri="{FF2B5EF4-FFF2-40B4-BE49-F238E27FC236}">
                            <a16:creationId xmlns:a16="http://schemas.microsoft.com/office/drawing/2014/main" id="{A1396323-E381-ED8D-F005-8B11B08E3D2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7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29" name="Rectangle 715">
                        <a:extLst>
                          <a:ext uri="{FF2B5EF4-FFF2-40B4-BE49-F238E27FC236}">
                            <a16:creationId xmlns:a16="http://schemas.microsoft.com/office/drawing/2014/main" id="{2739DD5A-C2BF-E819-162E-00A4C448CF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0" name="Rectangle 716">
                        <a:extLst>
                          <a:ext uri="{FF2B5EF4-FFF2-40B4-BE49-F238E27FC236}">
                            <a16:creationId xmlns:a16="http://schemas.microsoft.com/office/drawing/2014/main" id="{23C52914-5258-1B08-700E-4A940AD1506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9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1" name="Rectangle 717">
                        <a:extLst>
                          <a:ext uri="{FF2B5EF4-FFF2-40B4-BE49-F238E27FC236}">
                            <a16:creationId xmlns:a16="http://schemas.microsoft.com/office/drawing/2014/main" id="{E38038C0-7968-F305-92E0-5BD3E570BD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2" y="167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2" name="Freeform 718">
                        <a:extLst>
                          <a:ext uri="{FF2B5EF4-FFF2-40B4-BE49-F238E27FC236}">
                            <a16:creationId xmlns:a16="http://schemas.microsoft.com/office/drawing/2014/main" id="{F71AC4EB-BCED-E089-A516-D0A932093BF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9" y="1668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33" name="AutoShape 719">
                        <a:extLst>
                          <a:ext uri="{FF2B5EF4-FFF2-40B4-BE49-F238E27FC236}">
                            <a16:creationId xmlns:a16="http://schemas.microsoft.com/office/drawing/2014/main" id="{E5CB89FC-9181-AA8F-6522-FE35B6175E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4" name="Rectangle 720">
                        <a:extLst>
                          <a:ext uri="{FF2B5EF4-FFF2-40B4-BE49-F238E27FC236}">
                            <a16:creationId xmlns:a16="http://schemas.microsoft.com/office/drawing/2014/main" id="{04BAA7F6-C9EB-0404-ED5F-AFF9C32590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7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5" name="Rectangle 721">
                        <a:extLst>
                          <a:ext uri="{FF2B5EF4-FFF2-40B4-BE49-F238E27FC236}">
                            <a16:creationId xmlns:a16="http://schemas.microsoft.com/office/drawing/2014/main" id="{8EB8A84B-5EBD-FFB3-115C-5DC4396DA54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36" name="Rectangle 722">
                        <a:extLst>
                          <a:ext uri="{FF2B5EF4-FFF2-40B4-BE49-F238E27FC236}">
                            <a16:creationId xmlns:a16="http://schemas.microsoft.com/office/drawing/2014/main" id="{8CCC4F5E-E7AB-30D2-D0CB-82381E5A7E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803" name="Group 723">
                      <a:extLst>
                        <a:ext uri="{FF2B5EF4-FFF2-40B4-BE49-F238E27FC236}">
                          <a16:creationId xmlns:a16="http://schemas.microsoft.com/office/drawing/2014/main" id="{D0056B8F-F44D-3A4E-E934-D29980D2EB4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8" y="1654"/>
                      <a:ext cx="203" cy="39"/>
                      <a:chOff x="3238" y="1654"/>
                      <a:chExt cx="203" cy="39"/>
                    </a:xfrm>
                  </p:grpSpPr>
                  <p:grpSp>
                    <p:nvGrpSpPr>
                      <p:cNvPr id="13804" name="Group 724">
                        <a:extLst>
                          <a:ext uri="{FF2B5EF4-FFF2-40B4-BE49-F238E27FC236}">
                            <a16:creationId xmlns:a16="http://schemas.microsoft.com/office/drawing/2014/main" id="{5EF49A2C-3E99-CDF3-4AF6-FC09FC12A7C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8" y="1654"/>
                        <a:ext cx="54" cy="39"/>
                        <a:chOff x="3238" y="1654"/>
                        <a:chExt cx="54" cy="39"/>
                      </a:xfrm>
                    </p:grpSpPr>
                    <p:sp>
                      <p:nvSpPr>
                        <p:cNvPr id="13818" name="AutoShape 725">
                          <a:extLst>
                            <a:ext uri="{FF2B5EF4-FFF2-40B4-BE49-F238E27FC236}">
                              <a16:creationId xmlns:a16="http://schemas.microsoft.com/office/drawing/2014/main" id="{9D85E69B-545A-203C-138F-81A150B0C04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19" name="Rectangle 726">
                          <a:extLst>
                            <a:ext uri="{FF2B5EF4-FFF2-40B4-BE49-F238E27FC236}">
                              <a16:creationId xmlns:a16="http://schemas.microsoft.com/office/drawing/2014/main" id="{65B6F738-AF4E-63E7-5CD7-6BB883CD8F4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5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20" name="Rectangle 727">
                          <a:extLst>
                            <a:ext uri="{FF2B5EF4-FFF2-40B4-BE49-F238E27FC236}">
                              <a16:creationId xmlns:a16="http://schemas.microsoft.com/office/drawing/2014/main" id="{0A34B37F-C647-9304-C3F3-821411E7DFD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8" y="167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21" name="Rectangle 728">
                          <a:extLst>
                            <a:ext uri="{FF2B5EF4-FFF2-40B4-BE49-F238E27FC236}">
                              <a16:creationId xmlns:a16="http://schemas.microsoft.com/office/drawing/2014/main" id="{CA6FF75F-F640-2DCC-18EF-A31DAFB859E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2" y="1672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22" name="Freeform 729">
                          <a:extLst>
                            <a:ext uri="{FF2B5EF4-FFF2-40B4-BE49-F238E27FC236}">
                              <a16:creationId xmlns:a16="http://schemas.microsoft.com/office/drawing/2014/main" id="{4CC76788-6F2E-1923-32AB-038CE5C0CE6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9" y="1668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805" name="AutoShape 730">
                        <a:extLst>
                          <a:ext uri="{FF2B5EF4-FFF2-40B4-BE49-F238E27FC236}">
                            <a16:creationId xmlns:a16="http://schemas.microsoft.com/office/drawing/2014/main" id="{34C3E173-B325-FEF0-9962-FD21177CAC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06" name="Rectangle 731">
                        <a:extLst>
                          <a:ext uri="{FF2B5EF4-FFF2-40B4-BE49-F238E27FC236}">
                            <a16:creationId xmlns:a16="http://schemas.microsoft.com/office/drawing/2014/main" id="{4CBF5C34-A7F3-A647-7CFE-0AC3070B95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9" y="1672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07" name="Rectangle 732">
                        <a:extLst>
                          <a:ext uri="{FF2B5EF4-FFF2-40B4-BE49-F238E27FC236}">
                            <a16:creationId xmlns:a16="http://schemas.microsoft.com/office/drawing/2014/main" id="{5F05B291-4588-4CCA-790E-6056D2D3014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08" name="Rectangle 733">
                        <a:extLst>
                          <a:ext uri="{FF2B5EF4-FFF2-40B4-BE49-F238E27FC236}">
                            <a16:creationId xmlns:a16="http://schemas.microsoft.com/office/drawing/2014/main" id="{C3FAA38B-F72F-38F4-78A4-D598339555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0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09" name="AutoShape 734">
                        <a:extLst>
                          <a:ext uri="{FF2B5EF4-FFF2-40B4-BE49-F238E27FC236}">
                            <a16:creationId xmlns:a16="http://schemas.microsoft.com/office/drawing/2014/main" id="{AE8A4DF0-C72B-3555-758B-8E161A76A22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0" name="Rectangle 735">
                        <a:extLst>
                          <a:ext uri="{FF2B5EF4-FFF2-40B4-BE49-F238E27FC236}">
                            <a16:creationId xmlns:a16="http://schemas.microsoft.com/office/drawing/2014/main" id="{9727281A-C0D3-65CE-CB21-BD3C9DC1AE1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3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1" name="Rectangle 736">
                        <a:extLst>
                          <a:ext uri="{FF2B5EF4-FFF2-40B4-BE49-F238E27FC236}">
                            <a16:creationId xmlns:a16="http://schemas.microsoft.com/office/drawing/2014/main" id="{C1C06443-1D98-C4DC-7821-EA7BC026890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6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2" name="Rectangle 737">
                        <a:extLst>
                          <a:ext uri="{FF2B5EF4-FFF2-40B4-BE49-F238E27FC236}">
                            <a16:creationId xmlns:a16="http://schemas.microsoft.com/office/drawing/2014/main" id="{FB21663F-309F-1311-1495-99B207CE115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9" y="1672"/>
                        <a:ext cx="4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3" name="Freeform 738">
                        <a:extLst>
                          <a:ext uri="{FF2B5EF4-FFF2-40B4-BE49-F238E27FC236}">
                            <a16:creationId xmlns:a16="http://schemas.microsoft.com/office/drawing/2014/main" id="{31E4DD37-7BEE-6139-F2A3-D9AE29F5E2E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6" y="1668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814" name="AutoShape 739">
                        <a:extLst>
                          <a:ext uri="{FF2B5EF4-FFF2-40B4-BE49-F238E27FC236}">
                            <a16:creationId xmlns:a16="http://schemas.microsoft.com/office/drawing/2014/main" id="{095D145E-6BDA-4C2B-204A-2036955CF78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5" name="Rectangle 740">
                        <a:extLst>
                          <a:ext uri="{FF2B5EF4-FFF2-40B4-BE49-F238E27FC236}">
                            <a16:creationId xmlns:a16="http://schemas.microsoft.com/office/drawing/2014/main" id="{09C2EFB1-E990-E4DC-C4DB-BEE264AD1D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6" name="Rectangle 741">
                        <a:extLst>
                          <a:ext uri="{FF2B5EF4-FFF2-40B4-BE49-F238E27FC236}">
                            <a16:creationId xmlns:a16="http://schemas.microsoft.com/office/drawing/2014/main" id="{E8BD6CEE-8BB9-1A99-BFC1-61C4B9F5DE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817" name="Rectangle 742">
                        <a:extLst>
                          <a:ext uri="{FF2B5EF4-FFF2-40B4-BE49-F238E27FC236}">
                            <a16:creationId xmlns:a16="http://schemas.microsoft.com/office/drawing/2014/main" id="{B2E50916-8387-8653-5359-A38D4710DE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761" name="Group 743">
                    <a:extLst>
                      <a:ext uri="{FF2B5EF4-FFF2-40B4-BE49-F238E27FC236}">
                        <a16:creationId xmlns:a16="http://schemas.microsoft.com/office/drawing/2014/main" id="{A2786CBE-CAE0-6616-941D-F3E9ABA5757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18" y="1665"/>
                    <a:ext cx="402" cy="40"/>
                    <a:chOff x="3018" y="1665"/>
                    <a:chExt cx="402" cy="40"/>
                  </a:xfrm>
                </p:grpSpPr>
                <p:grpSp>
                  <p:nvGrpSpPr>
                    <p:cNvPr id="13762" name="Group 744">
                      <a:extLst>
                        <a:ext uri="{FF2B5EF4-FFF2-40B4-BE49-F238E27FC236}">
                          <a16:creationId xmlns:a16="http://schemas.microsoft.com/office/drawing/2014/main" id="{A2A36E9C-002F-2AE8-5327-99E6AEA62DD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18" y="1665"/>
                      <a:ext cx="204" cy="40"/>
                      <a:chOff x="3018" y="1665"/>
                      <a:chExt cx="204" cy="40"/>
                    </a:xfrm>
                  </p:grpSpPr>
                  <p:grpSp>
                    <p:nvGrpSpPr>
                      <p:cNvPr id="13783" name="Group 745">
                        <a:extLst>
                          <a:ext uri="{FF2B5EF4-FFF2-40B4-BE49-F238E27FC236}">
                            <a16:creationId xmlns:a16="http://schemas.microsoft.com/office/drawing/2014/main" id="{628C03D4-B79C-445C-E1C9-1200EC47BA4A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18" y="1665"/>
                        <a:ext cx="54" cy="40"/>
                        <a:chOff x="3018" y="1665"/>
                        <a:chExt cx="54" cy="40"/>
                      </a:xfrm>
                    </p:grpSpPr>
                    <p:sp>
                      <p:nvSpPr>
                        <p:cNvPr id="13797" name="AutoShape 746">
                          <a:extLst>
                            <a:ext uri="{FF2B5EF4-FFF2-40B4-BE49-F238E27FC236}">
                              <a16:creationId xmlns:a16="http://schemas.microsoft.com/office/drawing/2014/main" id="{A78023D2-4EB0-A6DE-F62B-3E5DFA3199D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18" y="1665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98" name="Rectangle 747">
                          <a:extLst>
                            <a:ext uri="{FF2B5EF4-FFF2-40B4-BE49-F238E27FC236}">
                              <a16:creationId xmlns:a16="http://schemas.microsoft.com/office/drawing/2014/main" id="{D040CF60-EDA1-E9D6-16E8-08652765512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25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99" name="Rectangle 748">
                          <a:extLst>
                            <a:ext uri="{FF2B5EF4-FFF2-40B4-BE49-F238E27FC236}">
                              <a16:creationId xmlns:a16="http://schemas.microsoft.com/office/drawing/2014/main" id="{4DBFB6EB-0980-0592-4051-132DDEF18A7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9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00" name="Rectangle 749">
                          <a:extLst>
                            <a:ext uri="{FF2B5EF4-FFF2-40B4-BE49-F238E27FC236}">
                              <a16:creationId xmlns:a16="http://schemas.microsoft.com/office/drawing/2014/main" id="{B7C482C8-A169-67CE-1AB7-3F27FEB4DCA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3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801" name="Freeform 750">
                          <a:extLst>
                            <a:ext uri="{FF2B5EF4-FFF2-40B4-BE49-F238E27FC236}">
                              <a16:creationId xmlns:a16="http://schemas.microsoft.com/office/drawing/2014/main" id="{250291B7-743B-BF86-0E71-A5616FC37C0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49" y="16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784" name="AutoShape 751">
                        <a:extLst>
                          <a:ext uri="{FF2B5EF4-FFF2-40B4-BE49-F238E27FC236}">
                            <a16:creationId xmlns:a16="http://schemas.microsoft.com/office/drawing/2014/main" id="{54221F21-B3FA-E22B-B1A3-B21367298F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6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85" name="Rectangle 752">
                        <a:extLst>
                          <a:ext uri="{FF2B5EF4-FFF2-40B4-BE49-F238E27FC236}">
                            <a16:creationId xmlns:a16="http://schemas.microsoft.com/office/drawing/2014/main" id="{8FB87966-4FC1-58E6-A0EE-114D23F7A1D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9" y="168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86" name="Rectangle 753">
                        <a:extLst>
                          <a:ext uri="{FF2B5EF4-FFF2-40B4-BE49-F238E27FC236}">
                            <a16:creationId xmlns:a16="http://schemas.microsoft.com/office/drawing/2014/main" id="{C049C8D5-2672-0406-53A4-57C10A0E1D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84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87" name="Rectangle 754">
                        <a:extLst>
                          <a:ext uri="{FF2B5EF4-FFF2-40B4-BE49-F238E27FC236}">
                            <a16:creationId xmlns:a16="http://schemas.microsoft.com/office/drawing/2014/main" id="{8B8434BD-151F-45D0-C5D7-D01D03AC3D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0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88" name="AutoShape 755">
                        <a:extLst>
                          <a:ext uri="{FF2B5EF4-FFF2-40B4-BE49-F238E27FC236}">
                            <a16:creationId xmlns:a16="http://schemas.microsoft.com/office/drawing/2014/main" id="{75ED6EEC-F19A-0A23-DE3A-08768064EB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89" name="Rectangle 756">
                        <a:extLst>
                          <a:ext uri="{FF2B5EF4-FFF2-40B4-BE49-F238E27FC236}">
                            <a16:creationId xmlns:a16="http://schemas.microsoft.com/office/drawing/2014/main" id="{1094C498-285A-788B-6464-B232919D410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0" name="Rectangle 757">
                        <a:extLst>
                          <a:ext uri="{FF2B5EF4-FFF2-40B4-BE49-F238E27FC236}">
                            <a16:creationId xmlns:a16="http://schemas.microsoft.com/office/drawing/2014/main" id="{0DDA59B4-A06C-CAD4-078D-958E7BAF07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1" name="Rectangle 758">
                        <a:extLst>
                          <a:ext uri="{FF2B5EF4-FFF2-40B4-BE49-F238E27FC236}">
                            <a16:creationId xmlns:a16="http://schemas.microsoft.com/office/drawing/2014/main" id="{AE67B6A9-4340-5C79-4486-C484F25D1E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684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2" name="Freeform 759">
                        <a:extLst>
                          <a:ext uri="{FF2B5EF4-FFF2-40B4-BE49-F238E27FC236}">
                            <a16:creationId xmlns:a16="http://schemas.microsoft.com/office/drawing/2014/main" id="{8115DB67-B1C3-DBD8-305A-38A5ED1B878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47" y="16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93" name="AutoShape 760">
                        <a:extLst>
                          <a:ext uri="{FF2B5EF4-FFF2-40B4-BE49-F238E27FC236}">
                            <a16:creationId xmlns:a16="http://schemas.microsoft.com/office/drawing/2014/main" id="{C7BF2184-B8F8-5626-085E-E422E0777F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8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4" name="Rectangle 761">
                        <a:extLst>
                          <a:ext uri="{FF2B5EF4-FFF2-40B4-BE49-F238E27FC236}">
                            <a16:creationId xmlns:a16="http://schemas.microsoft.com/office/drawing/2014/main" id="{A404C7CE-0F9A-1762-5711-DCC1A6141A3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5" name="Rectangle 762">
                        <a:extLst>
                          <a:ext uri="{FF2B5EF4-FFF2-40B4-BE49-F238E27FC236}">
                            <a16:creationId xmlns:a16="http://schemas.microsoft.com/office/drawing/2014/main" id="{DEC6D78D-7857-A1E8-7C16-429F9D301C4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96" name="Rectangle 763">
                        <a:extLst>
                          <a:ext uri="{FF2B5EF4-FFF2-40B4-BE49-F238E27FC236}">
                            <a16:creationId xmlns:a16="http://schemas.microsoft.com/office/drawing/2014/main" id="{E0E03FEB-1759-9769-30A0-1739C36E155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763" name="Group 764">
                      <a:extLst>
                        <a:ext uri="{FF2B5EF4-FFF2-40B4-BE49-F238E27FC236}">
                          <a16:creationId xmlns:a16="http://schemas.microsoft.com/office/drawing/2014/main" id="{7A51DBD4-387A-555A-B7A5-468EAA75BAA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16" y="1665"/>
                      <a:ext cx="204" cy="40"/>
                      <a:chOff x="3216" y="1665"/>
                      <a:chExt cx="204" cy="40"/>
                    </a:xfrm>
                  </p:grpSpPr>
                  <p:grpSp>
                    <p:nvGrpSpPr>
                      <p:cNvPr id="13764" name="Group 765">
                        <a:extLst>
                          <a:ext uri="{FF2B5EF4-FFF2-40B4-BE49-F238E27FC236}">
                            <a16:creationId xmlns:a16="http://schemas.microsoft.com/office/drawing/2014/main" id="{6952A07D-5E2A-A75E-D5F0-3601F9DAD94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16" y="1665"/>
                        <a:ext cx="55" cy="40"/>
                        <a:chOff x="3216" y="1665"/>
                        <a:chExt cx="55" cy="40"/>
                      </a:xfrm>
                    </p:grpSpPr>
                    <p:sp>
                      <p:nvSpPr>
                        <p:cNvPr id="13778" name="AutoShape 766">
                          <a:extLst>
                            <a:ext uri="{FF2B5EF4-FFF2-40B4-BE49-F238E27FC236}">
                              <a16:creationId xmlns:a16="http://schemas.microsoft.com/office/drawing/2014/main" id="{A412AE6D-0731-0F26-1383-63B45CF5972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16" y="166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79" name="Rectangle 767">
                          <a:extLst>
                            <a:ext uri="{FF2B5EF4-FFF2-40B4-BE49-F238E27FC236}">
                              <a16:creationId xmlns:a16="http://schemas.microsoft.com/office/drawing/2014/main" id="{A4D713A0-D1B3-B560-6AF4-B9A3F250E22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3" y="1684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80" name="Rectangle 768">
                          <a:extLst>
                            <a:ext uri="{FF2B5EF4-FFF2-40B4-BE49-F238E27FC236}">
                              <a16:creationId xmlns:a16="http://schemas.microsoft.com/office/drawing/2014/main" id="{558499CB-54B7-292E-C67F-C79707C1F18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81" name="Rectangle 769">
                          <a:extLst>
                            <a:ext uri="{FF2B5EF4-FFF2-40B4-BE49-F238E27FC236}">
                              <a16:creationId xmlns:a16="http://schemas.microsoft.com/office/drawing/2014/main" id="{5DA7CE2F-3D0A-2DE0-2114-9FA75BE63E4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0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82" name="Freeform 770">
                          <a:extLst>
                            <a:ext uri="{FF2B5EF4-FFF2-40B4-BE49-F238E27FC236}">
                              <a16:creationId xmlns:a16="http://schemas.microsoft.com/office/drawing/2014/main" id="{297AEB54-C1C8-752A-1F86-ADDD702A2FA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8" y="168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765" name="AutoShape 771">
                        <a:extLst>
                          <a:ext uri="{FF2B5EF4-FFF2-40B4-BE49-F238E27FC236}">
                            <a16:creationId xmlns:a16="http://schemas.microsoft.com/office/drawing/2014/main" id="{E2DB69D1-3F0A-16AB-A75C-0DC62BCB16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3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66" name="Rectangle 772">
                        <a:extLst>
                          <a:ext uri="{FF2B5EF4-FFF2-40B4-BE49-F238E27FC236}">
                            <a16:creationId xmlns:a16="http://schemas.microsoft.com/office/drawing/2014/main" id="{2771FFB0-96EB-4473-244D-7446EAA2160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0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67" name="Rectangle 773">
                        <a:extLst>
                          <a:ext uri="{FF2B5EF4-FFF2-40B4-BE49-F238E27FC236}">
                            <a16:creationId xmlns:a16="http://schemas.microsoft.com/office/drawing/2014/main" id="{909A85D5-AE6A-F364-8555-850570B9467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68" name="Rectangle 774">
                        <a:extLst>
                          <a:ext uri="{FF2B5EF4-FFF2-40B4-BE49-F238E27FC236}">
                            <a16:creationId xmlns:a16="http://schemas.microsoft.com/office/drawing/2014/main" id="{2720002D-0BEE-65C2-9797-5300705A1F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8" y="168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69" name="AutoShape 775">
                        <a:extLst>
                          <a:ext uri="{FF2B5EF4-FFF2-40B4-BE49-F238E27FC236}">
                            <a16:creationId xmlns:a16="http://schemas.microsoft.com/office/drawing/2014/main" id="{E8CDB23B-D3F8-10E8-07F6-DA0797E33D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0" name="Rectangle 776">
                        <a:extLst>
                          <a:ext uri="{FF2B5EF4-FFF2-40B4-BE49-F238E27FC236}">
                            <a16:creationId xmlns:a16="http://schemas.microsoft.com/office/drawing/2014/main" id="{64DD48E7-8728-7EF5-B86C-0CF2BE2E499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1" name="Rectangle 777">
                        <a:extLst>
                          <a:ext uri="{FF2B5EF4-FFF2-40B4-BE49-F238E27FC236}">
                            <a16:creationId xmlns:a16="http://schemas.microsoft.com/office/drawing/2014/main" id="{A0F8A946-6B44-819C-E0AE-884A6C26BE4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2" name="Rectangle 778">
                        <a:extLst>
                          <a:ext uri="{FF2B5EF4-FFF2-40B4-BE49-F238E27FC236}">
                            <a16:creationId xmlns:a16="http://schemas.microsoft.com/office/drawing/2014/main" id="{E771B439-65FC-2B93-9138-168550A86D6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3" name="Freeform 779">
                        <a:extLst>
                          <a:ext uri="{FF2B5EF4-FFF2-40B4-BE49-F238E27FC236}">
                            <a16:creationId xmlns:a16="http://schemas.microsoft.com/office/drawing/2014/main" id="{91431DDB-293E-0119-41FF-19D268A953A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45" y="16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74" name="AutoShape 780">
                        <a:extLst>
                          <a:ext uri="{FF2B5EF4-FFF2-40B4-BE49-F238E27FC236}">
                            <a16:creationId xmlns:a16="http://schemas.microsoft.com/office/drawing/2014/main" id="{C4E676F1-4764-78E6-9864-1E873A4472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5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5" name="Rectangle 781">
                        <a:extLst>
                          <a:ext uri="{FF2B5EF4-FFF2-40B4-BE49-F238E27FC236}">
                            <a16:creationId xmlns:a16="http://schemas.microsoft.com/office/drawing/2014/main" id="{CA43A130-7E9B-BE10-88E9-6E94DFDE0BC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6" name="Rectangle 782">
                        <a:extLst>
                          <a:ext uri="{FF2B5EF4-FFF2-40B4-BE49-F238E27FC236}">
                            <a16:creationId xmlns:a16="http://schemas.microsoft.com/office/drawing/2014/main" id="{E0B00AE4-7229-D48E-37F1-961CADB118A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7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77" name="Rectangle 783">
                        <a:extLst>
                          <a:ext uri="{FF2B5EF4-FFF2-40B4-BE49-F238E27FC236}">
                            <a16:creationId xmlns:a16="http://schemas.microsoft.com/office/drawing/2014/main" id="{7350FA22-0C6F-C553-27E2-B647574F041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</p:grpSp>
            <p:grpSp>
              <p:nvGrpSpPr>
                <p:cNvPr id="13551" name="Group 784">
                  <a:extLst>
                    <a:ext uri="{FF2B5EF4-FFF2-40B4-BE49-F238E27FC236}">
                      <a16:creationId xmlns:a16="http://schemas.microsoft.com/office/drawing/2014/main" id="{E640E40C-2508-250D-A6A3-F4E6434C2F4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49" y="1582"/>
                  <a:ext cx="452" cy="126"/>
                  <a:chOff x="2649" y="1582"/>
                  <a:chExt cx="452" cy="126"/>
                </a:xfrm>
              </p:grpSpPr>
              <p:grpSp>
                <p:nvGrpSpPr>
                  <p:cNvPr id="13552" name="Group 785">
                    <a:extLst>
                      <a:ext uri="{FF2B5EF4-FFF2-40B4-BE49-F238E27FC236}">
                        <a16:creationId xmlns:a16="http://schemas.microsoft.com/office/drawing/2014/main" id="{1499D836-61C7-9AFB-01EE-E6EA0A58FBC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99" y="1582"/>
                    <a:ext cx="402" cy="40"/>
                    <a:chOff x="2699" y="1582"/>
                    <a:chExt cx="402" cy="40"/>
                  </a:xfrm>
                </p:grpSpPr>
                <p:grpSp>
                  <p:nvGrpSpPr>
                    <p:cNvPr id="13717" name="Group 786">
                      <a:extLst>
                        <a:ext uri="{FF2B5EF4-FFF2-40B4-BE49-F238E27FC236}">
                          <a16:creationId xmlns:a16="http://schemas.microsoft.com/office/drawing/2014/main" id="{A7325A20-40F0-10D6-C852-CC131E65624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9" y="1582"/>
                      <a:ext cx="203" cy="40"/>
                      <a:chOff x="2699" y="1582"/>
                      <a:chExt cx="203" cy="40"/>
                    </a:xfrm>
                  </p:grpSpPr>
                  <p:grpSp>
                    <p:nvGrpSpPr>
                      <p:cNvPr id="13738" name="Group 787">
                        <a:extLst>
                          <a:ext uri="{FF2B5EF4-FFF2-40B4-BE49-F238E27FC236}">
                            <a16:creationId xmlns:a16="http://schemas.microsoft.com/office/drawing/2014/main" id="{7BDBD5A4-EA1E-5D21-C21F-9F2DAA851484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9" y="1582"/>
                        <a:ext cx="54" cy="40"/>
                        <a:chOff x="2699" y="1582"/>
                        <a:chExt cx="54" cy="40"/>
                      </a:xfrm>
                    </p:grpSpPr>
                    <p:sp>
                      <p:nvSpPr>
                        <p:cNvPr id="13752" name="AutoShape 788">
                          <a:extLst>
                            <a:ext uri="{FF2B5EF4-FFF2-40B4-BE49-F238E27FC236}">
                              <a16:creationId xmlns:a16="http://schemas.microsoft.com/office/drawing/2014/main" id="{907A4C86-0466-BCDF-FCDE-205F0F34F16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582"/>
                          <a:ext cx="54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53" name="Rectangle 789">
                          <a:extLst>
                            <a:ext uri="{FF2B5EF4-FFF2-40B4-BE49-F238E27FC236}">
                              <a16:creationId xmlns:a16="http://schemas.microsoft.com/office/drawing/2014/main" id="{860CF1CB-3B1A-F658-04BB-91ADE407539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54" name="Rectangle 790">
                          <a:extLst>
                            <a:ext uri="{FF2B5EF4-FFF2-40B4-BE49-F238E27FC236}">
                              <a16:creationId xmlns:a16="http://schemas.microsoft.com/office/drawing/2014/main" id="{C7837461-FCCA-C1A9-4BF0-E32DCC447BA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9" y="160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55" name="Rectangle 791">
                          <a:extLst>
                            <a:ext uri="{FF2B5EF4-FFF2-40B4-BE49-F238E27FC236}">
                              <a16:creationId xmlns:a16="http://schemas.microsoft.com/office/drawing/2014/main" id="{79FCE318-AA0B-A4D0-87B5-6C2F31E17B6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3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56" name="Freeform 792">
                          <a:extLst>
                            <a:ext uri="{FF2B5EF4-FFF2-40B4-BE49-F238E27FC236}">
                              <a16:creationId xmlns:a16="http://schemas.microsoft.com/office/drawing/2014/main" id="{C808E4CE-0E2A-4417-5A6E-4E7DDC3BF22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0" y="159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739" name="AutoShape 793">
                        <a:extLst>
                          <a:ext uri="{FF2B5EF4-FFF2-40B4-BE49-F238E27FC236}">
                            <a16:creationId xmlns:a16="http://schemas.microsoft.com/office/drawing/2014/main" id="{97B8F7FF-6C34-D8A9-740D-F3CDC5069C3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5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0" name="Rectangle 794">
                        <a:extLst>
                          <a:ext uri="{FF2B5EF4-FFF2-40B4-BE49-F238E27FC236}">
                            <a16:creationId xmlns:a16="http://schemas.microsoft.com/office/drawing/2014/main" id="{3EC951E9-B41F-109A-53CD-66FD9E2158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1" name="Rectangle 795">
                        <a:extLst>
                          <a:ext uri="{FF2B5EF4-FFF2-40B4-BE49-F238E27FC236}">
                            <a16:creationId xmlns:a16="http://schemas.microsoft.com/office/drawing/2014/main" id="{D679B651-FAD9-4820-DE2F-3C906E69EA0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2" name="Rectangle 796">
                        <a:extLst>
                          <a:ext uri="{FF2B5EF4-FFF2-40B4-BE49-F238E27FC236}">
                            <a16:creationId xmlns:a16="http://schemas.microsoft.com/office/drawing/2014/main" id="{13E73F96-5B81-E526-CE03-ABC5075AEF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3" name="AutoShape 797">
                        <a:extLst>
                          <a:ext uri="{FF2B5EF4-FFF2-40B4-BE49-F238E27FC236}">
                            <a16:creationId xmlns:a16="http://schemas.microsoft.com/office/drawing/2014/main" id="{4A5FC86B-9B92-4BE1-7452-9112AB59A78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6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4" name="Rectangle 798">
                        <a:extLst>
                          <a:ext uri="{FF2B5EF4-FFF2-40B4-BE49-F238E27FC236}">
                            <a16:creationId xmlns:a16="http://schemas.microsoft.com/office/drawing/2014/main" id="{5275E337-54CE-BEE4-B374-38B07140DB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5" name="Rectangle 799">
                        <a:extLst>
                          <a:ext uri="{FF2B5EF4-FFF2-40B4-BE49-F238E27FC236}">
                            <a16:creationId xmlns:a16="http://schemas.microsoft.com/office/drawing/2014/main" id="{7BF9EC97-6043-3AFB-947F-2F7F93B8ED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6" name="Rectangle 800">
                        <a:extLst>
                          <a:ext uri="{FF2B5EF4-FFF2-40B4-BE49-F238E27FC236}">
                            <a16:creationId xmlns:a16="http://schemas.microsoft.com/office/drawing/2014/main" id="{54293289-07DA-43A1-BA00-4F5C7F3745F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7" name="Freeform 801">
                        <a:extLst>
                          <a:ext uri="{FF2B5EF4-FFF2-40B4-BE49-F238E27FC236}">
                            <a16:creationId xmlns:a16="http://schemas.microsoft.com/office/drawing/2014/main" id="{FA96A01A-7E44-7A15-7E50-9AF245C37F5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8" y="159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48" name="AutoShape 802">
                        <a:extLst>
                          <a:ext uri="{FF2B5EF4-FFF2-40B4-BE49-F238E27FC236}">
                            <a16:creationId xmlns:a16="http://schemas.microsoft.com/office/drawing/2014/main" id="{B60B3BB3-4A6E-473D-8750-76627A3F77A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8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49" name="Rectangle 803">
                        <a:extLst>
                          <a:ext uri="{FF2B5EF4-FFF2-40B4-BE49-F238E27FC236}">
                            <a16:creationId xmlns:a16="http://schemas.microsoft.com/office/drawing/2014/main" id="{F2383045-8831-BB74-3842-BA936525DAE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6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50" name="Rectangle 804">
                        <a:extLst>
                          <a:ext uri="{FF2B5EF4-FFF2-40B4-BE49-F238E27FC236}">
                            <a16:creationId xmlns:a16="http://schemas.microsoft.com/office/drawing/2014/main" id="{C6882B5C-F012-B789-2420-17E9F77D209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9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51" name="Rectangle 805">
                        <a:extLst>
                          <a:ext uri="{FF2B5EF4-FFF2-40B4-BE49-F238E27FC236}">
                            <a16:creationId xmlns:a16="http://schemas.microsoft.com/office/drawing/2014/main" id="{4E75FE3F-AF3D-7731-EF85-7F5BD816D3A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600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718" name="Group 806">
                      <a:extLst>
                        <a:ext uri="{FF2B5EF4-FFF2-40B4-BE49-F238E27FC236}">
                          <a16:creationId xmlns:a16="http://schemas.microsoft.com/office/drawing/2014/main" id="{1634563C-A5C4-F81E-D853-08F57CF0E12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8" y="1582"/>
                      <a:ext cx="203" cy="40"/>
                      <a:chOff x="2898" y="1582"/>
                      <a:chExt cx="203" cy="40"/>
                    </a:xfrm>
                  </p:grpSpPr>
                  <p:grpSp>
                    <p:nvGrpSpPr>
                      <p:cNvPr id="13719" name="Group 807">
                        <a:extLst>
                          <a:ext uri="{FF2B5EF4-FFF2-40B4-BE49-F238E27FC236}">
                            <a16:creationId xmlns:a16="http://schemas.microsoft.com/office/drawing/2014/main" id="{D790CEAA-E5AA-CB62-BB57-C5D74C92FA2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8" y="1582"/>
                        <a:ext cx="53" cy="40"/>
                        <a:chOff x="2898" y="1582"/>
                        <a:chExt cx="53" cy="40"/>
                      </a:xfrm>
                    </p:grpSpPr>
                    <p:sp>
                      <p:nvSpPr>
                        <p:cNvPr id="13733" name="AutoShape 808">
                          <a:extLst>
                            <a:ext uri="{FF2B5EF4-FFF2-40B4-BE49-F238E27FC236}">
                              <a16:creationId xmlns:a16="http://schemas.microsoft.com/office/drawing/2014/main" id="{0D1BADF8-A065-46BB-B31C-C0F64A58E94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82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34" name="Rectangle 809">
                          <a:extLst>
                            <a:ext uri="{FF2B5EF4-FFF2-40B4-BE49-F238E27FC236}">
                              <a16:creationId xmlns:a16="http://schemas.microsoft.com/office/drawing/2014/main" id="{33F8DAF3-B972-4DC1-E0DA-38FDF2977FB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35" name="Rectangle 810">
                          <a:extLst>
                            <a:ext uri="{FF2B5EF4-FFF2-40B4-BE49-F238E27FC236}">
                              <a16:creationId xmlns:a16="http://schemas.microsoft.com/office/drawing/2014/main" id="{0CD343C3-1872-BAE5-43D5-83653B10F09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7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36" name="Rectangle 811">
                          <a:extLst>
                            <a:ext uri="{FF2B5EF4-FFF2-40B4-BE49-F238E27FC236}">
                              <a16:creationId xmlns:a16="http://schemas.microsoft.com/office/drawing/2014/main" id="{DBD9CB51-4744-0EC3-9B68-058AA8E743E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1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37" name="Freeform 812">
                          <a:extLst>
                            <a:ext uri="{FF2B5EF4-FFF2-40B4-BE49-F238E27FC236}">
                              <a16:creationId xmlns:a16="http://schemas.microsoft.com/office/drawing/2014/main" id="{46AE32E3-B8DE-725E-F6E2-6358BF29170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8" y="159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720" name="AutoShape 813">
                        <a:extLst>
                          <a:ext uri="{FF2B5EF4-FFF2-40B4-BE49-F238E27FC236}">
                            <a16:creationId xmlns:a16="http://schemas.microsoft.com/office/drawing/2014/main" id="{C3433C15-42DD-CB8B-F37C-A1974621FA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3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1" name="Rectangle 814">
                        <a:extLst>
                          <a:ext uri="{FF2B5EF4-FFF2-40B4-BE49-F238E27FC236}">
                            <a16:creationId xmlns:a16="http://schemas.microsoft.com/office/drawing/2014/main" id="{710D9879-E7D5-E360-D57F-2D72EFE76D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2" name="Rectangle 815">
                        <a:extLst>
                          <a:ext uri="{FF2B5EF4-FFF2-40B4-BE49-F238E27FC236}">
                            <a16:creationId xmlns:a16="http://schemas.microsoft.com/office/drawing/2014/main" id="{92C260BB-3D60-A36F-3AB3-F063306431A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3" name="Rectangle 816">
                        <a:extLst>
                          <a:ext uri="{FF2B5EF4-FFF2-40B4-BE49-F238E27FC236}">
                            <a16:creationId xmlns:a16="http://schemas.microsoft.com/office/drawing/2014/main" id="{62676F66-A899-3890-AD28-105934D0159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4" name="AutoShape 817">
                        <a:extLst>
                          <a:ext uri="{FF2B5EF4-FFF2-40B4-BE49-F238E27FC236}">
                            <a16:creationId xmlns:a16="http://schemas.microsoft.com/office/drawing/2014/main" id="{B05D0FFA-66F4-B475-85BD-F33D69D409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5" name="Rectangle 818">
                        <a:extLst>
                          <a:ext uri="{FF2B5EF4-FFF2-40B4-BE49-F238E27FC236}">
                            <a16:creationId xmlns:a16="http://schemas.microsoft.com/office/drawing/2014/main" id="{6B84654F-1055-01C3-E760-51A3E970E33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6" name="Rectangle 819">
                        <a:extLst>
                          <a:ext uri="{FF2B5EF4-FFF2-40B4-BE49-F238E27FC236}">
                            <a16:creationId xmlns:a16="http://schemas.microsoft.com/office/drawing/2014/main" id="{92FC7BFD-905C-233E-C154-06D431E532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5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7" name="Rectangle 820">
                        <a:extLst>
                          <a:ext uri="{FF2B5EF4-FFF2-40B4-BE49-F238E27FC236}">
                            <a16:creationId xmlns:a16="http://schemas.microsoft.com/office/drawing/2014/main" id="{CCDD7652-7EAC-69EF-FCAA-A66BA233E8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02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28" name="Freeform 821">
                        <a:extLst>
                          <a:ext uri="{FF2B5EF4-FFF2-40B4-BE49-F238E27FC236}">
                            <a16:creationId xmlns:a16="http://schemas.microsoft.com/office/drawing/2014/main" id="{17EDE767-2292-2688-5077-104FBABF5BB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5" y="1598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29" name="AutoShape 822">
                        <a:extLst>
                          <a:ext uri="{FF2B5EF4-FFF2-40B4-BE49-F238E27FC236}">
                            <a16:creationId xmlns:a16="http://schemas.microsoft.com/office/drawing/2014/main" id="{0CDE47E3-5D77-6BC2-D4BF-715BD7BD507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30" name="Rectangle 823">
                        <a:extLst>
                          <a:ext uri="{FF2B5EF4-FFF2-40B4-BE49-F238E27FC236}">
                            <a16:creationId xmlns:a16="http://schemas.microsoft.com/office/drawing/2014/main" id="{DD14D39F-2D02-2951-2954-F54BD13CB4A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31" name="Rectangle 824">
                        <a:extLst>
                          <a:ext uri="{FF2B5EF4-FFF2-40B4-BE49-F238E27FC236}">
                            <a16:creationId xmlns:a16="http://schemas.microsoft.com/office/drawing/2014/main" id="{7D4EA492-1A5D-AF43-6A72-8AD635BCEBC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7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32" name="Rectangle 825">
                        <a:extLst>
                          <a:ext uri="{FF2B5EF4-FFF2-40B4-BE49-F238E27FC236}">
                            <a16:creationId xmlns:a16="http://schemas.microsoft.com/office/drawing/2014/main" id="{FC1D06CF-93A6-FACE-3538-00F2032AF71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60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553" name="Group 826">
                    <a:extLst>
                      <a:ext uri="{FF2B5EF4-FFF2-40B4-BE49-F238E27FC236}">
                        <a16:creationId xmlns:a16="http://schemas.microsoft.com/office/drawing/2014/main" id="{75497E0F-9B84-6A4A-519A-E8B6811A3E7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78" y="1610"/>
                    <a:ext cx="402" cy="40"/>
                    <a:chOff x="2678" y="1610"/>
                    <a:chExt cx="402" cy="40"/>
                  </a:xfrm>
                </p:grpSpPr>
                <p:grpSp>
                  <p:nvGrpSpPr>
                    <p:cNvPr id="13677" name="Group 827">
                      <a:extLst>
                        <a:ext uri="{FF2B5EF4-FFF2-40B4-BE49-F238E27FC236}">
                          <a16:creationId xmlns:a16="http://schemas.microsoft.com/office/drawing/2014/main" id="{30D601DE-9095-AECE-9697-ACC3AFFA035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8" y="1610"/>
                      <a:ext cx="205" cy="40"/>
                      <a:chOff x="2678" y="1610"/>
                      <a:chExt cx="205" cy="40"/>
                    </a:xfrm>
                  </p:grpSpPr>
                  <p:grpSp>
                    <p:nvGrpSpPr>
                      <p:cNvPr id="13698" name="Group 828">
                        <a:extLst>
                          <a:ext uri="{FF2B5EF4-FFF2-40B4-BE49-F238E27FC236}">
                            <a16:creationId xmlns:a16="http://schemas.microsoft.com/office/drawing/2014/main" id="{EA071A5E-4D5E-C7A4-FAF5-D2A1A1D295A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8" y="1610"/>
                        <a:ext cx="54" cy="40"/>
                        <a:chOff x="2678" y="1610"/>
                        <a:chExt cx="54" cy="40"/>
                      </a:xfrm>
                    </p:grpSpPr>
                    <p:sp>
                      <p:nvSpPr>
                        <p:cNvPr id="13712" name="AutoShape 829">
                          <a:extLst>
                            <a:ext uri="{FF2B5EF4-FFF2-40B4-BE49-F238E27FC236}">
                              <a16:creationId xmlns:a16="http://schemas.microsoft.com/office/drawing/2014/main" id="{133BA2D1-7044-D7D6-2C39-CA299A9AD85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8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13" name="Rectangle 830">
                          <a:extLst>
                            <a:ext uri="{FF2B5EF4-FFF2-40B4-BE49-F238E27FC236}">
                              <a16:creationId xmlns:a16="http://schemas.microsoft.com/office/drawing/2014/main" id="{9D842A59-5992-4944-D902-45D0AF8F7B4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5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14" name="Rectangle 831">
                          <a:extLst>
                            <a:ext uri="{FF2B5EF4-FFF2-40B4-BE49-F238E27FC236}">
                              <a16:creationId xmlns:a16="http://schemas.microsoft.com/office/drawing/2014/main" id="{306A287C-192F-44C7-C192-63C9007C387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629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15" name="Rectangle 832">
                          <a:extLst>
                            <a:ext uri="{FF2B5EF4-FFF2-40B4-BE49-F238E27FC236}">
                              <a16:creationId xmlns:a16="http://schemas.microsoft.com/office/drawing/2014/main" id="{DFB92935-2DD5-B75F-E26C-7AFDFCEE99F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62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716" name="Freeform 833">
                          <a:extLst>
                            <a:ext uri="{FF2B5EF4-FFF2-40B4-BE49-F238E27FC236}">
                              <a16:creationId xmlns:a16="http://schemas.microsoft.com/office/drawing/2014/main" id="{DDA1ED7E-D627-6C50-C64D-5B95F9D39C8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10" y="162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99" name="AutoShape 834">
                        <a:extLst>
                          <a:ext uri="{FF2B5EF4-FFF2-40B4-BE49-F238E27FC236}">
                            <a16:creationId xmlns:a16="http://schemas.microsoft.com/office/drawing/2014/main" id="{94A8223C-C1F6-0B50-1BB9-27D28106FBA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0" name="Rectangle 835">
                        <a:extLst>
                          <a:ext uri="{FF2B5EF4-FFF2-40B4-BE49-F238E27FC236}">
                            <a16:creationId xmlns:a16="http://schemas.microsoft.com/office/drawing/2014/main" id="{6C2C2D32-2C11-2E49-975C-AD09E7F0A96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9" y="1629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1" name="Rectangle 836">
                        <a:extLst>
                          <a:ext uri="{FF2B5EF4-FFF2-40B4-BE49-F238E27FC236}">
                            <a16:creationId xmlns:a16="http://schemas.microsoft.com/office/drawing/2014/main" id="{EC55FEC1-11DC-10CD-3B49-44CF31FEA7B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2" name="Rectangle 837">
                        <a:extLst>
                          <a:ext uri="{FF2B5EF4-FFF2-40B4-BE49-F238E27FC236}">
                            <a16:creationId xmlns:a16="http://schemas.microsoft.com/office/drawing/2014/main" id="{8731E513-C0BA-2FCD-F51D-F93BF582643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3" name="AutoShape 838">
                        <a:extLst>
                          <a:ext uri="{FF2B5EF4-FFF2-40B4-BE49-F238E27FC236}">
                            <a16:creationId xmlns:a16="http://schemas.microsoft.com/office/drawing/2014/main" id="{158B02D7-2A59-5394-E187-F5A645C3315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6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4" name="Rectangle 839">
                        <a:extLst>
                          <a:ext uri="{FF2B5EF4-FFF2-40B4-BE49-F238E27FC236}">
                            <a16:creationId xmlns:a16="http://schemas.microsoft.com/office/drawing/2014/main" id="{CBABD2D5-C703-7AF6-58CB-D9A968606D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3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5" name="Rectangle 840">
                        <a:extLst>
                          <a:ext uri="{FF2B5EF4-FFF2-40B4-BE49-F238E27FC236}">
                            <a16:creationId xmlns:a16="http://schemas.microsoft.com/office/drawing/2014/main" id="{480AE0CD-28B9-5A08-23B3-42BC3B1D312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6" name="Rectangle 841">
                        <a:extLst>
                          <a:ext uri="{FF2B5EF4-FFF2-40B4-BE49-F238E27FC236}">
                            <a16:creationId xmlns:a16="http://schemas.microsoft.com/office/drawing/2014/main" id="{236130F2-4BB7-8E9F-AE9F-9CACDAEE58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6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7" name="Freeform 842">
                        <a:extLst>
                          <a:ext uri="{FF2B5EF4-FFF2-40B4-BE49-F238E27FC236}">
                            <a16:creationId xmlns:a16="http://schemas.microsoft.com/office/drawing/2014/main" id="{9602BCE6-18AC-2E7F-BF42-1B7365CFEE3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7" y="162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708" name="AutoShape 843">
                        <a:extLst>
                          <a:ext uri="{FF2B5EF4-FFF2-40B4-BE49-F238E27FC236}">
                            <a16:creationId xmlns:a16="http://schemas.microsoft.com/office/drawing/2014/main" id="{9A44D3D3-2872-D7B0-C07C-796417620B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8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09" name="Rectangle 844">
                        <a:extLst>
                          <a:ext uri="{FF2B5EF4-FFF2-40B4-BE49-F238E27FC236}">
                            <a16:creationId xmlns:a16="http://schemas.microsoft.com/office/drawing/2014/main" id="{D230E410-6A45-8E5C-2947-D6F2052DD75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5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10" name="Rectangle 845">
                        <a:extLst>
                          <a:ext uri="{FF2B5EF4-FFF2-40B4-BE49-F238E27FC236}">
                            <a16:creationId xmlns:a16="http://schemas.microsoft.com/office/drawing/2014/main" id="{5EFB731E-FE9E-786B-3644-0E623508B09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711" name="Rectangle 846">
                        <a:extLst>
                          <a:ext uri="{FF2B5EF4-FFF2-40B4-BE49-F238E27FC236}">
                            <a16:creationId xmlns:a16="http://schemas.microsoft.com/office/drawing/2014/main" id="{B922B8FA-4EFC-FB5E-F907-6820FDFF385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2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678" name="Group 847">
                      <a:extLst>
                        <a:ext uri="{FF2B5EF4-FFF2-40B4-BE49-F238E27FC236}">
                          <a16:creationId xmlns:a16="http://schemas.microsoft.com/office/drawing/2014/main" id="{2BFCB06C-9BBF-DDE5-E9CF-3222594AE03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7" y="1610"/>
                      <a:ext cx="203" cy="40"/>
                      <a:chOff x="2877" y="1610"/>
                      <a:chExt cx="203" cy="40"/>
                    </a:xfrm>
                  </p:grpSpPr>
                  <p:grpSp>
                    <p:nvGrpSpPr>
                      <p:cNvPr id="13679" name="Group 848">
                        <a:extLst>
                          <a:ext uri="{FF2B5EF4-FFF2-40B4-BE49-F238E27FC236}">
                            <a16:creationId xmlns:a16="http://schemas.microsoft.com/office/drawing/2014/main" id="{5B33780A-3F4D-AFA4-F44B-CDF692191CC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77" y="1610"/>
                        <a:ext cx="54" cy="40"/>
                        <a:chOff x="2877" y="1610"/>
                        <a:chExt cx="54" cy="40"/>
                      </a:xfrm>
                    </p:grpSpPr>
                    <p:sp>
                      <p:nvSpPr>
                        <p:cNvPr id="13693" name="AutoShape 849">
                          <a:extLst>
                            <a:ext uri="{FF2B5EF4-FFF2-40B4-BE49-F238E27FC236}">
                              <a16:creationId xmlns:a16="http://schemas.microsoft.com/office/drawing/2014/main" id="{EAEA4220-600D-182D-9478-847C9409E3F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94" name="Rectangle 850">
                          <a:extLst>
                            <a:ext uri="{FF2B5EF4-FFF2-40B4-BE49-F238E27FC236}">
                              <a16:creationId xmlns:a16="http://schemas.microsoft.com/office/drawing/2014/main" id="{F8A54A29-48F8-199B-9CA9-256EEF41E0E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4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95" name="Rectangle 851">
                          <a:extLst>
                            <a:ext uri="{FF2B5EF4-FFF2-40B4-BE49-F238E27FC236}">
                              <a16:creationId xmlns:a16="http://schemas.microsoft.com/office/drawing/2014/main" id="{CAA95E8C-78E9-479C-F617-91F52B21B8B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629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96" name="Rectangle 852">
                          <a:extLst>
                            <a:ext uri="{FF2B5EF4-FFF2-40B4-BE49-F238E27FC236}">
                              <a16:creationId xmlns:a16="http://schemas.microsoft.com/office/drawing/2014/main" id="{77DFA850-251B-75F7-3E08-607DF30A8FC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629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97" name="Freeform 853">
                          <a:extLst>
                            <a:ext uri="{FF2B5EF4-FFF2-40B4-BE49-F238E27FC236}">
                              <a16:creationId xmlns:a16="http://schemas.microsoft.com/office/drawing/2014/main" id="{1DF52ED6-6AEF-9E0C-9D85-A58DCB34113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7" y="162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80" name="AutoShape 854">
                        <a:extLst>
                          <a:ext uri="{FF2B5EF4-FFF2-40B4-BE49-F238E27FC236}">
                            <a16:creationId xmlns:a16="http://schemas.microsoft.com/office/drawing/2014/main" id="{582AC1E3-3873-E2D1-14F6-DF628576BB7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1" name="Rectangle 855">
                        <a:extLst>
                          <a:ext uri="{FF2B5EF4-FFF2-40B4-BE49-F238E27FC236}">
                            <a16:creationId xmlns:a16="http://schemas.microsoft.com/office/drawing/2014/main" id="{734454D1-22CA-6264-CCAB-3C7ACAE0AA0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0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2" name="Rectangle 856">
                        <a:extLst>
                          <a:ext uri="{FF2B5EF4-FFF2-40B4-BE49-F238E27FC236}">
                            <a16:creationId xmlns:a16="http://schemas.microsoft.com/office/drawing/2014/main" id="{4CE35BB9-6395-9842-C298-D5A934E9011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3" name="Rectangle 857">
                        <a:extLst>
                          <a:ext uri="{FF2B5EF4-FFF2-40B4-BE49-F238E27FC236}">
                            <a16:creationId xmlns:a16="http://schemas.microsoft.com/office/drawing/2014/main" id="{BF5BE09B-DFC0-CDB5-D03B-FEF46B510E0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6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4" name="AutoShape 858">
                        <a:extLst>
                          <a:ext uri="{FF2B5EF4-FFF2-40B4-BE49-F238E27FC236}">
                            <a16:creationId xmlns:a16="http://schemas.microsoft.com/office/drawing/2014/main" id="{E249265E-6BA7-A40C-CB49-090E2709FC8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5" name="Rectangle 859">
                        <a:extLst>
                          <a:ext uri="{FF2B5EF4-FFF2-40B4-BE49-F238E27FC236}">
                            <a16:creationId xmlns:a16="http://schemas.microsoft.com/office/drawing/2014/main" id="{2526189C-E53C-AD60-8954-2B9DFA117A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6" name="Rectangle 860">
                        <a:extLst>
                          <a:ext uri="{FF2B5EF4-FFF2-40B4-BE49-F238E27FC236}">
                            <a16:creationId xmlns:a16="http://schemas.microsoft.com/office/drawing/2014/main" id="{0902934F-7BBA-C3B5-4B53-509079DAC6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7" name="Rectangle 861">
                        <a:extLst>
                          <a:ext uri="{FF2B5EF4-FFF2-40B4-BE49-F238E27FC236}">
                            <a16:creationId xmlns:a16="http://schemas.microsoft.com/office/drawing/2014/main" id="{01E2053A-79D1-6320-9929-AF422F1F372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88" name="Freeform 862">
                        <a:extLst>
                          <a:ext uri="{FF2B5EF4-FFF2-40B4-BE49-F238E27FC236}">
                            <a16:creationId xmlns:a16="http://schemas.microsoft.com/office/drawing/2014/main" id="{029B6FCE-E835-A0C2-D760-2B339366AF7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05" y="162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689" name="AutoShape 863">
                        <a:extLst>
                          <a:ext uri="{FF2B5EF4-FFF2-40B4-BE49-F238E27FC236}">
                            <a16:creationId xmlns:a16="http://schemas.microsoft.com/office/drawing/2014/main" id="{CF59EA81-6872-E634-4DCA-AD93630D93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90" name="Rectangle 864">
                        <a:extLst>
                          <a:ext uri="{FF2B5EF4-FFF2-40B4-BE49-F238E27FC236}">
                            <a16:creationId xmlns:a16="http://schemas.microsoft.com/office/drawing/2014/main" id="{76CD8F83-1595-06B0-C59A-C932910B0C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91" name="Rectangle 865">
                        <a:extLst>
                          <a:ext uri="{FF2B5EF4-FFF2-40B4-BE49-F238E27FC236}">
                            <a16:creationId xmlns:a16="http://schemas.microsoft.com/office/drawing/2014/main" id="{7A5B7946-A2BD-8639-8340-C175BEE73EA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92" name="Rectangle 866">
                        <a:extLst>
                          <a:ext uri="{FF2B5EF4-FFF2-40B4-BE49-F238E27FC236}">
                            <a16:creationId xmlns:a16="http://schemas.microsoft.com/office/drawing/2014/main" id="{2605E54F-8C72-FD16-EC89-9DE028C010A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28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554" name="Group 867">
                    <a:extLst>
                      <a:ext uri="{FF2B5EF4-FFF2-40B4-BE49-F238E27FC236}">
                        <a16:creationId xmlns:a16="http://schemas.microsoft.com/office/drawing/2014/main" id="{DA49F1EA-AF6F-5D97-EB97-6FC5F5FE16C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69" y="1635"/>
                    <a:ext cx="401" cy="40"/>
                    <a:chOff x="2669" y="1635"/>
                    <a:chExt cx="401" cy="40"/>
                  </a:xfrm>
                </p:grpSpPr>
                <p:grpSp>
                  <p:nvGrpSpPr>
                    <p:cNvPr id="13637" name="Group 868">
                      <a:extLst>
                        <a:ext uri="{FF2B5EF4-FFF2-40B4-BE49-F238E27FC236}">
                          <a16:creationId xmlns:a16="http://schemas.microsoft.com/office/drawing/2014/main" id="{74C4DE9B-A8AB-F459-36A5-29084A9C286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9" y="1635"/>
                      <a:ext cx="204" cy="40"/>
                      <a:chOff x="2669" y="1635"/>
                      <a:chExt cx="204" cy="40"/>
                    </a:xfrm>
                  </p:grpSpPr>
                  <p:grpSp>
                    <p:nvGrpSpPr>
                      <p:cNvPr id="13658" name="Group 869">
                        <a:extLst>
                          <a:ext uri="{FF2B5EF4-FFF2-40B4-BE49-F238E27FC236}">
                            <a16:creationId xmlns:a16="http://schemas.microsoft.com/office/drawing/2014/main" id="{6E4FC871-F2C9-9214-5360-43C7D971735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69" y="1635"/>
                        <a:ext cx="55" cy="40"/>
                        <a:chOff x="2669" y="1635"/>
                        <a:chExt cx="55" cy="40"/>
                      </a:xfrm>
                    </p:grpSpPr>
                    <p:sp>
                      <p:nvSpPr>
                        <p:cNvPr id="13672" name="AutoShape 870">
                          <a:extLst>
                            <a:ext uri="{FF2B5EF4-FFF2-40B4-BE49-F238E27FC236}">
                              <a16:creationId xmlns:a16="http://schemas.microsoft.com/office/drawing/2014/main" id="{7DB7FD02-7EA2-BCF6-2D56-BECC8AC62B2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69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73" name="Rectangle 871">
                          <a:extLst>
                            <a:ext uri="{FF2B5EF4-FFF2-40B4-BE49-F238E27FC236}">
                              <a16:creationId xmlns:a16="http://schemas.microsoft.com/office/drawing/2014/main" id="{537559E9-BE92-04FD-514F-E45CC676ADF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655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74" name="Rectangle 872">
                          <a:extLst>
                            <a:ext uri="{FF2B5EF4-FFF2-40B4-BE49-F238E27FC236}">
                              <a16:creationId xmlns:a16="http://schemas.microsoft.com/office/drawing/2014/main" id="{B0E36DFF-9BB7-688A-75CC-7AE43A3808B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9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75" name="Rectangle 873">
                          <a:extLst>
                            <a:ext uri="{FF2B5EF4-FFF2-40B4-BE49-F238E27FC236}">
                              <a16:creationId xmlns:a16="http://schemas.microsoft.com/office/drawing/2014/main" id="{F435F142-A8CF-F4CF-C484-ED5A7712C0F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3" y="1655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76" name="Freeform 874">
                          <a:extLst>
                            <a:ext uri="{FF2B5EF4-FFF2-40B4-BE49-F238E27FC236}">
                              <a16:creationId xmlns:a16="http://schemas.microsoft.com/office/drawing/2014/main" id="{680388BA-C299-F19B-B813-C1B0CA94611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59" name="AutoShape 875">
                        <a:extLst>
                          <a:ext uri="{FF2B5EF4-FFF2-40B4-BE49-F238E27FC236}">
                            <a16:creationId xmlns:a16="http://schemas.microsoft.com/office/drawing/2014/main" id="{833AF555-E80F-F337-2526-F7EB297D8D0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3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0" name="Rectangle 876">
                        <a:extLst>
                          <a:ext uri="{FF2B5EF4-FFF2-40B4-BE49-F238E27FC236}">
                            <a16:creationId xmlns:a16="http://schemas.microsoft.com/office/drawing/2014/main" id="{CB5B5E59-1B91-9CA4-B058-2A4939AC2F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1" name="Rectangle 877">
                        <a:extLst>
                          <a:ext uri="{FF2B5EF4-FFF2-40B4-BE49-F238E27FC236}">
                            <a16:creationId xmlns:a16="http://schemas.microsoft.com/office/drawing/2014/main" id="{60903BD0-756A-89BD-BFCF-E7227ACAAA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6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2" name="Rectangle 878">
                        <a:extLst>
                          <a:ext uri="{FF2B5EF4-FFF2-40B4-BE49-F238E27FC236}">
                            <a16:creationId xmlns:a16="http://schemas.microsoft.com/office/drawing/2014/main" id="{B94B28A8-A533-9D29-1026-CA9A47CCA2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3" name="AutoShape 879">
                        <a:extLst>
                          <a:ext uri="{FF2B5EF4-FFF2-40B4-BE49-F238E27FC236}">
                            <a16:creationId xmlns:a16="http://schemas.microsoft.com/office/drawing/2014/main" id="{70296A3F-285B-4ADF-C0E2-DE587AFF46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4" name="Rectangle 880">
                        <a:extLst>
                          <a:ext uri="{FF2B5EF4-FFF2-40B4-BE49-F238E27FC236}">
                            <a16:creationId xmlns:a16="http://schemas.microsoft.com/office/drawing/2014/main" id="{093908E6-FD2B-50EA-7D0A-5110ED60B45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5" name="Rectangle 881">
                        <a:extLst>
                          <a:ext uri="{FF2B5EF4-FFF2-40B4-BE49-F238E27FC236}">
                            <a16:creationId xmlns:a16="http://schemas.microsoft.com/office/drawing/2014/main" id="{4A0C2A81-F1D1-3142-7571-0B1CEB60977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6" name="Rectangle 882">
                        <a:extLst>
                          <a:ext uri="{FF2B5EF4-FFF2-40B4-BE49-F238E27FC236}">
                            <a16:creationId xmlns:a16="http://schemas.microsoft.com/office/drawing/2014/main" id="{DC51275A-09B4-ED9A-7D17-04AE86CE923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7" name="Freeform 883">
                        <a:extLst>
                          <a:ext uri="{FF2B5EF4-FFF2-40B4-BE49-F238E27FC236}">
                            <a16:creationId xmlns:a16="http://schemas.microsoft.com/office/drawing/2014/main" id="{CA4D26E7-DD29-75F8-3EF4-DB1992D567A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7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668" name="AutoShape 884">
                        <a:extLst>
                          <a:ext uri="{FF2B5EF4-FFF2-40B4-BE49-F238E27FC236}">
                            <a16:creationId xmlns:a16="http://schemas.microsoft.com/office/drawing/2014/main" id="{442FCD89-CF82-B5E1-16AC-6C587FFD86D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8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69" name="Rectangle 885">
                        <a:extLst>
                          <a:ext uri="{FF2B5EF4-FFF2-40B4-BE49-F238E27FC236}">
                            <a16:creationId xmlns:a16="http://schemas.microsoft.com/office/drawing/2014/main" id="{A0C1F166-58AD-2825-728C-315AA66F2A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70" name="Rectangle 886">
                        <a:extLst>
                          <a:ext uri="{FF2B5EF4-FFF2-40B4-BE49-F238E27FC236}">
                            <a16:creationId xmlns:a16="http://schemas.microsoft.com/office/drawing/2014/main" id="{67CFAD21-83BF-73CA-F350-895C5F85A6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71" name="Rectangle 887">
                        <a:extLst>
                          <a:ext uri="{FF2B5EF4-FFF2-40B4-BE49-F238E27FC236}">
                            <a16:creationId xmlns:a16="http://schemas.microsoft.com/office/drawing/2014/main" id="{FE25105A-55B1-26B3-2533-DFA429CEE11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638" name="Group 888">
                      <a:extLst>
                        <a:ext uri="{FF2B5EF4-FFF2-40B4-BE49-F238E27FC236}">
                          <a16:creationId xmlns:a16="http://schemas.microsoft.com/office/drawing/2014/main" id="{174405F4-3BB0-446B-BB7D-BB27EFE9E5A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6" y="1635"/>
                      <a:ext cx="204" cy="40"/>
                      <a:chOff x="2866" y="1635"/>
                      <a:chExt cx="204" cy="40"/>
                    </a:xfrm>
                  </p:grpSpPr>
                  <p:grpSp>
                    <p:nvGrpSpPr>
                      <p:cNvPr id="13639" name="Group 889">
                        <a:extLst>
                          <a:ext uri="{FF2B5EF4-FFF2-40B4-BE49-F238E27FC236}">
                            <a16:creationId xmlns:a16="http://schemas.microsoft.com/office/drawing/2014/main" id="{5D4B3D7E-8AA1-3703-71C7-CE7AA8C8C4A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6" y="1635"/>
                        <a:ext cx="55" cy="40"/>
                        <a:chOff x="2866" y="1635"/>
                        <a:chExt cx="55" cy="40"/>
                      </a:xfrm>
                    </p:grpSpPr>
                    <p:sp>
                      <p:nvSpPr>
                        <p:cNvPr id="13653" name="AutoShape 890">
                          <a:extLst>
                            <a:ext uri="{FF2B5EF4-FFF2-40B4-BE49-F238E27FC236}">
                              <a16:creationId xmlns:a16="http://schemas.microsoft.com/office/drawing/2014/main" id="{427F93E2-FD77-2F38-ABBA-AB73CC3B146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6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54" name="Rectangle 891">
                          <a:extLst>
                            <a:ext uri="{FF2B5EF4-FFF2-40B4-BE49-F238E27FC236}">
                              <a16:creationId xmlns:a16="http://schemas.microsoft.com/office/drawing/2014/main" id="{4FE4D4E6-6AEB-F0A9-E620-AA21BA9B8AF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4" y="1655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55" name="Rectangle 892">
                          <a:extLst>
                            <a:ext uri="{FF2B5EF4-FFF2-40B4-BE49-F238E27FC236}">
                              <a16:creationId xmlns:a16="http://schemas.microsoft.com/office/drawing/2014/main" id="{9E4F0DD4-AED3-4446-8A02-F4488EDE6D5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8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56" name="Rectangle 893">
                          <a:extLst>
                            <a:ext uri="{FF2B5EF4-FFF2-40B4-BE49-F238E27FC236}">
                              <a16:creationId xmlns:a16="http://schemas.microsoft.com/office/drawing/2014/main" id="{94CA7F10-C1B4-1E75-345A-00CAFF84CE3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1" y="1655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57" name="Freeform 894">
                          <a:extLst>
                            <a:ext uri="{FF2B5EF4-FFF2-40B4-BE49-F238E27FC236}">
                              <a16:creationId xmlns:a16="http://schemas.microsoft.com/office/drawing/2014/main" id="{D0734FA7-DB1E-C856-0A89-77E5621057A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98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40" name="AutoShape 895">
                        <a:extLst>
                          <a:ext uri="{FF2B5EF4-FFF2-40B4-BE49-F238E27FC236}">
                            <a16:creationId xmlns:a16="http://schemas.microsoft.com/office/drawing/2014/main" id="{3EA411CC-AAEC-F6F0-407E-DB129F5E654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3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1" name="Rectangle 896">
                        <a:extLst>
                          <a:ext uri="{FF2B5EF4-FFF2-40B4-BE49-F238E27FC236}">
                            <a16:creationId xmlns:a16="http://schemas.microsoft.com/office/drawing/2014/main" id="{CF4491A1-EBFF-E979-EBBE-D2A946C564A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1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2" name="Rectangle 897">
                        <a:extLst>
                          <a:ext uri="{FF2B5EF4-FFF2-40B4-BE49-F238E27FC236}">
                            <a16:creationId xmlns:a16="http://schemas.microsoft.com/office/drawing/2014/main" id="{33F5962F-0AEB-D7D6-867C-47D46D6640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3" name="Rectangle 898">
                        <a:extLst>
                          <a:ext uri="{FF2B5EF4-FFF2-40B4-BE49-F238E27FC236}">
                            <a16:creationId xmlns:a16="http://schemas.microsoft.com/office/drawing/2014/main" id="{B1964C09-7846-FD8D-F256-184B5D3741B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9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4" name="AutoShape 899">
                        <a:extLst>
                          <a:ext uri="{FF2B5EF4-FFF2-40B4-BE49-F238E27FC236}">
                            <a16:creationId xmlns:a16="http://schemas.microsoft.com/office/drawing/2014/main" id="{A2E7FB46-9045-9BBF-182E-83842646A0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5" name="Rectangle 900">
                        <a:extLst>
                          <a:ext uri="{FF2B5EF4-FFF2-40B4-BE49-F238E27FC236}">
                            <a16:creationId xmlns:a16="http://schemas.microsoft.com/office/drawing/2014/main" id="{0AC9D3A9-108C-10A2-F7ED-8F5F7F88BF2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1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6" name="Rectangle 901">
                        <a:extLst>
                          <a:ext uri="{FF2B5EF4-FFF2-40B4-BE49-F238E27FC236}">
                            <a16:creationId xmlns:a16="http://schemas.microsoft.com/office/drawing/2014/main" id="{AD377A22-AC35-8DB6-4C5C-9CEA35B7B82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7" name="Rectangle 902">
                        <a:extLst>
                          <a:ext uri="{FF2B5EF4-FFF2-40B4-BE49-F238E27FC236}">
                            <a16:creationId xmlns:a16="http://schemas.microsoft.com/office/drawing/2014/main" id="{D62DAED4-8184-C43A-872F-5D199806700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55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48" name="Freeform 903">
                        <a:extLst>
                          <a:ext uri="{FF2B5EF4-FFF2-40B4-BE49-F238E27FC236}">
                            <a16:creationId xmlns:a16="http://schemas.microsoft.com/office/drawing/2014/main" id="{C2F5C406-C285-6002-C4BB-293BAEBF714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6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649" name="AutoShape 904">
                        <a:extLst>
                          <a:ext uri="{FF2B5EF4-FFF2-40B4-BE49-F238E27FC236}">
                            <a16:creationId xmlns:a16="http://schemas.microsoft.com/office/drawing/2014/main" id="{55D787B4-6939-ABE3-B0EA-4A0C041540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6" y="163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50" name="Rectangle 905">
                        <a:extLst>
                          <a:ext uri="{FF2B5EF4-FFF2-40B4-BE49-F238E27FC236}">
                            <a16:creationId xmlns:a16="http://schemas.microsoft.com/office/drawing/2014/main" id="{655405AD-150A-0328-4C1C-7A48DA9C776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4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51" name="Rectangle 906">
                        <a:extLst>
                          <a:ext uri="{FF2B5EF4-FFF2-40B4-BE49-F238E27FC236}">
                            <a16:creationId xmlns:a16="http://schemas.microsoft.com/office/drawing/2014/main" id="{EC44D929-B187-078E-ABBE-623ED57A91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6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52" name="Rectangle 907">
                        <a:extLst>
                          <a:ext uri="{FF2B5EF4-FFF2-40B4-BE49-F238E27FC236}">
                            <a16:creationId xmlns:a16="http://schemas.microsoft.com/office/drawing/2014/main" id="{9EAD9B24-F340-587D-C9D8-79BB6751E2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555" name="Group 908">
                    <a:extLst>
                      <a:ext uri="{FF2B5EF4-FFF2-40B4-BE49-F238E27FC236}">
                        <a16:creationId xmlns:a16="http://schemas.microsoft.com/office/drawing/2014/main" id="{B63C9422-C266-1F8A-D4DA-E0CB0B676C6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71" y="1656"/>
                    <a:ext cx="400" cy="39"/>
                    <a:chOff x="2671" y="1656"/>
                    <a:chExt cx="400" cy="39"/>
                  </a:xfrm>
                </p:grpSpPr>
                <p:grpSp>
                  <p:nvGrpSpPr>
                    <p:cNvPr id="13597" name="Group 909">
                      <a:extLst>
                        <a:ext uri="{FF2B5EF4-FFF2-40B4-BE49-F238E27FC236}">
                          <a16:creationId xmlns:a16="http://schemas.microsoft.com/office/drawing/2014/main" id="{86705B25-E5F8-803B-D0DB-8FDFEB02899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1" y="1656"/>
                      <a:ext cx="203" cy="39"/>
                      <a:chOff x="2671" y="1656"/>
                      <a:chExt cx="203" cy="39"/>
                    </a:xfrm>
                  </p:grpSpPr>
                  <p:grpSp>
                    <p:nvGrpSpPr>
                      <p:cNvPr id="13618" name="Group 910">
                        <a:extLst>
                          <a:ext uri="{FF2B5EF4-FFF2-40B4-BE49-F238E27FC236}">
                            <a16:creationId xmlns:a16="http://schemas.microsoft.com/office/drawing/2014/main" id="{435C9CDA-B484-D31D-583D-25E0346A4A2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1" y="1656"/>
                        <a:ext cx="54" cy="39"/>
                        <a:chOff x="2671" y="1656"/>
                        <a:chExt cx="54" cy="39"/>
                      </a:xfrm>
                    </p:grpSpPr>
                    <p:sp>
                      <p:nvSpPr>
                        <p:cNvPr id="13632" name="AutoShape 911">
                          <a:extLst>
                            <a:ext uri="{FF2B5EF4-FFF2-40B4-BE49-F238E27FC236}">
                              <a16:creationId xmlns:a16="http://schemas.microsoft.com/office/drawing/2014/main" id="{08FAAFA6-F20B-B9DF-02D1-43E59CDC366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1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33" name="Rectangle 912">
                          <a:extLst>
                            <a:ext uri="{FF2B5EF4-FFF2-40B4-BE49-F238E27FC236}">
                              <a16:creationId xmlns:a16="http://schemas.microsoft.com/office/drawing/2014/main" id="{D51E7929-F21B-84C0-4160-1B94C938540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7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34" name="Rectangle 913">
                          <a:extLst>
                            <a:ext uri="{FF2B5EF4-FFF2-40B4-BE49-F238E27FC236}">
                              <a16:creationId xmlns:a16="http://schemas.microsoft.com/office/drawing/2014/main" id="{DD9D6942-AE44-ACF6-A8DC-44086E72E31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1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35" name="Rectangle 914">
                          <a:extLst>
                            <a:ext uri="{FF2B5EF4-FFF2-40B4-BE49-F238E27FC236}">
                              <a16:creationId xmlns:a16="http://schemas.microsoft.com/office/drawing/2014/main" id="{011DD25C-0DCF-2D46-D349-2F33207F357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5" y="1674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36" name="Freeform 915">
                          <a:extLst>
                            <a:ext uri="{FF2B5EF4-FFF2-40B4-BE49-F238E27FC236}">
                              <a16:creationId xmlns:a16="http://schemas.microsoft.com/office/drawing/2014/main" id="{7A8983B3-21A9-1646-F2F7-1B31A187739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7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19" name="AutoShape 916">
                        <a:extLst>
                          <a:ext uri="{FF2B5EF4-FFF2-40B4-BE49-F238E27FC236}">
                            <a16:creationId xmlns:a16="http://schemas.microsoft.com/office/drawing/2014/main" id="{0BAEB534-446E-6217-5A73-B69E6E45820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0" name="Rectangle 917">
                        <a:extLst>
                          <a:ext uri="{FF2B5EF4-FFF2-40B4-BE49-F238E27FC236}">
                            <a16:creationId xmlns:a16="http://schemas.microsoft.com/office/drawing/2014/main" id="{8169DBDF-CC41-3ADC-7608-6AD05DB125A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1" name="Rectangle 918">
                        <a:extLst>
                          <a:ext uri="{FF2B5EF4-FFF2-40B4-BE49-F238E27FC236}">
                            <a16:creationId xmlns:a16="http://schemas.microsoft.com/office/drawing/2014/main" id="{3DB14D21-F5DA-7F5D-4283-1407CA3AB2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7" y="1674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2" name="Rectangle 919">
                        <a:extLst>
                          <a:ext uri="{FF2B5EF4-FFF2-40B4-BE49-F238E27FC236}">
                            <a16:creationId xmlns:a16="http://schemas.microsoft.com/office/drawing/2014/main" id="{C280C415-0E71-D0A9-9B3B-097EE43E39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3" name="AutoShape 920">
                        <a:extLst>
                          <a:ext uri="{FF2B5EF4-FFF2-40B4-BE49-F238E27FC236}">
                            <a16:creationId xmlns:a16="http://schemas.microsoft.com/office/drawing/2014/main" id="{7E3CAC2D-163C-8619-4739-4E2A9398FC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4" name="Rectangle 921">
                        <a:extLst>
                          <a:ext uri="{FF2B5EF4-FFF2-40B4-BE49-F238E27FC236}">
                            <a16:creationId xmlns:a16="http://schemas.microsoft.com/office/drawing/2014/main" id="{EAD31FE1-D069-4341-D594-CA87739EDF1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5" name="Rectangle 922">
                        <a:extLst>
                          <a:ext uri="{FF2B5EF4-FFF2-40B4-BE49-F238E27FC236}">
                            <a16:creationId xmlns:a16="http://schemas.microsoft.com/office/drawing/2014/main" id="{FDDFAB7F-91FE-9E3B-1279-CFEF656DD1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6" name="Rectangle 923">
                        <a:extLst>
                          <a:ext uri="{FF2B5EF4-FFF2-40B4-BE49-F238E27FC236}">
                            <a16:creationId xmlns:a16="http://schemas.microsoft.com/office/drawing/2014/main" id="{1A332E3D-CD7D-0DC4-3402-5E6E559DB6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7" name="Freeform 924">
                        <a:extLst>
                          <a:ext uri="{FF2B5EF4-FFF2-40B4-BE49-F238E27FC236}">
                            <a16:creationId xmlns:a16="http://schemas.microsoft.com/office/drawing/2014/main" id="{070E8E92-B061-7BC0-9B45-7CA859C3284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9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628" name="AutoShape 925">
                        <a:extLst>
                          <a:ext uri="{FF2B5EF4-FFF2-40B4-BE49-F238E27FC236}">
                            <a16:creationId xmlns:a16="http://schemas.microsoft.com/office/drawing/2014/main" id="{96FBD15A-BC5F-3A9D-8C3D-2A78533E42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29" name="Rectangle 926">
                        <a:extLst>
                          <a:ext uri="{FF2B5EF4-FFF2-40B4-BE49-F238E27FC236}">
                            <a16:creationId xmlns:a16="http://schemas.microsoft.com/office/drawing/2014/main" id="{2035ABF9-D505-FC9F-E679-0AB076B81DA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30" name="Rectangle 927">
                        <a:extLst>
                          <a:ext uri="{FF2B5EF4-FFF2-40B4-BE49-F238E27FC236}">
                            <a16:creationId xmlns:a16="http://schemas.microsoft.com/office/drawing/2014/main" id="{6DA142AC-2725-D743-B4BF-23DD37E2BE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31" name="Rectangle 928">
                        <a:extLst>
                          <a:ext uri="{FF2B5EF4-FFF2-40B4-BE49-F238E27FC236}">
                            <a16:creationId xmlns:a16="http://schemas.microsoft.com/office/drawing/2014/main" id="{B2A5C63C-C916-8484-D158-456364E05BA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167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598" name="Group 929">
                      <a:extLst>
                        <a:ext uri="{FF2B5EF4-FFF2-40B4-BE49-F238E27FC236}">
                          <a16:creationId xmlns:a16="http://schemas.microsoft.com/office/drawing/2014/main" id="{A16FFE4A-E9BE-99C1-13A6-EA803F62EED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8" y="1656"/>
                      <a:ext cx="203" cy="39"/>
                      <a:chOff x="2868" y="1656"/>
                      <a:chExt cx="203" cy="39"/>
                    </a:xfrm>
                  </p:grpSpPr>
                  <p:grpSp>
                    <p:nvGrpSpPr>
                      <p:cNvPr id="13599" name="Group 930">
                        <a:extLst>
                          <a:ext uri="{FF2B5EF4-FFF2-40B4-BE49-F238E27FC236}">
                            <a16:creationId xmlns:a16="http://schemas.microsoft.com/office/drawing/2014/main" id="{7399C82A-A26C-732D-B821-A58D04A072C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8" y="1656"/>
                        <a:ext cx="54" cy="39"/>
                        <a:chOff x="2868" y="1656"/>
                        <a:chExt cx="54" cy="39"/>
                      </a:xfrm>
                    </p:grpSpPr>
                    <p:sp>
                      <p:nvSpPr>
                        <p:cNvPr id="13613" name="AutoShape 931">
                          <a:extLst>
                            <a:ext uri="{FF2B5EF4-FFF2-40B4-BE49-F238E27FC236}">
                              <a16:creationId xmlns:a16="http://schemas.microsoft.com/office/drawing/2014/main" id="{84C9E64C-EF69-BDF1-EA91-A9B72896E68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8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14" name="Rectangle 932">
                          <a:extLst>
                            <a:ext uri="{FF2B5EF4-FFF2-40B4-BE49-F238E27FC236}">
                              <a16:creationId xmlns:a16="http://schemas.microsoft.com/office/drawing/2014/main" id="{63C7502E-6713-4755-897E-9283410151B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5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15" name="Rectangle 933">
                          <a:extLst>
                            <a:ext uri="{FF2B5EF4-FFF2-40B4-BE49-F238E27FC236}">
                              <a16:creationId xmlns:a16="http://schemas.microsoft.com/office/drawing/2014/main" id="{BC0EB261-47B4-B130-4093-4523CA5EC7E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9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16" name="Rectangle 934">
                          <a:extLst>
                            <a:ext uri="{FF2B5EF4-FFF2-40B4-BE49-F238E27FC236}">
                              <a16:creationId xmlns:a16="http://schemas.microsoft.com/office/drawing/2014/main" id="{502DBE5D-F189-7143-13D9-598693742BC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2" y="1674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617" name="Freeform 935">
                          <a:extLst>
                            <a:ext uri="{FF2B5EF4-FFF2-40B4-BE49-F238E27FC236}">
                              <a16:creationId xmlns:a16="http://schemas.microsoft.com/office/drawing/2014/main" id="{A9DF80AC-7733-6B0C-A05E-80916399442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67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600" name="AutoShape 936">
                        <a:extLst>
                          <a:ext uri="{FF2B5EF4-FFF2-40B4-BE49-F238E27FC236}">
                            <a16:creationId xmlns:a16="http://schemas.microsoft.com/office/drawing/2014/main" id="{65D925D0-6FDE-DDC4-BC66-651DD9F2AD6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5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1" name="Rectangle 937">
                        <a:extLst>
                          <a:ext uri="{FF2B5EF4-FFF2-40B4-BE49-F238E27FC236}">
                            <a16:creationId xmlns:a16="http://schemas.microsoft.com/office/drawing/2014/main" id="{D255CA58-B2C6-F591-F0C4-8AB7FC16683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2" name="Rectangle 938">
                        <a:extLst>
                          <a:ext uri="{FF2B5EF4-FFF2-40B4-BE49-F238E27FC236}">
                            <a16:creationId xmlns:a16="http://schemas.microsoft.com/office/drawing/2014/main" id="{1B73F7A9-BD32-E5CA-4F5F-7AB76E2E301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3" name="Rectangle 939">
                        <a:extLst>
                          <a:ext uri="{FF2B5EF4-FFF2-40B4-BE49-F238E27FC236}">
                            <a16:creationId xmlns:a16="http://schemas.microsoft.com/office/drawing/2014/main" id="{848C20C7-6240-E299-8A64-139EAFAA2E0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0" y="1674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4" name="AutoShape 940">
                        <a:extLst>
                          <a:ext uri="{FF2B5EF4-FFF2-40B4-BE49-F238E27FC236}">
                            <a16:creationId xmlns:a16="http://schemas.microsoft.com/office/drawing/2014/main" id="{5CC12675-0647-7398-27C0-3DF15C785B3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5" y="165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5" name="Rectangle 941">
                        <a:extLst>
                          <a:ext uri="{FF2B5EF4-FFF2-40B4-BE49-F238E27FC236}">
                            <a16:creationId xmlns:a16="http://schemas.microsoft.com/office/drawing/2014/main" id="{C5848DCE-15C4-AE00-8571-EE9CAF3E1B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6" name="Rectangle 942">
                        <a:extLst>
                          <a:ext uri="{FF2B5EF4-FFF2-40B4-BE49-F238E27FC236}">
                            <a16:creationId xmlns:a16="http://schemas.microsoft.com/office/drawing/2014/main" id="{9836FB59-6B42-572B-293A-EEF90182E32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7" name="Rectangle 943">
                        <a:extLst>
                          <a:ext uri="{FF2B5EF4-FFF2-40B4-BE49-F238E27FC236}">
                            <a16:creationId xmlns:a16="http://schemas.microsoft.com/office/drawing/2014/main" id="{3502A212-1B0E-4A3D-C8F8-4D9CEFC7681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0" y="1674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08" name="Freeform 944">
                        <a:extLst>
                          <a:ext uri="{FF2B5EF4-FFF2-40B4-BE49-F238E27FC236}">
                            <a16:creationId xmlns:a16="http://schemas.microsoft.com/office/drawing/2014/main" id="{3C30C5F9-F0C1-F111-9FC4-7360944CF9D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7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609" name="AutoShape 945">
                        <a:extLst>
                          <a:ext uri="{FF2B5EF4-FFF2-40B4-BE49-F238E27FC236}">
                            <a16:creationId xmlns:a16="http://schemas.microsoft.com/office/drawing/2014/main" id="{73909640-1874-F18B-E0FC-F7C19E5611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10" name="Rectangle 946">
                        <a:extLst>
                          <a:ext uri="{FF2B5EF4-FFF2-40B4-BE49-F238E27FC236}">
                            <a16:creationId xmlns:a16="http://schemas.microsoft.com/office/drawing/2014/main" id="{44FD6E87-2EDB-AF3F-2C0D-4D3DEDF4412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11" name="Rectangle 947">
                        <a:extLst>
                          <a:ext uri="{FF2B5EF4-FFF2-40B4-BE49-F238E27FC236}">
                            <a16:creationId xmlns:a16="http://schemas.microsoft.com/office/drawing/2014/main" id="{2D35CE59-0973-34B6-9A65-FF6B76297D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8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612" name="Rectangle 948">
                        <a:extLst>
                          <a:ext uri="{FF2B5EF4-FFF2-40B4-BE49-F238E27FC236}">
                            <a16:creationId xmlns:a16="http://schemas.microsoft.com/office/drawing/2014/main" id="{0281630C-1E16-235B-864E-D4F49595A90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0" y="167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  <p:grpSp>
                <p:nvGrpSpPr>
                  <p:cNvPr id="13556" name="Group 949">
                    <a:extLst>
                      <a:ext uri="{FF2B5EF4-FFF2-40B4-BE49-F238E27FC236}">
                        <a16:creationId xmlns:a16="http://schemas.microsoft.com/office/drawing/2014/main" id="{9EC67889-35FD-3C2D-7B57-1C11A5EA309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49" y="1668"/>
                    <a:ext cx="401" cy="40"/>
                    <a:chOff x="2649" y="1668"/>
                    <a:chExt cx="401" cy="40"/>
                  </a:xfrm>
                </p:grpSpPr>
                <p:grpSp>
                  <p:nvGrpSpPr>
                    <p:cNvPr id="13557" name="Group 950">
                      <a:extLst>
                        <a:ext uri="{FF2B5EF4-FFF2-40B4-BE49-F238E27FC236}">
                          <a16:creationId xmlns:a16="http://schemas.microsoft.com/office/drawing/2014/main" id="{C0B3AAE4-A04D-D5AF-C188-119B7520857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668"/>
                      <a:ext cx="203" cy="40"/>
                      <a:chOff x="2649" y="1668"/>
                      <a:chExt cx="203" cy="40"/>
                    </a:xfrm>
                  </p:grpSpPr>
                  <p:grpSp>
                    <p:nvGrpSpPr>
                      <p:cNvPr id="13578" name="Group 951">
                        <a:extLst>
                          <a:ext uri="{FF2B5EF4-FFF2-40B4-BE49-F238E27FC236}">
                            <a16:creationId xmlns:a16="http://schemas.microsoft.com/office/drawing/2014/main" id="{80029793-D9CB-FE06-DC7A-AE713C73B19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49" y="1668"/>
                        <a:ext cx="54" cy="40"/>
                        <a:chOff x="2649" y="1668"/>
                        <a:chExt cx="54" cy="40"/>
                      </a:xfrm>
                    </p:grpSpPr>
                    <p:sp>
                      <p:nvSpPr>
                        <p:cNvPr id="13592" name="AutoShape 952">
                          <a:extLst>
                            <a:ext uri="{FF2B5EF4-FFF2-40B4-BE49-F238E27FC236}">
                              <a16:creationId xmlns:a16="http://schemas.microsoft.com/office/drawing/2014/main" id="{B337731A-2568-218E-4C67-77B0FBD042D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49" y="1668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93" name="Rectangle 953">
                          <a:extLst>
                            <a:ext uri="{FF2B5EF4-FFF2-40B4-BE49-F238E27FC236}">
                              <a16:creationId xmlns:a16="http://schemas.microsoft.com/office/drawing/2014/main" id="{EE922AEC-860A-E977-FB16-4E27DC98BC3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56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94" name="Rectangle 954">
                          <a:extLst>
                            <a:ext uri="{FF2B5EF4-FFF2-40B4-BE49-F238E27FC236}">
                              <a16:creationId xmlns:a16="http://schemas.microsoft.com/office/drawing/2014/main" id="{20BD3D79-9990-CEF0-62C5-8FB76574914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0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95" name="Rectangle 955">
                          <a:extLst>
                            <a:ext uri="{FF2B5EF4-FFF2-40B4-BE49-F238E27FC236}">
                              <a16:creationId xmlns:a16="http://schemas.microsoft.com/office/drawing/2014/main" id="{EDC351C9-8885-D725-9B19-F3AE43377AE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96" name="Freeform 956">
                          <a:extLst>
                            <a:ext uri="{FF2B5EF4-FFF2-40B4-BE49-F238E27FC236}">
                              <a16:creationId xmlns:a16="http://schemas.microsoft.com/office/drawing/2014/main" id="{DDA8396B-CFC1-E663-BB1E-0A03434227D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679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579" name="AutoShape 957">
                        <a:extLst>
                          <a:ext uri="{FF2B5EF4-FFF2-40B4-BE49-F238E27FC236}">
                            <a16:creationId xmlns:a16="http://schemas.microsoft.com/office/drawing/2014/main" id="{F295C717-4672-313E-D3FF-6A5EB1A7603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0" name="Rectangle 958">
                        <a:extLst>
                          <a:ext uri="{FF2B5EF4-FFF2-40B4-BE49-F238E27FC236}">
                            <a16:creationId xmlns:a16="http://schemas.microsoft.com/office/drawing/2014/main" id="{9FFA7632-BA5F-989A-C0AF-163B86BAE9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1" name="Rectangle 959">
                        <a:extLst>
                          <a:ext uri="{FF2B5EF4-FFF2-40B4-BE49-F238E27FC236}">
                            <a16:creationId xmlns:a16="http://schemas.microsoft.com/office/drawing/2014/main" id="{085C60FD-6BE9-CF9F-48A3-3C54DE4F780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2" name="Rectangle 960">
                        <a:extLst>
                          <a:ext uri="{FF2B5EF4-FFF2-40B4-BE49-F238E27FC236}">
                            <a16:creationId xmlns:a16="http://schemas.microsoft.com/office/drawing/2014/main" id="{90A6A1C7-925F-0118-17F5-F5104E04E3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0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3" name="AutoShape 961">
                        <a:extLst>
                          <a:ext uri="{FF2B5EF4-FFF2-40B4-BE49-F238E27FC236}">
                            <a16:creationId xmlns:a16="http://schemas.microsoft.com/office/drawing/2014/main" id="{E3731B0E-5B55-1ACD-1E41-38A9FD09ADB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4" name="Rectangle 962">
                        <a:extLst>
                          <a:ext uri="{FF2B5EF4-FFF2-40B4-BE49-F238E27FC236}">
                            <a16:creationId xmlns:a16="http://schemas.microsoft.com/office/drawing/2014/main" id="{34A0EBA7-6666-E7DD-F387-13419163574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5" name="Rectangle 963">
                        <a:extLst>
                          <a:ext uri="{FF2B5EF4-FFF2-40B4-BE49-F238E27FC236}">
                            <a16:creationId xmlns:a16="http://schemas.microsoft.com/office/drawing/2014/main" id="{E98DDB25-E63C-3E5F-07E7-603DFDBB425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6" name="Rectangle 964">
                        <a:extLst>
                          <a:ext uri="{FF2B5EF4-FFF2-40B4-BE49-F238E27FC236}">
                            <a16:creationId xmlns:a16="http://schemas.microsoft.com/office/drawing/2014/main" id="{36BDD052-25E3-E81A-FAF8-797F824552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7" name="Freeform 965">
                        <a:extLst>
                          <a:ext uri="{FF2B5EF4-FFF2-40B4-BE49-F238E27FC236}">
                            <a16:creationId xmlns:a16="http://schemas.microsoft.com/office/drawing/2014/main" id="{34FEB460-7905-FCFA-26EA-0547274DFEE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77" y="1683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588" name="AutoShape 966">
                        <a:extLst>
                          <a:ext uri="{FF2B5EF4-FFF2-40B4-BE49-F238E27FC236}">
                            <a16:creationId xmlns:a16="http://schemas.microsoft.com/office/drawing/2014/main" id="{890124E0-5F8F-0C70-0176-AF683072D2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89" name="Rectangle 967">
                        <a:extLst>
                          <a:ext uri="{FF2B5EF4-FFF2-40B4-BE49-F238E27FC236}">
                            <a16:creationId xmlns:a16="http://schemas.microsoft.com/office/drawing/2014/main" id="{1B50B7C6-F857-C011-76E5-F98CF3AD9F2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90" name="Rectangle 968">
                        <a:extLst>
                          <a:ext uri="{FF2B5EF4-FFF2-40B4-BE49-F238E27FC236}">
                            <a16:creationId xmlns:a16="http://schemas.microsoft.com/office/drawing/2014/main" id="{BDD4303A-877D-204B-165E-969BEFE857A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91" name="Rectangle 969">
                        <a:extLst>
                          <a:ext uri="{FF2B5EF4-FFF2-40B4-BE49-F238E27FC236}">
                            <a16:creationId xmlns:a16="http://schemas.microsoft.com/office/drawing/2014/main" id="{48B00016-6DA0-82AB-76F2-32EFEF1C4F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8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  <p:grpSp>
                  <p:nvGrpSpPr>
                    <p:cNvPr id="13558" name="Group 970">
                      <a:extLst>
                        <a:ext uri="{FF2B5EF4-FFF2-40B4-BE49-F238E27FC236}">
                          <a16:creationId xmlns:a16="http://schemas.microsoft.com/office/drawing/2014/main" id="{376D97CD-1D2B-FB5E-0018-3FA2572598A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7" y="1668"/>
                      <a:ext cx="203" cy="40"/>
                      <a:chOff x="2847" y="1668"/>
                      <a:chExt cx="203" cy="40"/>
                    </a:xfrm>
                  </p:grpSpPr>
                  <p:grpSp>
                    <p:nvGrpSpPr>
                      <p:cNvPr id="13559" name="Group 971">
                        <a:extLst>
                          <a:ext uri="{FF2B5EF4-FFF2-40B4-BE49-F238E27FC236}">
                            <a16:creationId xmlns:a16="http://schemas.microsoft.com/office/drawing/2014/main" id="{3A902822-7447-F59F-83D6-E80187109164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47" y="1668"/>
                        <a:ext cx="53" cy="40"/>
                        <a:chOff x="2847" y="1668"/>
                        <a:chExt cx="53" cy="40"/>
                      </a:xfrm>
                    </p:grpSpPr>
                    <p:sp>
                      <p:nvSpPr>
                        <p:cNvPr id="13573" name="AutoShape 972">
                          <a:extLst>
                            <a:ext uri="{FF2B5EF4-FFF2-40B4-BE49-F238E27FC236}">
                              <a16:creationId xmlns:a16="http://schemas.microsoft.com/office/drawing/2014/main" id="{51D2EAF3-5DE6-F7E7-9876-A14FC27BED0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47" y="1668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74" name="Rectangle 973">
                          <a:extLst>
                            <a:ext uri="{FF2B5EF4-FFF2-40B4-BE49-F238E27FC236}">
                              <a16:creationId xmlns:a16="http://schemas.microsoft.com/office/drawing/2014/main" id="{81805112-923B-B1CF-365D-C34013ACC3F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53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75" name="Rectangle 974">
                          <a:extLst>
                            <a:ext uri="{FF2B5EF4-FFF2-40B4-BE49-F238E27FC236}">
                              <a16:creationId xmlns:a16="http://schemas.microsoft.com/office/drawing/2014/main" id="{A3D389DD-19B4-8E16-1BBF-A153363A15B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7" y="1687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76" name="Rectangle 975">
                          <a:extLst>
                            <a:ext uri="{FF2B5EF4-FFF2-40B4-BE49-F238E27FC236}">
                              <a16:creationId xmlns:a16="http://schemas.microsoft.com/office/drawing/2014/main" id="{D94674B7-5246-D01D-89A9-ACB9A844E07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1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endParaRPr lang="ar-JO" altLang="en-US"/>
                        </a:p>
                      </p:txBody>
                    </p:sp>
                    <p:sp>
                      <p:nvSpPr>
                        <p:cNvPr id="13577" name="Freeform 976">
                          <a:extLst>
                            <a:ext uri="{FF2B5EF4-FFF2-40B4-BE49-F238E27FC236}">
                              <a16:creationId xmlns:a16="http://schemas.microsoft.com/office/drawing/2014/main" id="{0A7EB8E5-E221-2C30-E75E-A0782CA53E3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78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3560" name="AutoShape 977">
                        <a:extLst>
                          <a:ext uri="{FF2B5EF4-FFF2-40B4-BE49-F238E27FC236}">
                            <a16:creationId xmlns:a16="http://schemas.microsoft.com/office/drawing/2014/main" id="{56D69CAB-E905-E652-F324-350C3475CF6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1" name="Rectangle 978">
                        <a:extLst>
                          <a:ext uri="{FF2B5EF4-FFF2-40B4-BE49-F238E27FC236}">
                            <a16:creationId xmlns:a16="http://schemas.microsoft.com/office/drawing/2014/main" id="{7387BFB9-D484-A103-A971-C8CE4DE4B27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7" y="168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2" name="Rectangle 979">
                        <a:extLst>
                          <a:ext uri="{FF2B5EF4-FFF2-40B4-BE49-F238E27FC236}">
                            <a16:creationId xmlns:a16="http://schemas.microsoft.com/office/drawing/2014/main" id="{D613DC4A-8E66-D5C5-25CE-D919F835E4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3" name="Rectangle 980">
                        <a:extLst>
                          <a:ext uri="{FF2B5EF4-FFF2-40B4-BE49-F238E27FC236}">
                            <a16:creationId xmlns:a16="http://schemas.microsoft.com/office/drawing/2014/main" id="{ADF5FCC0-23DE-E031-F447-4FF80E58A38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9" y="168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4" name="AutoShape 981">
                        <a:extLst>
                          <a:ext uri="{FF2B5EF4-FFF2-40B4-BE49-F238E27FC236}">
                            <a16:creationId xmlns:a16="http://schemas.microsoft.com/office/drawing/2014/main" id="{5BE1B340-543E-EED9-F282-538CD792C17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5" name="Rectangle 982">
                        <a:extLst>
                          <a:ext uri="{FF2B5EF4-FFF2-40B4-BE49-F238E27FC236}">
                            <a16:creationId xmlns:a16="http://schemas.microsoft.com/office/drawing/2014/main" id="{C64D6510-5424-485C-CC79-5048DF029D8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6" name="Rectangle 983">
                        <a:extLst>
                          <a:ext uri="{FF2B5EF4-FFF2-40B4-BE49-F238E27FC236}">
                            <a16:creationId xmlns:a16="http://schemas.microsoft.com/office/drawing/2014/main" id="{04A26091-A3B4-1A85-3EE3-C8DDBF0B466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7" name="Rectangle 984">
                        <a:extLst>
                          <a:ext uri="{FF2B5EF4-FFF2-40B4-BE49-F238E27FC236}">
                            <a16:creationId xmlns:a16="http://schemas.microsoft.com/office/drawing/2014/main" id="{98264AFA-E821-395C-E5F4-93F9D4C4E4F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68" name="Freeform 985">
                        <a:extLst>
                          <a:ext uri="{FF2B5EF4-FFF2-40B4-BE49-F238E27FC236}">
                            <a16:creationId xmlns:a16="http://schemas.microsoft.com/office/drawing/2014/main" id="{FA50B208-2C47-D63F-4D5D-F7DAA5DCC9C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75" y="1683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569" name="AutoShape 986">
                        <a:extLst>
                          <a:ext uri="{FF2B5EF4-FFF2-40B4-BE49-F238E27FC236}">
                            <a16:creationId xmlns:a16="http://schemas.microsoft.com/office/drawing/2014/main" id="{46EDEA59-7F3E-B40D-D924-43B8DC587DC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70" name="Rectangle 987">
                        <a:extLst>
                          <a:ext uri="{FF2B5EF4-FFF2-40B4-BE49-F238E27FC236}">
                            <a16:creationId xmlns:a16="http://schemas.microsoft.com/office/drawing/2014/main" id="{8A4818AF-F1F4-DBF2-81E5-71307B1A8B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71" name="Rectangle 988">
                        <a:extLst>
                          <a:ext uri="{FF2B5EF4-FFF2-40B4-BE49-F238E27FC236}">
                            <a16:creationId xmlns:a16="http://schemas.microsoft.com/office/drawing/2014/main" id="{1A907E03-758C-6B87-BEF8-DBFF1194278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72" name="Rectangle 989">
                        <a:extLst>
                          <a:ext uri="{FF2B5EF4-FFF2-40B4-BE49-F238E27FC236}">
                            <a16:creationId xmlns:a16="http://schemas.microsoft.com/office/drawing/2014/main" id="{71CA5EBA-0348-AE36-1DF2-E465BF54B56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8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</p:grpSp>
              </p:grpSp>
            </p:grpSp>
          </p:grpSp>
          <p:grpSp>
            <p:nvGrpSpPr>
              <p:cNvPr id="13538" name="Group 990">
                <a:extLst>
                  <a:ext uri="{FF2B5EF4-FFF2-40B4-BE49-F238E27FC236}">
                    <a16:creationId xmlns:a16="http://schemas.microsoft.com/office/drawing/2014/main" id="{72BDEEB6-4F4E-CCB2-20EE-E4E1CFB313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5" y="1704"/>
                <a:ext cx="1368" cy="1382"/>
                <a:chOff x="2305" y="1704"/>
                <a:chExt cx="1368" cy="1382"/>
              </a:xfrm>
            </p:grpSpPr>
            <p:sp>
              <p:nvSpPr>
                <p:cNvPr id="13539" name="Oval 991">
                  <a:extLst>
                    <a:ext uri="{FF2B5EF4-FFF2-40B4-BE49-F238E27FC236}">
                      <a16:creationId xmlns:a16="http://schemas.microsoft.com/office/drawing/2014/main" id="{B362435B-32E5-5D1F-2EE3-A8571A7515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5" y="1704"/>
                  <a:ext cx="1368" cy="1382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ar-JO" altLang="en-US"/>
                </a:p>
              </p:txBody>
            </p:sp>
            <p:sp>
              <p:nvSpPr>
                <p:cNvPr id="13540" name="Rectangle 992">
                  <a:extLst>
                    <a:ext uri="{FF2B5EF4-FFF2-40B4-BE49-F238E27FC236}">
                      <a16:creationId xmlns:a16="http://schemas.microsoft.com/office/drawing/2014/main" id="{05DEEEDE-2A25-0A5F-8621-0EB14C0F78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7" y="2602"/>
                  <a:ext cx="1239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GB" altLang="en-US" sz="1600"/>
                    <a:t>Central Treatment Works</a:t>
                  </a:r>
                </a:p>
              </p:txBody>
            </p:sp>
            <p:grpSp>
              <p:nvGrpSpPr>
                <p:cNvPr id="13541" name="Group 993">
                  <a:extLst>
                    <a:ext uri="{FF2B5EF4-FFF2-40B4-BE49-F238E27FC236}">
                      <a16:creationId xmlns:a16="http://schemas.microsoft.com/office/drawing/2014/main" id="{0CF007F2-2083-13A3-016D-0CAF957C2B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08" y="1760"/>
                  <a:ext cx="888" cy="752"/>
                  <a:chOff x="2508" y="1760"/>
                  <a:chExt cx="888" cy="752"/>
                </a:xfrm>
              </p:grpSpPr>
              <p:sp>
                <p:nvSpPr>
                  <p:cNvPr id="13542" name="Rectangle 994">
                    <a:extLst>
                      <a:ext uri="{FF2B5EF4-FFF2-40B4-BE49-F238E27FC236}">
                        <a16:creationId xmlns:a16="http://schemas.microsoft.com/office/drawing/2014/main" id="{D5EC5538-9147-C4FA-42D8-9B2C161C62D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40" y="1760"/>
                    <a:ext cx="424" cy="2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90488" tIns="44450" rIns="90488" bIns="4445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/>
                    <a:r>
                      <a:rPr lang="en-GB" altLang="en-US" b="1"/>
                      <a:t>City</a:t>
                    </a:r>
                  </a:p>
                </p:txBody>
              </p:sp>
              <p:sp>
                <p:nvSpPr>
                  <p:cNvPr id="13543" name="Line 995">
                    <a:extLst>
                      <a:ext uri="{FF2B5EF4-FFF2-40B4-BE49-F238E27FC236}">
                        <a16:creationId xmlns:a16="http://schemas.microsoft.com/office/drawing/2014/main" id="{C7D55119-4F2E-FA5E-D36E-35E5C24F19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708" y="2470"/>
                    <a:ext cx="68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544" name="Line 996">
                    <a:extLst>
                      <a:ext uri="{FF2B5EF4-FFF2-40B4-BE49-F238E27FC236}">
                        <a16:creationId xmlns:a16="http://schemas.microsoft.com/office/drawing/2014/main" id="{7BB6C36E-1015-ABE4-A1AF-1CC6D688987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24" y="2377"/>
                    <a:ext cx="221" cy="12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545" name="AutoShape 997">
                    <a:extLst>
                      <a:ext uri="{FF2B5EF4-FFF2-40B4-BE49-F238E27FC236}">
                        <a16:creationId xmlns:a16="http://schemas.microsoft.com/office/drawing/2014/main" id="{CAD1E87A-7350-D742-2AEF-77A0A8F8DD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1886891" flipH="1" flipV="1">
                    <a:off x="2550" y="2293"/>
                    <a:ext cx="377" cy="134"/>
                  </a:xfrm>
                  <a:prstGeom prst="parallelogram">
                    <a:avLst>
                      <a:gd name="adj" fmla="val 70336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3546" name="AutoShape 998">
                    <a:extLst>
                      <a:ext uri="{FF2B5EF4-FFF2-40B4-BE49-F238E27FC236}">
                        <a16:creationId xmlns:a16="http://schemas.microsoft.com/office/drawing/2014/main" id="{73CC69CE-82BB-D39F-D48B-698E8E7E7A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9544692" flipH="1">
                    <a:off x="2508" y="2254"/>
                    <a:ext cx="377" cy="61"/>
                  </a:xfrm>
                  <a:prstGeom prst="parallelogram">
                    <a:avLst>
                      <a:gd name="adj" fmla="val 154508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  <p:sp>
                <p:nvSpPr>
                  <p:cNvPr id="13547" name="Rectangle 999">
                    <a:extLst>
                      <a:ext uri="{FF2B5EF4-FFF2-40B4-BE49-F238E27FC236}">
                        <a16:creationId xmlns:a16="http://schemas.microsoft.com/office/drawing/2014/main" id="{21EED530-3176-4BA1-C8BA-8DFED287E6D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16" y="2368"/>
                    <a:ext cx="10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ar-JO" altLang="en-US"/>
                  </a:p>
                </p:txBody>
              </p:sp>
            </p:grpSp>
          </p:grpSp>
        </p:grpSp>
      </p:grpSp>
      <p:grpSp>
        <p:nvGrpSpPr>
          <p:cNvPr id="13968" name="Group 1000">
            <a:extLst>
              <a:ext uri="{FF2B5EF4-FFF2-40B4-BE49-F238E27FC236}">
                <a16:creationId xmlns:a16="http://schemas.microsoft.com/office/drawing/2014/main" id="{A7720E28-E4F2-C3C1-9AB6-980E5DDD7B58}"/>
              </a:ext>
            </a:extLst>
          </p:cNvPr>
          <p:cNvGrpSpPr>
            <a:grpSpLocks/>
          </p:cNvGrpSpPr>
          <p:nvPr/>
        </p:nvGrpSpPr>
        <p:grpSpPr bwMode="auto">
          <a:xfrm>
            <a:off x="3060700" y="2255838"/>
            <a:ext cx="3379788" cy="3244850"/>
            <a:chOff x="1928" y="1421"/>
            <a:chExt cx="2129" cy="2044"/>
          </a:xfrm>
        </p:grpSpPr>
        <p:sp>
          <p:nvSpPr>
            <p:cNvPr id="13320" name="Rectangle 1001">
              <a:extLst>
                <a:ext uri="{FF2B5EF4-FFF2-40B4-BE49-F238E27FC236}">
                  <a16:creationId xmlns:a16="http://schemas.microsoft.com/office/drawing/2014/main" id="{625D32FF-30A9-9444-E00B-AD5D08602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" y="3137"/>
              <a:ext cx="78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en-US" sz="1600"/>
                <a:t>Collectors</a:t>
              </a:r>
            </a:p>
          </p:txBody>
        </p:sp>
        <p:grpSp>
          <p:nvGrpSpPr>
            <p:cNvPr id="13321" name="Group 1002">
              <a:extLst>
                <a:ext uri="{FF2B5EF4-FFF2-40B4-BE49-F238E27FC236}">
                  <a16:creationId xmlns:a16="http://schemas.microsoft.com/office/drawing/2014/main" id="{D4C77C07-5AB9-7C10-D5DA-31EE3F7106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8" y="1421"/>
              <a:ext cx="2129" cy="2044"/>
              <a:chOff x="1928" y="1421"/>
              <a:chExt cx="2129" cy="2044"/>
            </a:xfrm>
          </p:grpSpPr>
          <p:sp>
            <p:nvSpPr>
              <p:cNvPr id="13322" name="Rectangle 1003">
                <a:extLst>
                  <a:ext uri="{FF2B5EF4-FFF2-40B4-BE49-F238E27FC236}">
                    <a16:creationId xmlns:a16="http://schemas.microsoft.com/office/drawing/2014/main" id="{D070A05C-AED6-F89C-8A58-F20D09C952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3" y="1459"/>
                <a:ext cx="558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GB" altLang="en-US" b="1"/>
                  <a:t>Ward</a:t>
                </a:r>
              </a:p>
            </p:txBody>
          </p:sp>
          <p:grpSp>
            <p:nvGrpSpPr>
              <p:cNvPr id="13323" name="Group 1004">
                <a:extLst>
                  <a:ext uri="{FF2B5EF4-FFF2-40B4-BE49-F238E27FC236}">
                    <a16:creationId xmlns:a16="http://schemas.microsoft.com/office/drawing/2014/main" id="{159DDAAC-5A9C-0C93-A2A7-976F768875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83" y="1574"/>
                <a:ext cx="354" cy="163"/>
                <a:chOff x="2456" y="1077"/>
                <a:chExt cx="354" cy="163"/>
              </a:xfrm>
            </p:grpSpPr>
            <p:grpSp>
              <p:nvGrpSpPr>
                <p:cNvPr id="13330" name="Group 1005">
                  <a:extLst>
                    <a:ext uri="{FF2B5EF4-FFF2-40B4-BE49-F238E27FC236}">
                      <a16:creationId xmlns:a16="http://schemas.microsoft.com/office/drawing/2014/main" id="{44853723-6362-EE64-072D-4D7C4FBBC7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92" y="1077"/>
                  <a:ext cx="318" cy="41"/>
                  <a:chOff x="2492" y="1077"/>
                  <a:chExt cx="318" cy="41"/>
                </a:xfrm>
              </p:grpSpPr>
              <p:grpSp>
                <p:nvGrpSpPr>
                  <p:cNvPr id="13495" name="Group 1006">
                    <a:extLst>
                      <a:ext uri="{FF2B5EF4-FFF2-40B4-BE49-F238E27FC236}">
                        <a16:creationId xmlns:a16="http://schemas.microsoft.com/office/drawing/2014/main" id="{34960118-55D5-A222-02FE-B5D6081AD31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92" y="1077"/>
                    <a:ext cx="161" cy="41"/>
                    <a:chOff x="2492" y="1077"/>
                    <a:chExt cx="161" cy="41"/>
                  </a:xfrm>
                </p:grpSpPr>
                <p:grpSp>
                  <p:nvGrpSpPr>
                    <p:cNvPr id="13516" name="Group 1007">
                      <a:extLst>
                        <a:ext uri="{FF2B5EF4-FFF2-40B4-BE49-F238E27FC236}">
                          <a16:creationId xmlns:a16="http://schemas.microsoft.com/office/drawing/2014/main" id="{3BA28CD2-961A-F3E6-D16E-1AF1DBB57BE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92" y="1077"/>
                      <a:ext cx="40" cy="41"/>
                      <a:chOff x="2492" y="1077"/>
                      <a:chExt cx="40" cy="41"/>
                    </a:xfrm>
                  </p:grpSpPr>
                  <p:sp>
                    <p:nvSpPr>
                      <p:cNvPr id="13530" name="AutoShape 1008">
                        <a:extLst>
                          <a:ext uri="{FF2B5EF4-FFF2-40B4-BE49-F238E27FC236}">
                            <a16:creationId xmlns:a16="http://schemas.microsoft.com/office/drawing/2014/main" id="{AD1860FF-AC6D-96BC-452B-BEDECEC83B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2" y="1077"/>
                        <a:ext cx="40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31" name="Rectangle 1009">
                        <a:extLst>
                          <a:ext uri="{FF2B5EF4-FFF2-40B4-BE49-F238E27FC236}">
                            <a16:creationId xmlns:a16="http://schemas.microsoft.com/office/drawing/2014/main" id="{DA1FA820-3510-3FF8-9B47-0783889B6C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32" name="Rectangle 1010">
                        <a:extLst>
                          <a:ext uri="{FF2B5EF4-FFF2-40B4-BE49-F238E27FC236}">
                            <a16:creationId xmlns:a16="http://schemas.microsoft.com/office/drawing/2014/main" id="{C3FEA690-20A6-3124-9549-B685A90C446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4" y="1096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33" name="Rectangle 1011">
                        <a:extLst>
                          <a:ext uri="{FF2B5EF4-FFF2-40B4-BE49-F238E27FC236}">
                            <a16:creationId xmlns:a16="http://schemas.microsoft.com/office/drawing/2014/main" id="{C2A5FD8A-0018-D19A-42B8-B46908CE977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9" y="1096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34" name="Freeform 1012">
                        <a:extLst>
                          <a:ext uri="{FF2B5EF4-FFF2-40B4-BE49-F238E27FC236}">
                            <a16:creationId xmlns:a16="http://schemas.microsoft.com/office/drawing/2014/main" id="{69090E8B-4C6F-93BB-C8D2-FC7F6E46688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15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517" name="AutoShape 1013">
                      <a:extLst>
                        <a:ext uri="{FF2B5EF4-FFF2-40B4-BE49-F238E27FC236}">
                          <a16:creationId xmlns:a16="http://schemas.microsoft.com/office/drawing/2014/main" id="{1A6C3F8B-81C8-6C1B-CEC4-0C0551B71DB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07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18" name="Rectangle 1014">
                      <a:extLst>
                        <a:ext uri="{FF2B5EF4-FFF2-40B4-BE49-F238E27FC236}">
                          <a16:creationId xmlns:a16="http://schemas.microsoft.com/office/drawing/2014/main" id="{D3890ED0-4756-A00E-F58B-B4809999B5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1096"/>
                      <a:ext cx="5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19" name="Rectangle 1015">
                      <a:extLst>
                        <a:ext uri="{FF2B5EF4-FFF2-40B4-BE49-F238E27FC236}">
                          <a16:creationId xmlns:a16="http://schemas.microsoft.com/office/drawing/2014/main" id="{E9E78142-D995-3F37-53DF-6A11D5725A9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0" name="Rectangle 1016">
                      <a:extLst>
                        <a:ext uri="{FF2B5EF4-FFF2-40B4-BE49-F238E27FC236}">
                          <a16:creationId xmlns:a16="http://schemas.microsoft.com/office/drawing/2014/main" id="{C5D1CF6F-73BB-4E96-9E38-2FAA6581468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1" name="AutoShape 1017">
                      <a:extLst>
                        <a:ext uri="{FF2B5EF4-FFF2-40B4-BE49-F238E27FC236}">
                          <a16:creationId xmlns:a16="http://schemas.microsoft.com/office/drawing/2014/main" id="{920CE204-2B78-D4DB-8924-0D7EC366072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1077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2" name="Rectangle 1018">
                      <a:extLst>
                        <a:ext uri="{FF2B5EF4-FFF2-40B4-BE49-F238E27FC236}">
                          <a16:creationId xmlns:a16="http://schemas.microsoft.com/office/drawing/2014/main" id="{1C2F4BB8-D405-8A74-9194-93DC107A0A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3" name="Rectangle 1019">
                      <a:extLst>
                        <a:ext uri="{FF2B5EF4-FFF2-40B4-BE49-F238E27FC236}">
                          <a16:creationId xmlns:a16="http://schemas.microsoft.com/office/drawing/2014/main" id="{838B1500-0B63-400D-9654-CA52FF53587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4" name="Rectangle 1020">
                      <a:extLst>
                        <a:ext uri="{FF2B5EF4-FFF2-40B4-BE49-F238E27FC236}">
                          <a16:creationId xmlns:a16="http://schemas.microsoft.com/office/drawing/2014/main" id="{DCE7904D-37C1-FCF4-C5BC-3E563A2138B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5" name="Freeform 1021">
                      <a:extLst>
                        <a:ext uri="{FF2B5EF4-FFF2-40B4-BE49-F238E27FC236}">
                          <a16:creationId xmlns:a16="http://schemas.microsoft.com/office/drawing/2014/main" id="{1839D69D-E0D8-C28A-6351-5F35698324A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93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526" name="AutoShape 1022">
                      <a:extLst>
                        <a:ext uri="{FF2B5EF4-FFF2-40B4-BE49-F238E27FC236}">
                          <a16:creationId xmlns:a16="http://schemas.microsoft.com/office/drawing/2014/main" id="{6B185D07-057D-A183-155F-14A12EA275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1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7" name="Rectangle 1023">
                      <a:extLst>
                        <a:ext uri="{FF2B5EF4-FFF2-40B4-BE49-F238E27FC236}">
                          <a16:creationId xmlns:a16="http://schemas.microsoft.com/office/drawing/2014/main" id="{C61351DA-03EB-C829-ABEC-DE6C39398FA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6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8" name="Rectangle 1024">
                      <a:extLst>
                        <a:ext uri="{FF2B5EF4-FFF2-40B4-BE49-F238E27FC236}">
                          <a16:creationId xmlns:a16="http://schemas.microsoft.com/office/drawing/2014/main" id="{D7FA0632-3DCE-86F8-20DF-123DCA7CEB9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3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29" name="Rectangle 1025">
                      <a:extLst>
                        <a:ext uri="{FF2B5EF4-FFF2-40B4-BE49-F238E27FC236}">
                          <a16:creationId xmlns:a16="http://schemas.microsoft.com/office/drawing/2014/main" id="{0CF7C52E-CC15-9522-4ED3-58AA7F683C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3496" name="Group 1026">
                    <a:extLst>
                      <a:ext uri="{FF2B5EF4-FFF2-40B4-BE49-F238E27FC236}">
                        <a16:creationId xmlns:a16="http://schemas.microsoft.com/office/drawing/2014/main" id="{260618A6-1BB9-E311-8243-BB4B908A88C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49" y="1077"/>
                    <a:ext cx="161" cy="41"/>
                    <a:chOff x="2649" y="1077"/>
                    <a:chExt cx="161" cy="41"/>
                  </a:xfrm>
                </p:grpSpPr>
                <p:grpSp>
                  <p:nvGrpSpPr>
                    <p:cNvPr id="13497" name="Group 1027">
                      <a:extLst>
                        <a:ext uri="{FF2B5EF4-FFF2-40B4-BE49-F238E27FC236}">
                          <a16:creationId xmlns:a16="http://schemas.microsoft.com/office/drawing/2014/main" id="{D9EAC516-92FB-E3FF-EE59-9245CE12AFA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077"/>
                      <a:ext cx="42" cy="41"/>
                      <a:chOff x="2649" y="1077"/>
                      <a:chExt cx="42" cy="41"/>
                    </a:xfrm>
                  </p:grpSpPr>
                  <p:sp>
                    <p:nvSpPr>
                      <p:cNvPr id="13511" name="AutoShape 1028">
                        <a:extLst>
                          <a:ext uri="{FF2B5EF4-FFF2-40B4-BE49-F238E27FC236}">
                            <a16:creationId xmlns:a16="http://schemas.microsoft.com/office/drawing/2014/main" id="{978A96D3-2D25-3CDB-DC9B-CAE2402F0C5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107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12" name="Rectangle 1029">
                        <a:extLst>
                          <a:ext uri="{FF2B5EF4-FFF2-40B4-BE49-F238E27FC236}">
                            <a16:creationId xmlns:a16="http://schemas.microsoft.com/office/drawing/2014/main" id="{DCE75817-E2EE-BA36-8D2A-0BAEF657F4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1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13" name="Rectangle 1030">
                        <a:extLst>
                          <a:ext uri="{FF2B5EF4-FFF2-40B4-BE49-F238E27FC236}">
                            <a16:creationId xmlns:a16="http://schemas.microsoft.com/office/drawing/2014/main" id="{AA1B4C86-8011-5F3E-CBED-CF2E3C23EB4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1096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14" name="Rectangle 1031">
                        <a:extLst>
                          <a:ext uri="{FF2B5EF4-FFF2-40B4-BE49-F238E27FC236}">
                            <a16:creationId xmlns:a16="http://schemas.microsoft.com/office/drawing/2014/main" id="{D549AC2B-372D-2B3A-B2BF-09AF02961E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3" y="1096"/>
                        <a:ext cx="7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515" name="Freeform 1032">
                        <a:extLst>
                          <a:ext uri="{FF2B5EF4-FFF2-40B4-BE49-F238E27FC236}">
                            <a16:creationId xmlns:a16="http://schemas.microsoft.com/office/drawing/2014/main" id="{04CEC790-534C-3BFC-998F-0C52E7C0E72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3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498" name="AutoShape 1033">
                      <a:extLst>
                        <a:ext uri="{FF2B5EF4-FFF2-40B4-BE49-F238E27FC236}">
                          <a16:creationId xmlns:a16="http://schemas.microsoft.com/office/drawing/2014/main" id="{9345B08F-24B3-E352-29C2-34329DD405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99" name="Rectangle 1034">
                      <a:extLst>
                        <a:ext uri="{FF2B5EF4-FFF2-40B4-BE49-F238E27FC236}">
                          <a16:creationId xmlns:a16="http://schemas.microsoft.com/office/drawing/2014/main" id="{49A8D8C3-4F3D-5672-6590-4D288FD41A2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0" name="Rectangle 1035">
                      <a:extLst>
                        <a:ext uri="{FF2B5EF4-FFF2-40B4-BE49-F238E27FC236}">
                          <a16:creationId xmlns:a16="http://schemas.microsoft.com/office/drawing/2014/main" id="{404D18A3-5748-C3A8-D8F4-2D4CA5C6C11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1" name="Rectangle 1036">
                      <a:extLst>
                        <a:ext uri="{FF2B5EF4-FFF2-40B4-BE49-F238E27FC236}">
                          <a16:creationId xmlns:a16="http://schemas.microsoft.com/office/drawing/2014/main" id="{1F43C48C-B845-F24D-AB99-85450FE3E0F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1096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2" name="AutoShape 1037">
                      <a:extLst>
                        <a:ext uri="{FF2B5EF4-FFF2-40B4-BE49-F238E27FC236}">
                          <a16:creationId xmlns:a16="http://schemas.microsoft.com/office/drawing/2014/main" id="{66F32E48-EBFF-72F2-9ED4-268F562CAA8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3" name="Rectangle 1038">
                      <a:extLst>
                        <a:ext uri="{FF2B5EF4-FFF2-40B4-BE49-F238E27FC236}">
                          <a16:creationId xmlns:a16="http://schemas.microsoft.com/office/drawing/2014/main" id="{69FABDE9-748D-6656-2BD5-CDDE6E1E571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9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4" name="Rectangle 1039">
                      <a:extLst>
                        <a:ext uri="{FF2B5EF4-FFF2-40B4-BE49-F238E27FC236}">
                          <a16:creationId xmlns:a16="http://schemas.microsoft.com/office/drawing/2014/main" id="{4ED776EB-86FF-A3EC-04E5-3576FD50743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5" name="Rectangle 1040">
                      <a:extLst>
                        <a:ext uri="{FF2B5EF4-FFF2-40B4-BE49-F238E27FC236}">
                          <a16:creationId xmlns:a16="http://schemas.microsoft.com/office/drawing/2014/main" id="{2ED52B00-D54F-2F09-0A4A-DF8D7CC0AF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6" name="Freeform 1041">
                      <a:extLst>
                        <a:ext uri="{FF2B5EF4-FFF2-40B4-BE49-F238E27FC236}">
                          <a16:creationId xmlns:a16="http://schemas.microsoft.com/office/drawing/2014/main" id="{F93E784A-BFAA-EAA7-9C69-087F086A059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51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507" name="AutoShape 1042">
                      <a:extLst>
                        <a:ext uri="{FF2B5EF4-FFF2-40B4-BE49-F238E27FC236}">
                          <a16:creationId xmlns:a16="http://schemas.microsoft.com/office/drawing/2014/main" id="{08BF1D11-CB47-14BF-1B8F-BEEE63C22FA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8" name="Rectangle 1043">
                      <a:extLst>
                        <a:ext uri="{FF2B5EF4-FFF2-40B4-BE49-F238E27FC236}">
                          <a16:creationId xmlns:a16="http://schemas.microsoft.com/office/drawing/2014/main" id="{94415804-C959-F850-199F-64DE1A01D6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5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09" name="Rectangle 1044">
                      <a:extLst>
                        <a:ext uri="{FF2B5EF4-FFF2-40B4-BE49-F238E27FC236}">
                          <a16:creationId xmlns:a16="http://schemas.microsoft.com/office/drawing/2014/main" id="{8253EE62-EC7E-021C-199E-7BBECE531C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510" name="Rectangle 1045">
                      <a:extLst>
                        <a:ext uri="{FF2B5EF4-FFF2-40B4-BE49-F238E27FC236}">
                          <a16:creationId xmlns:a16="http://schemas.microsoft.com/office/drawing/2014/main" id="{E5CC693D-7C48-4C0E-D295-A3EE22C30CF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1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3331" name="Group 1046">
                  <a:extLst>
                    <a:ext uri="{FF2B5EF4-FFF2-40B4-BE49-F238E27FC236}">
                      <a16:creationId xmlns:a16="http://schemas.microsoft.com/office/drawing/2014/main" id="{32EFD030-B506-385F-4492-DA72DA7279C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67" y="1117"/>
                  <a:ext cx="319" cy="42"/>
                  <a:chOff x="2467" y="1117"/>
                  <a:chExt cx="319" cy="42"/>
                </a:xfrm>
              </p:grpSpPr>
              <p:grpSp>
                <p:nvGrpSpPr>
                  <p:cNvPr id="13455" name="Group 1047">
                    <a:extLst>
                      <a:ext uri="{FF2B5EF4-FFF2-40B4-BE49-F238E27FC236}">
                        <a16:creationId xmlns:a16="http://schemas.microsoft.com/office/drawing/2014/main" id="{DB53CB60-AB63-3833-AAAA-F527B39F70F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67" y="1117"/>
                    <a:ext cx="160" cy="42"/>
                    <a:chOff x="2467" y="1117"/>
                    <a:chExt cx="160" cy="42"/>
                  </a:xfrm>
                </p:grpSpPr>
                <p:grpSp>
                  <p:nvGrpSpPr>
                    <p:cNvPr id="13476" name="Group 1048">
                      <a:extLst>
                        <a:ext uri="{FF2B5EF4-FFF2-40B4-BE49-F238E27FC236}">
                          <a16:creationId xmlns:a16="http://schemas.microsoft.com/office/drawing/2014/main" id="{6829B7D2-942F-574C-4CCD-0D6029BA5F1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67" y="1117"/>
                      <a:ext cx="41" cy="42"/>
                      <a:chOff x="2467" y="1117"/>
                      <a:chExt cx="41" cy="42"/>
                    </a:xfrm>
                  </p:grpSpPr>
                  <p:sp>
                    <p:nvSpPr>
                      <p:cNvPr id="13490" name="AutoShape 1049">
                        <a:extLst>
                          <a:ext uri="{FF2B5EF4-FFF2-40B4-BE49-F238E27FC236}">
                            <a16:creationId xmlns:a16="http://schemas.microsoft.com/office/drawing/2014/main" id="{DFFE2E60-B0D1-1A1D-FD2B-49A6EA0010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7" y="1117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91" name="Rectangle 1050">
                        <a:extLst>
                          <a:ext uri="{FF2B5EF4-FFF2-40B4-BE49-F238E27FC236}">
                            <a16:creationId xmlns:a16="http://schemas.microsoft.com/office/drawing/2014/main" id="{A9DBEDC3-E4E5-BDEC-2D01-5FEB3B8AC46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92" name="Rectangle 1051">
                        <a:extLst>
                          <a:ext uri="{FF2B5EF4-FFF2-40B4-BE49-F238E27FC236}">
                            <a16:creationId xmlns:a16="http://schemas.microsoft.com/office/drawing/2014/main" id="{52439B27-9D7F-85C2-0CF6-37EE3433EDF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0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93" name="Rectangle 1052">
                        <a:extLst>
                          <a:ext uri="{FF2B5EF4-FFF2-40B4-BE49-F238E27FC236}">
                            <a16:creationId xmlns:a16="http://schemas.microsoft.com/office/drawing/2014/main" id="{25EA4CED-6541-E124-5248-B39177A03FF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1" y="1137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94" name="Freeform 1053">
                        <a:extLst>
                          <a:ext uri="{FF2B5EF4-FFF2-40B4-BE49-F238E27FC236}">
                            <a16:creationId xmlns:a16="http://schemas.microsoft.com/office/drawing/2014/main" id="{FC75B2BF-EDC0-012D-7BDE-B0197FDA5F1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92" y="1133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477" name="AutoShape 1054">
                      <a:extLst>
                        <a:ext uri="{FF2B5EF4-FFF2-40B4-BE49-F238E27FC236}">
                          <a16:creationId xmlns:a16="http://schemas.microsoft.com/office/drawing/2014/main" id="{F27944EA-0276-1C3C-2DBF-99DE84459C1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78" name="Rectangle 1055">
                      <a:extLst>
                        <a:ext uri="{FF2B5EF4-FFF2-40B4-BE49-F238E27FC236}">
                          <a16:creationId xmlns:a16="http://schemas.microsoft.com/office/drawing/2014/main" id="{9352C4D2-38B8-E735-30C9-67A7F4B175C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7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79" name="Rectangle 1056">
                      <a:extLst>
                        <a:ext uri="{FF2B5EF4-FFF2-40B4-BE49-F238E27FC236}">
                          <a16:creationId xmlns:a16="http://schemas.microsoft.com/office/drawing/2014/main" id="{860C63CD-0863-9E5A-E3EF-7156F3437E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0" name="Rectangle 1057">
                      <a:extLst>
                        <a:ext uri="{FF2B5EF4-FFF2-40B4-BE49-F238E27FC236}">
                          <a16:creationId xmlns:a16="http://schemas.microsoft.com/office/drawing/2014/main" id="{646EBC6B-F468-CB77-0CB9-7FAF0D045E3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137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1" name="AutoShape 1058">
                      <a:extLst>
                        <a:ext uri="{FF2B5EF4-FFF2-40B4-BE49-F238E27FC236}">
                          <a16:creationId xmlns:a16="http://schemas.microsoft.com/office/drawing/2014/main" id="{A9D5C39C-874A-6E18-66E4-0F00DC5FA56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2" name="Rectangle 1059">
                      <a:extLst>
                        <a:ext uri="{FF2B5EF4-FFF2-40B4-BE49-F238E27FC236}">
                          <a16:creationId xmlns:a16="http://schemas.microsoft.com/office/drawing/2014/main" id="{8F4C8B86-BE07-A497-1D66-C765984DF84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3" name="Rectangle 1060">
                      <a:extLst>
                        <a:ext uri="{FF2B5EF4-FFF2-40B4-BE49-F238E27FC236}">
                          <a16:creationId xmlns:a16="http://schemas.microsoft.com/office/drawing/2014/main" id="{678326BF-FBB0-A1A1-D9FA-B419C343665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8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4" name="Rectangle 1061">
                      <a:extLst>
                        <a:ext uri="{FF2B5EF4-FFF2-40B4-BE49-F238E27FC236}">
                          <a16:creationId xmlns:a16="http://schemas.microsoft.com/office/drawing/2014/main" id="{10CB49C7-946B-7899-D556-5E2E6EA3E4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2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5" name="Freeform 1062">
                      <a:extLst>
                        <a:ext uri="{FF2B5EF4-FFF2-40B4-BE49-F238E27FC236}">
                          <a16:creationId xmlns:a16="http://schemas.microsoft.com/office/drawing/2014/main" id="{8FF6B7AF-D532-4F6C-6712-6442166045D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9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86" name="AutoShape 1063">
                      <a:extLst>
                        <a:ext uri="{FF2B5EF4-FFF2-40B4-BE49-F238E27FC236}">
                          <a16:creationId xmlns:a16="http://schemas.microsoft.com/office/drawing/2014/main" id="{F1096665-D68A-1DD9-75DB-784897BF3D9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5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7" name="Rectangle 1064">
                      <a:extLst>
                        <a:ext uri="{FF2B5EF4-FFF2-40B4-BE49-F238E27FC236}">
                          <a16:creationId xmlns:a16="http://schemas.microsoft.com/office/drawing/2014/main" id="{F204F2BA-805F-7FF7-5665-CEE5B9B3DE3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8" name="Rectangle 1065">
                      <a:extLst>
                        <a:ext uri="{FF2B5EF4-FFF2-40B4-BE49-F238E27FC236}">
                          <a16:creationId xmlns:a16="http://schemas.microsoft.com/office/drawing/2014/main" id="{EDDE8AB0-BF5D-B5F7-F027-F0F539F3066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89" name="Rectangle 1066">
                      <a:extLst>
                        <a:ext uri="{FF2B5EF4-FFF2-40B4-BE49-F238E27FC236}">
                          <a16:creationId xmlns:a16="http://schemas.microsoft.com/office/drawing/2014/main" id="{60875F89-DE1A-84EA-F997-9BD6347E704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8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3456" name="Group 1067">
                    <a:extLst>
                      <a:ext uri="{FF2B5EF4-FFF2-40B4-BE49-F238E27FC236}">
                        <a16:creationId xmlns:a16="http://schemas.microsoft.com/office/drawing/2014/main" id="{B8287840-66EB-0C84-855A-0199012E991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25" y="1117"/>
                    <a:ext cx="161" cy="42"/>
                    <a:chOff x="2625" y="1117"/>
                    <a:chExt cx="161" cy="42"/>
                  </a:xfrm>
                </p:grpSpPr>
                <p:grpSp>
                  <p:nvGrpSpPr>
                    <p:cNvPr id="13457" name="Group 1068">
                      <a:extLst>
                        <a:ext uri="{FF2B5EF4-FFF2-40B4-BE49-F238E27FC236}">
                          <a16:creationId xmlns:a16="http://schemas.microsoft.com/office/drawing/2014/main" id="{5F8E259B-DDA3-3BE9-1B72-E263713FAD9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5" y="1117"/>
                      <a:ext cx="42" cy="42"/>
                      <a:chOff x="2625" y="1117"/>
                      <a:chExt cx="42" cy="42"/>
                    </a:xfrm>
                  </p:grpSpPr>
                  <p:sp>
                    <p:nvSpPr>
                      <p:cNvPr id="13471" name="AutoShape 1069">
                        <a:extLst>
                          <a:ext uri="{FF2B5EF4-FFF2-40B4-BE49-F238E27FC236}">
                            <a16:creationId xmlns:a16="http://schemas.microsoft.com/office/drawing/2014/main" id="{FCE7A6A6-33A8-3C3A-A391-0CDD0764631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5" y="111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72" name="Rectangle 1070">
                        <a:extLst>
                          <a:ext uri="{FF2B5EF4-FFF2-40B4-BE49-F238E27FC236}">
                            <a16:creationId xmlns:a16="http://schemas.microsoft.com/office/drawing/2014/main" id="{70853FBA-5980-6030-CFE6-4B02249D9FF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6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73" name="Rectangle 1071">
                        <a:extLst>
                          <a:ext uri="{FF2B5EF4-FFF2-40B4-BE49-F238E27FC236}">
                            <a16:creationId xmlns:a16="http://schemas.microsoft.com/office/drawing/2014/main" id="{534CA26E-408C-626D-1E59-22DEA939B84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74" name="Rectangle 1072">
                        <a:extLst>
                          <a:ext uri="{FF2B5EF4-FFF2-40B4-BE49-F238E27FC236}">
                            <a16:creationId xmlns:a16="http://schemas.microsoft.com/office/drawing/2014/main" id="{2224B935-A5B9-1077-39EC-0845B4F8444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3" y="113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75" name="Freeform 1073">
                        <a:extLst>
                          <a:ext uri="{FF2B5EF4-FFF2-40B4-BE49-F238E27FC236}">
                            <a16:creationId xmlns:a16="http://schemas.microsoft.com/office/drawing/2014/main" id="{3684E9D0-E18F-1F39-8171-95E4ACBA8A4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9" y="1133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458" name="AutoShape 1074">
                      <a:extLst>
                        <a:ext uri="{FF2B5EF4-FFF2-40B4-BE49-F238E27FC236}">
                          <a16:creationId xmlns:a16="http://schemas.microsoft.com/office/drawing/2014/main" id="{ABCB78BD-D1FF-0127-8856-7266111D00F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59" name="Rectangle 1075">
                      <a:extLst>
                        <a:ext uri="{FF2B5EF4-FFF2-40B4-BE49-F238E27FC236}">
                          <a16:creationId xmlns:a16="http://schemas.microsoft.com/office/drawing/2014/main" id="{25334157-924A-BC71-135E-4C010F888EE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0" name="Rectangle 1076">
                      <a:extLst>
                        <a:ext uri="{FF2B5EF4-FFF2-40B4-BE49-F238E27FC236}">
                          <a16:creationId xmlns:a16="http://schemas.microsoft.com/office/drawing/2014/main" id="{265DBD20-E666-CB9E-0F11-85D8A273A84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1" name="Rectangle 1077">
                      <a:extLst>
                        <a:ext uri="{FF2B5EF4-FFF2-40B4-BE49-F238E27FC236}">
                          <a16:creationId xmlns:a16="http://schemas.microsoft.com/office/drawing/2014/main" id="{BC860B1B-3256-CE56-E321-95C7CB23ABE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2" name="AutoShape 1078">
                      <a:extLst>
                        <a:ext uri="{FF2B5EF4-FFF2-40B4-BE49-F238E27FC236}">
                          <a16:creationId xmlns:a16="http://schemas.microsoft.com/office/drawing/2014/main" id="{4A26AD9C-D17D-93AF-74FC-CB2567A8C9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3" name="Rectangle 1079">
                      <a:extLst>
                        <a:ext uri="{FF2B5EF4-FFF2-40B4-BE49-F238E27FC236}">
                          <a16:creationId xmlns:a16="http://schemas.microsoft.com/office/drawing/2014/main" id="{4235E8F8-1D53-66D7-7706-A9AC4BC7D31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4" name="Rectangle 1080">
                      <a:extLst>
                        <a:ext uri="{FF2B5EF4-FFF2-40B4-BE49-F238E27FC236}">
                          <a16:creationId xmlns:a16="http://schemas.microsoft.com/office/drawing/2014/main" id="{A617B500-119A-BBF5-4EBC-C6C6B95D3E4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5" name="Rectangle 1081">
                      <a:extLst>
                        <a:ext uri="{FF2B5EF4-FFF2-40B4-BE49-F238E27FC236}">
                          <a16:creationId xmlns:a16="http://schemas.microsoft.com/office/drawing/2014/main" id="{84BE66C0-18E6-BF28-4FC1-E21483BD44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6" name="Freeform 1082">
                      <a:extLst>
                        <a:ext uri="{FF2B5EF4-FFF2-40B4-BE49-F238E27FC236}">
                          <a16:creationId xmlns:a16="http://schemas.microsoft.com/office/drawing/2014/main" id="{0D3C660C-2C60-93D1-F068-A92C7072C8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27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67" name="AutoShape 1083">
                      <a:extLst>
                        <a:ext uri="{FF2B5EF4-FFF2-40B4-BE49-F238E27FC236}">
                          <a16:creationId xmlns:a16="http://schemas.microsoft.com/office/drawing/2014/main" id="{24E9ED49-E584-1B3C-2F17-18E0677CB69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8" name="Rectangle 1084">
                      <a:extLst>
                        <a:ext uri="{FF2B5EF4-FFF2-40B4-BE49-F238E27FC236}">
                          <a16:creationId xmlns:a16="http://schemas.microsoft.com/office/drawing/2014/main" id="{F8C0CB4E-0DB3-5788-BF98-0F17274896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69" name="Rectangle 1085">
                      <a:extLst>
                        <a:ext uri="{FF2B5EF4-FFF2-40B4-BE49-F238E27FC236}">
                          <a16:creationId xmlns:a16="http://schemas.microsoft.com/office/drawing/2014/main" id="{10B63686-66A8-CF10-C0A5-65A8201F260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70" name="Rectangle 1086">
                      <a:extLst>
                        <a:ext uri="{FF2B5EF4-FFF2-40B4-BE49-F238E27FC236}">
                          <a16:creationId xmlns:a16="http://schemas.microsoft.com/office/drawing/2014/main" id="{E2E1A5D4-468F-80DE-E45C-172BD076FB2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6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3332" name="Group 1087">
                  <a:extLst>
                    <a:ext uri="{FF2B5EF4-FFF2-40B4-BE49-F238E27FC236}">
                      <a16:creationId xmlns:a16="http://schemas.microsoft.com/office/drawing/2014/main" id="{CE9FF82F-5A85-09AA-1927-23FE3E443DF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6" y="1154"/>
                  <a:ext cx="319" cy="41"/>
                  <a:chOff x="2456" y="1154"/>
                  <a:chExt cx="319" cy="41"/>
                </a:xfrm>
              </p:grpSpPr>
              <p:grpSp>
                <p:nvGrpSpPr>
                  <p:cNvPr id="13415" name="Group 1088">
                    <a:extLst>
                      <a:ext uri="{FF2B5EF4-FFF2-40B4-BE49-F238E27FC236}">
                        <a16:creationId xmlns:a16="http://schemas.microsoft.com/office/drawing/2014/main" id="{275DC18E-4F48-44DD-9475-04DE2471D2C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56" y="1154"/>
                    <a:ext cx="161" cy="41"/>
                    <a:chOff x="2456" y="1154"/>
                    <a:chExt cx="161" cy="41"/>
                  </a:xfrm>
                </p:grpSpPr>
                <p:grpSp>
                  <p:nvGrpSpPr>
                    <p:cNvPr id="13436" name="Group 1089">
                      <a:extLst>
                        <a:ext uri="{FF2B5EF4-FFF2-40B4-BE49-F238E27FC236}">
                          <a16:creationId xmlns:a16="http://schemas.microsoft.com/office/drawing/2014/main" id="{CF69D886-EDA2-20F5-957F-00700E52148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54"/>
                      <a:ext cx="41" cy="41"/>
                      <a:chOff x="2456" y="1154"/>
                      <a:chExt cx="41" cy="41"/>
                    </a:xfrm>
                  </p:grpSpPr>
                  <p:sp>
                    <p:nvSpPr>
                      <p:cNvPr id="13450" name="AutoShape 1090">
                        <a:extLst>
                          <a:ext uri="{FF2B5EF4-FFF2-40B4-BE49-F238E27FC236}">
                            <a16:creationId xmlns:a16="http://schemas.microsoft.com/office/drawing/2014/main" id="{BB2FB3D9-2C96-5C28-6A91-1EA96E89B5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54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51" name="Rectangle 1091">
                        <a:extLst>
                          <a:ext uri="{FF2B5EF4-FFF2-40B4-BE49-F238E27FC236}">
                            <a16:creationId xmlns:a16="http://schemas.microsoft.com/office/drawing/2014/main" id="{CF63BB21-3F9A-774F-168A-F191704525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7" y="117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52" name="Rectangle 1092">
                        <a:extLst>
                          <a:ext uri="{FF2B5EF4-FFF2-40B4-BE49-F238E27FC236}">
                            <a16:creationId xmlns:a16="http://schemas.microsoft.com/office/drawing/2014/main" id="{72B31347-9025-DD4A-83B7-68FABE6212D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53" name="Rectangle 1093">
                        <a:extLst>
                          <a:ext uri="{FF2B5EF4-FFF2-40B4-BE49-F238E27FC236}">
                            <a16:creationId xmlns:a16="http://schemas.microsoft.com/office/drawing/2014/main" id="{021D49C1-7773-8DCD-E818-CE424C0867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11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54" name="Freeform 1094">
                        <a:extLst>
                          <a:ext uri="{FF2B5EF4-FFF2-40B4-BE49-F238E27FC236}">
                            <a16:creationId xmlns:a16="http://schemas.microsoft.com/office/drawing/2014/main" id="{9897D2B6-113D-DBC5-22D9-7FEB7C79FB3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1" y="1170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437" name="AutoShape 1095">
                      <a:extLst>
                        <a:ext uri="{FF2B5EF4-FFF2-40B4-BE49-F238E27FC236}">
                          <a16:creationId xmlns:a16="http://schemas.microsoft.com/office/drawing/2014/main" id="{8970560F-39FB-D405-8F6D-63C65F0300E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115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38" name="Rectangle 1096">
                      <a:extLst>
                        <a:ext uri="{FF2B5EF4-FFF2-40B4-BE49-F238E27FC236}">
                          <a16:creationId xmlns:a16="http://schemas.microsoft.com/office/drawing/2014/main" id="{A10C7D63-11AF-D950-C667-803B16EEE7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39" name="Rectangle 1097">
                      <a:extLst>
                        <a:ext uri="{FF2B5EF4-FFF2-40B4-BE49-F238E27FC236}">
                          <a16:creationId xmlns:a16="http://schemas.microsoft.com/office/drawing/2014/main" id="{4661C13A-73D7-BB2A-3A10-A62E03FF97F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0" name="Rectangle 1098">
                      <a:extLst>
                        <a:ext uri="{FF2B5EF4-FFF2-40B4-BE49-F238E27FC236}">
                          <a16:creationId xmlns:a16="http://schemas.microsoft.com/office/drawing/2014/main" id="{E69D97C4-FECC-BDB8-F7A7-D9BD828633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1" name="AutoShape 1099">
                      <a:extLst>
                        <a:ext uri="{FF2B5EF4-FFF2-40B4-BE49-F238E27FC236}">
                          <a16:creationId xmlns:a16="http://schemas.microsoft.com/office/drawing/2014/main" id="{88C87972-86E1-08F5-DB35-FD7ACD6DBF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2" name="Rectangle 1100">
                      <a:extLst>
                        <a:ext uri="{FF2B5EF4-FFF2-40B4-BE49-F238E27FC236}">
                          <a16:creationId xmlns:a16="http://schemas.microsoft.com/office/drawing/2014/main" id="{CD342C43-4466-EA46-1D46-EFF7F37C248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3" name="Rectangle 1101">
                      <a:extLst>
                        <a:ext uri="{FF2B5EF4-FFF2-40B4-BE49-F238E27FC236}">
                          <a16:creationId xmlns:a16="http://schemas.microsoft.com/office/drawing/2014/main" id="{CFE95A12-0EAB-68B4-A638-A704DC2D7B8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4" name="Rectangle 1102">
                      <a:extLst>
                        <a:ext uri="{FF2B5EF4-FFF2-40B4-BE49-F238E27FC236}">
                          <a16:creationId xmlns:a16="http://schemas.microsoft.com/office/drawing/2014/main" id="{801C5B04-41B2-B615-0062-7807D97BDD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7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5" name="Freeform 1103">
                      <a:extLst>
                        <a:ext uri="{FF2B5EF4-FFF2-40B4-BE49-F238E27FC236}">
                          <a16:creationId xmlns:a16="http://schemas.microsoft.com/office/drawing/2014/main" id="{CAA67F63-1FEB-B031-900E-56B6ECEA4C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59" y="1170"/>
                      <a:ext cx="6" cy="25"/>
                    </a:xfrm>
                    <a:custGeom>
                      <a:avLst/>
                      <a:gdLst>
                        <a:gd name="T0" fmla="*/ 5 w 6"/>
                        <a:gd name="T1" fmla="*/ 20 h 25"/>
                        <a:gd name="T2" fmla="*/ 5 w 6"/>
                        <a:gd name="T3" fmla="*/ 0 h 25"/>
                        <a:gd name="T4" fmla="*/ 0 w 6"/>
                        <a:gd name="T5" fmla="*/ 5 h 25"/>
                        <a:gd name="T6" fmla="*/ 0 w 6"/>
                        <a:gd name="T7" fmla="*/ 24 h 25"/>
                        <a:gd name="T8" fmla="*/ 5 w 6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"/>
                        <a:gd name="T16" fmla="*/ 0 h 25"/>
                        <a:gd name="T17" fmla="*/ 6 w 6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" h="25">
                          <a:moveTo>
                            <a:pt x="5" y="20"/>
                          </a:moveTo>
                          <a:lnTo>
                            <a:pt x="5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5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46" name="AutoShape 1104">
                      <a:extLst>
                        <a:ext uri="{FF2B5EF4-FFF2-40B4-BE49-F238E27FC236}">
                          <a16:creationId xmlns:a16="http://schemas.microsoft.com/office/drawing/2014/main" id="{52DDE149-F504-56E2-47B1-C57B9AC9A0D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7" name="Rectangle 1105">
                      <a:extLst>
                        <a:ext uri="{FF2B5EF4-FFF2-40B4-BE49-F238E27FC236}">
                          <a16:creationId xmlns:a16="http://schemas.microsoft.com/office/drawing/2014/main" id="{524B45CD-03B8-EBC8-BD9A-201D167330D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8" name="Rectangle 1106">
                      <a:extLst>
                        <a:ext uri="{FF2B5EF4-FFF2-40B4-BE49-F238E27FC236}">
                          <a16:creationId xmlns:a16="http://schemas.microsoft.com/office/drawing/2014/main" id="{F1B2CD50-4E1A-94C5-D0A0-5E18D37CB04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7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49" name="Rectangle 1107">
                      <a:extLst>
                        <a:ext uri="{FF2B5EF4-FFF2-40B4-BE49-F238E27FC236}">
                          <a16:creationId xmlns:a16="http://schemas.microsoft.com/office/drawing/2014/main" id="{1F427FB4-97EC-AC18-E11E-CF37F73937A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4" y="1172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3416" name="Group 1108">
                    <a:extLst>
                      <a:ext uri="{FF2B5EF4-FFF2-40B4-BE49-F238E27FC236}">
                        <a16:creationId xmlns:a16="http://schemas.microsoft.com/office/drawing/2014/main" id="{0775F2BA-51DE-C017-1B81-02B995A1B80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14" y="1154"/>
                    <a:ext cx="161" cy="41"/>
                    <a:chOff x="2614" y="1154"/>
                    <a:chExt cx="161" cy="41"/>
                  </a:xfrm>
                </p:grpSpPr>
                <p:grpSp>
                  <p:nvGrpSpPr>
                    <p:cNvPr id="13417" name="Group 1109">
                      <a:extLst>
                        <a:ext uri="{FF2B5EF4-FFF2-40B4-BE49-F238E27FC236}">
                          <a16:creationId xmlns:a16="http://schemas.microsoft.com/office/drawing/2014/main" id="{E3D5DBA5-A86B-0284-8024-7E937FC6CD3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4" y="1154"/>
                      <a:ext cx="42" cy="41"/>
                      <a:chOff x="2614" y="1154"/>
                      <a:chExt cx="42" cy="41"/>
                    </a:xfrm>
                  </p:grpSpPr>
                  <p:sp>
                    <p:nvSpPr>
                      <p:cNvPr id="13431" name="AutoShape 1110">
                        <a:extLst>
                          <a:ext uri="{FF2B5EF4-FFF2-40B4-BE49-F238E27FC236}">
                            <a16:creationId xmlns:a16="http://schemas.microsoft.com/office/drawing/2014/main" id="{0F7C081E-A9D8-2096-137D-4BB8BEE9076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115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32" name="Rectangle 1111">
                        <a:extLst>
                          <a:ext uri="{FF2B5EF4-FFF2-40B4-BE49-F238E27FC236}">
                            <a16:creationId xmlns:a16="http://schemas.microsoft.com/office/drawing/2014/main" id="{906D945B-A9A0-7030-ABE5-ABC1293F24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74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33" name="Rectangle 1112">
                        <a:extLst>
                          <a:ext uri="{FF2B5EF4-FFF2-40B4-BE49-F238E27FC236}">
                            <a16:creationId xmlns:a16="http://schemas.microsoft.com/office/drawing/2014/main" id="{0AAA50F7-D2F7-BEB7-9960-E8C922FC64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34" name="Rectangle 1113">
                        <a:extLst>
                          <a:ext uri="{FF2B5EF4-FFF2-40B4-BE49-F238E27FC236}">
                            <a16:creationId xmlns:a16="http://schemas.microsoft.com/office/drawing/2014/main" id="{66503879-1209-9C06-9AC4-B1EE4CFA90A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35" name="Freeform 1114">
                        <a:extLst>
                          <a:ext uri="{FF2B5EF4-FFF2-40B4-BE49-F238E27FC236}">
                            <a16:creationId xmlns:a16="http://schemas.microsoft.com/office/drawing/2014/main" id="{73FFBFE1-F401-3C36-FC00-3C7B7D005CA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7" y="11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418" name="AutoShape 1115">
                      <a:extLst>
                        <a:ext uri="{FF2B5EF4-FFF2-40B4-BE49-F238E27FC236}">
                          <a16:creationId xmlns:a16="http://schemas.microsoft.com/office/drawing/2014/main" id="{D79F0CC6-686D-33B3-8B31-1F679191F90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19" name="Rectangle 1116">
                      <a:extLst>
                        <a:ext uri="{FF2B5EF4-FFF2-40B4-BE49-F238E27FC236}">
                          <a16:creationId xmlns:a16="http://schemas.microsoft.com/office/drawing/2014/main" id="{3F3C3660-C6A3-708A-D55A-66E9FA1C81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0" name="Rectangle 1117">
                      <a:extLst>
                        <a:ext uri="{FF2B5EF4-FFF2-40B4-BE49-F238E27FC236}">
                          <a16:creationId xmlns:a16="http://schemas.microsoft.com/office/drawing/2014/main" id="{BD2EF7B4-7293-B6DA-C146-2CC445C3F00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1" name="Rectangle 1118">
                      <a:extLst>
                        <a:ext uri="{FF2B5EF4-FFF2-40B4-BE49-F238E27FC236}">
                          <a16:creationId xmlns:a16="http://schemas.microsoft.com/office/drawing/2014/main" id="{E49BEEF1-13D6-FC69-33E5-22E919C977D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2" name="AutoShape 1119">
                      <a:extLst>
                        <a:ext uri="{FF2B5EF4-FFF2-40B4-BE49-F238E27FC236}">
                          <a16:creationId xmlns:a16="http://schemas.microsoft.com/office/drawing/2014/main" id="{5B2D0F8B-9251-0C54-E193-A631071D55A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15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3" name="Rectangle 1120">
                      <a:extLst>
                        <a:ext uri="{FF2B5EF4-FFF2-40B4-BE49-F238E27FC236}">
                          <a16:creationId xmlns:a16="http://schemas.microsoft.com/office/drawing/2014/main" id="{35F79FEF-21BE-A27F-C331-B09ABB8A96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4" name="Rectangle 1121">
                      <a:extLst>
                        <a:ext uri="{FF2B5EF4-FFF2-40B4-BE49-F238E27FC236}">
                          <a16:creationId xmlns:a16="http://schemas.microsoft.com/office/drawing/2014/main" id="{993A671E-844D-F593-72B3-86D5C8E661C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5" name="Rectangle 1122">
                      <a:extLst>
                        <a:ext uri="{FF2B5EF4-FFF2-40B4-BE49-F238E27FC236}">
                          <a16:creationId xmlns:a16="http://schemas.microsoft.com/office/drawing/2014/main" id="{71CC113D-E589-9062-9049-56F50C496A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6" name="Freeform 1123">
                      <a:extLst>
                        <a:ext uri="{FF2B5EF4-FFF2-40B4-BE49-F238E27FC236}">
                          <a16:creationId xmlns:a16="http://schemas.microsoft.com/office/drawing/2014/main" id="{D62517EE-641A-BCE3-5969-67DFA1D8850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15" y="1170"/>
                      <a:ext cx="9" cy="25"/>
                    </a:xfrm>
                    <a:custGeom>
                      <a:avLst/>
                      <a:gdLst>
                        <a:gd name="T0" fmla="*/ 8 w 9"/>
                        <a:gd name="T1" fmla="*/ 20 h 25"/>
                        <a:gd name="T2" fmla="*/ 8 w 9"/>
                        <a:gd name="T3" fmla="*/ 0 h 25"/>
                        <a:gd name="T4" fmla="*/ 0 w 9"/>
                        <a:gd name="T5" fmla="*/ 5 h 25"/>
                        <a:gd name="T6" fmla="*/ 0 w 9"/>
                        <a:gd name="T7" fmla="*/ 24 h 25"/>
                        <a:gd name="T8" fmla="*/ 8 w 9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5"/>
                        <a:gd name="T17" fmla="*/ 9 w 9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5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27" name="AutoShape 1124">
                      <a:extLst>
                        <a:ext uri="{FF2B5EF4-FFF2-40B4-BE49-F238E27FC236}">
                          <a16:creationId xmlns:a16="http://schemas.microsoft.com/office/drawing/2014/main" id="{C6B55EF2-46AF-53EA-1BAB-C5FD6AE266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8" name="Rectangle 1125">
                      <a:extLst>
                        <a:ext uri="{FF2B5EF4-FFF2-40B4-BE49-F238E27FC236}">
                          <a16:creationId xmlns:a16="http://schemas.microsoft.com/office/drawing/2014/main" id="{1D3A5E17-CD19-37A2-827B-31513025866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0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29" name="Rectangle 1126">
                      <a:extLst>
                        <a:ext uri="{FF2B5EF4-FFF2-40B4-BE49-F238E27FC236}">
                          <a16:creationId xmlns:a16="http://schemas.microsoft.com/office/drawing/2014/main" id="{63B8ED59-E6C0-E6B2-9E8F-37308144D95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30" name="Rectangle 1127">
                      <a:extLst>
                        <a:ext uri="{FF2B5EF4-FFF2-40B4-BE49-F238E27FC236}">
                          <a16:creationId xmlns:a16="http://schemas.microsoft.com/office/drawing/2014/main" id="{46AD4C65-0457-285A-E377-D634122C6E6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17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3333" name="Group 1128">
                  <a:extLst>
                    <a:ext uri="{FF2B5EF4-FFF2-40B4-BE49-F238E27FC236}">
                      <a16:creationId xmlns:a16="http://schemas.microsoft.com/office/drawing/2014/main" id="{DAA8CFB8-960C-42F3-D109-160322D6D96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6" y="1184"/>
                  <a:ext cx="321" cy="41"/>
                  <a:chOff x="2456" y="1184"/>
                  <a:chExt cx="321" cy="41"/>
                </a:xfrm>
              </p:grpSpPr>
              <p:grpSp>
                <p:nvGrpSpPr>
                  <p:cNvPr id="13375" name="Group 1129">
                    <a:extLst>
                      <a:ext uri="{FF2B5EF4-FFF2-40B4-BE49-F238E27FC236}">
                        <a16:creationId xmlns:a16="http://schemas.microsoft.com/office/drawing/2014/main" id="{6CFB6CFC-F84E-125B-1A41-66A981D2B10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56" y="1184"/>
                    <a:ext cx="162" cy="41"/>
                    <a:chOff x="2456" y="1184"/>
                    <a:chExt cx="162" cy="41"/>
                  </a:xfrm>
                </p:grpSpPr>
                <p:grpSp>
                  <p:nvGrpSpPr>
                    <p:cNvPr id="13396" name="Group 1130">
                      <a:extLst>
                        <a:ext uri="{FF2B5EF4-FFF2-40B4-BE49-F238E27FC236}">
                          <a16:creationId xmlns:a16="http://schemas.microsoft.com/office/drawing/2014/main" id="{B05FB52C-D24C-6CC6-6067-BAF475C74C2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84"/>
                      <a:ext cx="44" cy="41"/>
                      <a:chOff x="2456" y="1184"/>
                      <a:chExt cx="44" cy="41"/>
                    </a:xfrm>
                  </p:grpSpPr>
                  <p:sp>
                    <p:nvSpPr>
                      <p:cNvPr id="13410" name="AutoShape 1131">
                        <a:extLst>
                          <a:ext uri="{FF2B5EF4-FFF2-40B4-BE49-F238E27FC236}">
                            <a16:creationId xmlns:a16="http://schemas.microsoft.com/office/drawing/2014/main" id="{BA52CB30-AC39-8C0B-6C57-5C5A2BC29FE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84"/>
                        <a:ext cx="4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11" name="Rectangle 1132">
                        <a:extLst>
                          <a:ext uri="{FF2B5EF4-FFF2-40B4-BE49-F238E27FC236}">
                            <a16:creationId xmlns:a16="http://schemas.microsoft.com/office/drawing/2014/main" id="{E9CF2D23-57DA-D090-81A3-A40E3AD520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9" y="1203"/>
                        <a:ext cx="6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12" name="Rectangle 1133">
                        <a:extLst>
                          <a:ext uri="{FF2B5EF4-FFF2-40B4-BE49-F238E27FC236}">
                            <a16:creationId xmlns:a16="http://schemas.microsoft.com/office/drawing/2014/main" id="{FD4F061F-0D08-570C-36D4-A3D5599470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0" y="1203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13" name="Rectangle 1134">
                        <a:extLst>
                          <a:ext uri="{FF2B5EF4-FFF2-40B4-BE49-F238E27FC236}">
                            <a16:creationId xmlns:a16="http://schemas.microsoft.com/office/drawing/2014/main" id="{C650F625-231C-C5E1-B3AF-CFC9620BAB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5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414" name="Freeform 1135">
                        <a:extLst>
                          <a:ext uri="{FF2B5EF4-FFF2-40B4-BE49-F238E27FC236}">
                            <a16:creationId xmlns:a16="http://schemas.microsoft.com/office/drawing/2014/main" id="{23056A02-62E1-F1EC-FFB9-BA6C4747C4A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199"/>
                        <a:ext cx="8" cy="26"/>
                      </a:xfrm>
                      <a:custGeom>
                        <a:avLst/>
                        <a:gdLst>
                          <a:gd name="T0" fmla="*/ 7 w 8"/>
                          <a:gd name="T1" fmla="*/ 20 h 26"/>
                          <a:gd name="T2" fmla="*/ 7 w 8"/>
                          <a:gd name="T3" fmla="*/ 0 h 26"/>
                          <a:gd name="T4" fmla="*/ 0 w 8"/>
                          <a:gd name="T5" fmla="*/ 5 h 26"/>
                          <a:gd name="T6" fmla="*/ 0 w 8"/>
                          <a:gd name="T7" fmla="*/ 25 h 26"/>
                          <a:gd name="T8" fmla="*/ 7 w 8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6"/>
                          <a:gd name="T17" fmla="*/ 8 w 8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6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397" name="AutoShape 1136">
                      <a:extLst>
                        <a:ext uri="{FF2B5EF4-FFF2-40B4-BE49-F238E27FC236}">
                          <a16:creationId xmlns:a16="http://schemas.microsoft.com/office/drawing/2014/main" id="{444E8EE0-1FA8-33E3-98A2-3A38E7AFC78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8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98" name="Rectangle 1137">
                      <a:extLst>
                        <a:ext uri="{FF2B5EF4-FFF2-40B4-BE49-F238E27FC236}">
                          <a16:creationId xmlns:a16="http://schemas.microsoft.com/office/drawing/2014/main" id="{75600AE6-79EB-CDAE-A52A-D899CFE0DE2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99" name="Rectangle 1138">
                      <a:extLst>
                        <a:ext uri="{FF2B5EF4-FFF2-40B4-BE49-F238E27FC236}">
                          <a16:creationId xmlns:a16="http://schemas.microsoft.com/office/drawing/2014/main" id="{AF443FFB-5319-8FF1-70F9-086EA35FA48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0" name="Rectangle 1139">
                      <a:extLst>
                        <a:ext uri="{FF2B5EF4-FFF2-40B4-BE49-F238E27FC236}">
                          <a16:creationId xmlns:a16="http://schemas.microsoft.com/office/drawing/2014/main" id="{B47EC7BC-A174-4A48-966F-9C2C50478D4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2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1" name="AutoShape 1140">
                      <a:extLst>
                        <a:ext uri="{FF2B5EF4-FFF2-40B4-BE49-F238E27FC236}">
                          <a16:creationId xmlns:a16="http://schemas.microsoft.com/office/drawing/2014/main" id="{ED6C2A7A-02B5-2C8B-6CDF-0BB343FD81D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2" name="Rectangle 1141">
                      <a:extLst>
                        <a:ext uri="{FF2B5EF4-FFF2-40B4-BE49-F238E27FC236}">
                          <a16:creationId xmlns:a16="http://schemas.microsoft.com/office/drawing/2014/main" id="{661720DC-A4A6-9C0C-F807-16B38744158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0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3" name="Rectangle 1142">
                      <a:extLst>
                        <a:ext uri="{FF2B5EF4-FFF2-40B4-BE49-F238E27FC236}">
                          <a16:creationId xmlns:a16="http://schemas.microsoft.com/office/drawing/2014/main" id="{213020CC-9EF2-2BBD-A69E-BECA02837A8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4" name="Rectangle 1143">
                      <a:extLst>
                        <a:ext uri="{FF2B5EF4-FFF2-40B4-BE49-F238E27FC236}">
                          <a16:creationId xmlns:a16="http://schemas.microsoft.com/office/drawing/2014/main" id="{B46BD3AC-1386-9D33-BE72-11058DAA8FE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1203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5" name="Freeform 1144">
                      <a:extLst>
                        <a:ext uri="{FF2B5EF4-FFF2-40B4-BE49-F238E27FC236}">
                          <a16:creationId xmlns:a16="http://schemas.microsoft.com/office/drawing/2014/main" id="{80E8DC06-DAB2-F5F7-C2B8-87B8FB7583D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0" y="1199"/>
                      <a:ext cx="7" cy="26"/>
                    </a:xfrm>
                    <a:custGeom>
                      <a:avLst/>
                      <a:gdLst>
                        <a:gd name="T0" fmla="*/ 6 w 7"/>
                        <a:gd name="T1" fmla="*/ 20 h 26"/>
                        <a:gd name="T2" fmla="*/ 6 w 7"/>
                        <a:gd name="T3" fmla="*/ 0 h 26"/>
                        <a:gd name="T4" fmla="*/ 0 w 7"/>
                        <a:gd name="T5" fmla="*/ 5 h 26"/>
                        <a:gd name="T6" fmla="*/ 0 w 7"/>
                        <a:gd name="T7" fmla="*/ 25 h 26"/>
                        <a:gd name="T8" fmla="*/ 6 w 7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"/>
                        <a:gd name="T16" fmla="*/ 0 h 26"/>
                        <a:gd name="T17" fmla="*/ 7 w 7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" h="26">
                          <a:moveTo>
                            <a:pt x="6" y="20"/>
                          </a:moveTo>
                          <a:lnTo>
                            <a:pt x="6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6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06" name="AutoShape 1145">
                      <a:extLst>
                        <a:ext uri="{FF2B5EF4-FFF2-40B4-BE49-F238E27FC236}">
                          <a16:creationId xmlns:a16="http://schemas.microsoft.com/office/drawing/2014/main" id="{98C8F789-686B-8C81-191D-8037920EA7A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18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7" name="Rectangle 1146">
                      <a:extLst>
                        <a:ext uri="{FF2B5EF4-FFF2-40B4-BE49-F238E27FC236}">
                          <a16:creationId xmlns:a16="http://schemas.microsoft.com/office/drawing/2014/main" id="{52E53A80-4E56-7384-9CFC-8D30243ABA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1203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8" name="Rectangle 1147">
                      <a:extLst>
                        <a:ext uri="{FF2B5EF4-FFF2-40B4-BE49-F238E27FC236}">
                          <a16:creationId xmlns:a16="http://schemas.microsoft.com/office/drawing/2014/main" id="{CF1F05A8-6468-8BD3-2B02-9842EA3D0F0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2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409" name="Rectangle 1148">
                      <a:extLst>
                        <a:ext uri="{FF2B5EF4-FFF2-40B4-BE49-F238E27FC236}">
                          <a16:creationId xmlns:a16="http://schemas.microsoft.com/office/drawing/2014/main" id="{670E1132-76F4-5D23-6FB0-A4C0B6A10B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1202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3376" name="Group 1149">
                    <a:extLst>
                      <a:ext uri="{FF2B5EF4-FFF2-40B4-BE49-F238E27FC236}">
                        <a16:creationId xmlns:a16="http://schemas.microsoft.com/office/drawing/2014/main" id="{203DE1EE-CBA1-538B-C148-223EEAB8E75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16" y="1184"/>
                    <a:ext cx="161" cy="41"/>
                    <a:chOff x="2616" y="1184"/>
                    <a:chExt cx="161" cy="41"/>
                  </a:xfrm>
                </p:grpSpPr>
                <p:grpSp>
                  <p:nvGrpSpPr>
                    <p:cNvPr id="13377" name="Group 1150">
                      <a:extLst>
                        <a:ext uri="{FF2B5EF4-FFF2-40B4-BE49-F238E27FC236}">
                          <a16:creationId xmlns:a16="http://schemas.microsoft.com/office/drawing/2014/main" id="{1C5F92F0-B4B4-896E-90D4-EBB5BFB6809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6" y="1184"/>
                      <a:ext cx="42" cy="41"/>
                      <a:chOff x="2616" y="1184"/>
                      <a:chExt cx="42" cy="41"/>
                    </a:xfrm>
                  </p:grpSpPr>
                  <p:sp>
                    <p:nvSpPr>
                      <p:cNvPr id="13391" name="AutoShape 1151">
                        <a:extLst>
                          <a:ext uri="{FF2B5EF4-FFF2-40B4-BE49-F238E27FC236}">
                            <a16:creationId xmlns:a16="http://schemas.microsoft.com/office/drawing/2014/main" id="{2F33C126-9395-ECC7-AFA5-C0F9558E475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8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92" name="Rectangle 1152">
                        <a:extLst>
                          <a:ext uri="{FF2B5EF4-FFF2-40B4-BE49-F238E27FC236}">
                            <a16:creationId xmlns:a16="http://schemas.microsoft.com/office/drawing/2014/main" id="{36B8AC43-2B5B-0729-38C5-836ABF3D33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93" name="Rectangle 1153">
                        <a:extLst>
                          <a:ext uri="{FF2B5EF4-FFF2-40B4-BE49-F238E27FC236}">
                            <a16:creationId xmlns:a16="http://schemas.microsoft.com/office/drawing/2014/main" id="{E71D39A2-4110-3F0C-EACC-4EA870038B0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94" name="Rectangle 1154">
                        <a:extLst>
                          <a:ext uri="{FF2B5EF4-FFF2-40B4-BE49-F238E27FC236}">
                            <a16:creationId xmlns:a16="http://schemas.microsoft.com/office/drawing/2014/main" id="{594A2EC8-C887-D060-DDB6-0A02CFECA1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3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95" name="Freeform 1155">
                        <a:extLst>
                          <a:ext uri="{FF2B5EF4-FFF2-40B4-BE49-F238E27FC236}">
                            <a16:creationId xmlns:a16="http://schemas.microsoft.com/office/drawing/2014/main" id="{D6BBA5F2-416E-BC29-94AB-53F009F93B0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9" y="1199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378" name="AutoShape 1156">
                      <a:extLst>
                        <a:ext uri="{FF2B5EF4-FFF2-40B4-BE49-F238E27FC236}">
                          <a16:creationId xmlns:a16="http://schemas.microsoft.com/office/drawing/2014/main" id="{27823DF3-EE20-3D50-E681-DB9D04D15E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79" name="Rectangle 1157">
                      <a:extLst>
                        <a:ext uri="{FF2B5EF4-FFF2-40B4-BE49-F238E27FC236}">
                          <a16:creationId xmlns:a16="http://schemas.microsoft.com/office/drawing/2014/main" id="{39C3C6F9-B1DF-82AA-5BFB-E395040B1A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0" name="Rectangle 1158">
                      <a:extLst>
                        <a:ext uri="{FF2B5EF4-FFF2-40B4-BE49-F238E27FC236}">
                          <a16:creationId xmlns:a16="http://schemas.microsoft.com/office/drawing/2014/main" id="{8B1490C2-2F1E-5CBD-E424-13F76015999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1" name="Rectangle 1159">
                      <a:extLst>
                        <a:ext uri="{FF2B5EF4-FFF2-40B4-BE49-F238E27FC236}">
                          <a16:creationId xmlns:a16="http://schemas.microsoft.com/office/drawing/2014/main" id="{F5FA6B45-6202-1CD5-288A-95085908BDF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2" name="AutoShape 1160">
                      <a:extLst>
                        <a:ext uri="{FF2B5EF4-FFF2-40B4-BE49-F238E27FC236}">
                          <a16:creationId xmlns:a16="http://schemas.microsoft.com/office/drawing/2014/main" id="{9D4FAF61-A8F3-3491-6DC9-ED65F2CEE9D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3" name="Rectangle 1161">
                      <a:extLst>
                        <a:ext uri="{FF2B5EF4-FFF2-40B4-BE49-F238E27FC236}">
                          <a16:creationId xmlns:a16="http://schemas.microsoft.com/office/drawing/2014/main" id="{81F208FD-83CF-437E-B6F6-23958505757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4" name="Rectangle 1162">
                      <a:extLst>
                        <a:ext uri="{FF2B5EF4-FFF2-40B4-BE49-F238E27FC236}">
                          <a16:creationId xmlns:a16="http://schemas.microsoft.com/office/drawing/2014/main" id="{B650E65D-2E4D-5AEB-BAAF-25A002F9EA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5" name="Rectangle 1163">
                      <a:extLst>
                        <a:ext uri="{FF2B5EF4-FFF2-40B4-BE49-F238E27FC236}">
                          <a16:creationId xmlns:a16="http://schemas.microsoft.com/office/drawing/2014/main" id="{5B05693D-B439-F771-96C5-2353FBA5FF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6" name="Freeform 1164">
                      <a:extLst>
                        <a:ext uri="{FF2B5EF4-FFF2-40B4-BE49-F238E27FC236}">
                          <a16:creationId xmlns:a16="http://schemas.microsoft.com/office/drawing/2014/main" id="{187B1F11-AF8D-5071-C014-EE979C58F29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17" y="1199"/>
                      <a:ext cx="9" cy="26"/>
                    </a:xfrm>
                    <a:custGeom>
                      <a:avLst/>
                      <a:gdLst>
                        <a:gd name="T0" fmla="*/ 8 w 9"/>
                        <a:gd name="T1" fmla="*/ 20 h 26"/>
                        <a:gd name="T2" fmla="*/ 8 w 9"/>
                        <a:gd name="T3" fmla="*/ 0 h 26"/>
                        <a:gd name="T4" fmla="*/ 0 w 9"/>
                        <a:gd name="T5" fmla="*/ 5 h 26"/>
                        <a:gd name="T6" fmla="*/ 0 w 9"/>
                        <a:gd name="T7" fmla="*/ 25 h 26"/>
                        <a:gd name="T8" fmla="*/ 8 w 9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6"/>
                        <a:gd name="T17" fmla="*/ 9 w 9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6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87" name="AutoShape 1165">
                      <a:extLst>
                        <a:ext uri="{FF2B5EF4-FFF2-40B4-BE49-F238E27FC236}">
                          <a16:creationId xmlns:a16="http://schemas.microsoft.com/office/drawing/2014/main" id="{14605A4E-D892-8845-363C-299B03226E4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8" name="Rectangle 1166">
                      <a:extLst>
                        <a:ext uri="{FF2B5EF4-FFF2-40B4-BE49-F238E27FC236}">
                          <a16:creationId xmlns:a16="http://schemas.microsoft.com/office/drawing/2014/main" id="{AC04FE69-37CA-3437-F8F2-2C1B7233A3D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89" name="Rectangle 1167">
                      <a:extLst>
                        <a:ext uri="{FF2B5EF4-FFF2-40B4-BE49-F238E27FC236}">
                          <a16:creationId xmlns:a16="http://schemas.microsoft.com/office/drawing/2014/main" id="{76363374-4154-1AE7-4161-E2CF15BAC06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90" name="Rectangle 1168">
                      <a:extLst>
                        <a:ext uri="{FF2B5EF4-FFF2-40B4-BE49-F238E27FC236}">
                          <a16:creationId xmlns:a16="http://schemas.microsoft.com/office/drawing/2014/main" id="{C96E8648-10D0-4BF0-7C63-F4A6002C838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  <p:grpSp>
              <p:nvGrpSpPr>
                <p:cNvPr id="13334" name="Group 1169">
                  <a:extLst>
                    <a:ext uri="{FF2B5EF4-FFF2-40B4-BE49-F238E27FC236}">
                      <a16:creationId xmlns:a16="http://schemas.microsoft.com/office/drawing/2014/main" id="{BF41DBCC-C274-CCB3-B5AD-0FDE6D8F8B3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8" y="1200"/>
                  <a:ext cx="321" cy="40"/>
                  <a:chOff x="2458" y="1200"/>
                  <a:chExt cx="321" cy="40"/>
                </a:xfrm>
              </p:grpSpPr>
              <p:grpSp>
                <p:nvGrpSpPr>
                  <p:cNvPr id="13335" name="Group 1170">
                    <a:extLst>
                      <a:ext uri="{FF2B5EF4-FFF2-40B4-BE49-F238E27FC236}">
                        <a16:creationId xmlns:a16="http://schemas.microsoft.com/office/drawing/2014/main" id="{8C27B808-7568-2D8C-0CE0-EDA8D1D55A7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58" y="1200"/>
                    <a:ext cx="163" cy="40"/>
                    <a:chOff x="2458" y="1200"/>
                    <a:chExt cx="163" cy="40"/>
                  </a:xfrm>
                </p:grpSpPr>
                <p:grpSp>
                  <p:nvGrpSpPr>
                    <p:cNvPr id="13356" name="Group 1171">
                      <a:extLst>
                        <a:ext uri="{FF2B5EF4-FFF2-40B4-BE49-F238E27FC236}">
                          <a16:creationId xmlns:a16="http://schemas.microsoft.com/office/drawing/2014/main" id="{30E7E9AA-381F-E5BE-AEC8-381E96B0F9D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8" y="1200"/>
                      <a:ext cx="43" cy="40"/>
                      <a:chOff x="2458" y="1200"/>
                      <a:chExt cx="43" cy="40"/>
                    </a:xfrm>
                  </p:grpSpPr>
                  <p:sp>
                    <p:nvSpPr>
                      <p:cNvPr id="13370" name="AutoShape 1172">
                        <a:extLst>
                          <a:ext uri="{FF2B5EF4-FFF2-40B4-BE49-F238E27FC236}">
                            <a16:creationId xmlns:a16="http://schemas.microsoft.com/office/drawing/2014/main" id="{9CF61C0D-6908-19CB-7982-6F9B33D7DA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8" y="1200"/>
                        <a:ext cx="4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71" name="Rectangle 1173">
                        <a:extLst>
                          <a:ext uri="{FF2B5EF4-FFF2-40B4-BE49-F238E27FC236}">
                            <a16:creationId xmlns:a16="http://schemas.microsoft.com/office/drawing/2014/main" id="{2CF4F77A-E6E7-2997-9584-D4DD59D3B46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4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72" name="Rectangle 1174">
                        <a:extLst>
                          <a:ext uri="{FF2B5EF4-FFF2-40B4-BE49-F238E27FC236}">
                            <a16:creationId xmlns:a16="http://schemas.microsoft.com/office/drawing/2014/main" id="{0AAE2419-FFDD-F4C5-B398-B6F91F2DF95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1" y="1219"/>
                        <a:ext cx="7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73" name="Rectangle 1175">
                        <a:extLst>
                          <a:ext uri="{FF2B5EF4-FFF2-40B4-BE49-F238E27FC236}">
                            <a16:creationId xmlns:a16="http://schemas.microsoft.com/office/drawing/2014/main" id="{FE76447A-3531-A267-7B45-FB1783955CD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7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74" name="Freeform 1176">
                        <a:extLst>
                          <a:ext uri="{FF2B5EF4-FFF2-40B4-BE49-F238E27FC236}">
                            <a16:creationId xmlns:a16="http://schemas.microsoft.com/office/drawing/2014/main" id="{659A3EF9-E092-27C2-B888-3CD5DF19ECC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4" y="1215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357" name="AutoShape 1177">
                      <a:extLst>
                        <a:ext uri="{FF2B5EF4-FFF2-40B4-BE49-F238E27FC236}">
                          <a16:creationId xmlns:a16="http://schemas.microsoft.com/office/drawing/2014/main" id="{47F01A58-D9AD-6133-F84D-0BD2F816AD8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58" name="Rectangle 1178">
                      <a:extLst>
                        <a:ext uri="{FF2B5EF4-FFF2-40B4-BE49-F238E27FC236}">
                          <a16:creationId xmlns:a16="http://schemas.microsoft.com/office/drawing/2014/main" id="{95218ADC-534F-FD19-A101-00C9623430A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59" name="Rectangle 1179">
                      <a:extLst>
                        <a:ext uri="{FF2B5EF4-FFF2-40B4-BE49-F238E27FC236}">
                          <a16:creationId xmlns:a16="http://schemas.microsoft.com/office/drawing/2014/main" id="{929C8A3C-ADEC-31C2-D6C9-EE9F0A14DB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0" name="Rectangle 1180">
                      <a:extLst>
                        <a:ext uri="{FF2B5EF4-FFF2-40B4-BE49-F238E27FC236}">
                          <a16:creationId xmlns:a16="http://schemas.microsoft.com/office/drawing/2014/main" id="{2DE5EB0A-C318-FE6C-4BA0-EC37E8B0932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1219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1" name="AutoShape 1181">
                      <a:extLst>
                        <a:ext uri="{FF2B5EF4-FFF2-40B4-BE49-F238E27FC236}">
                          <a16:creationId xmlns:a16="http://schemas.microsoft.com/office/drawing/2014/main" id="{871EB7FB-1A89-33E8-3358-176CF5FE72A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7" y="1200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2" name="Rectangle 1182">
                      <a:extLst>
                        <a:ext uri="{FF2B5EF4-FFF2-40B4-BE49-F238E27FC236}">
                          <a16:creationId xmlns:a16="http://schemas.microsoft.com/office/drawing/2014/main" id="{839789EA-EFE0-F6B7-27F8-D327435BA6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3" name="Rectangle 1183">
                      <a:extLst>
                        <a:ext uri="{FF2B5EF4-FFF2-40B4-BE49-F238E27FC236}">
                          <a16:creationId xmlns:a16="http://schemas.microsoft.com/office/drawing/2014/main" id="{F0D37E61-556D-33E5-4162-99AC3B5BF05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4" name="Rectangle 1184">
                      <a:extLst>
                        <a:ext uri="{FF2B5EF4-FFF2-40B4-BE49-F238E27FC236}">
                          <a16:creationId xmlns:a16="http://schemas.microsoft.com/office/drawing/2014/main" id="{C295CC7C-1650-0ED4-3F1E-1C0F57C0C0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5" name="Freeform 1185">
                      <a:extLst>
                        <a:ext uri="{FF2B5EF4-FFF2-40B4-BE49-F238E27FC236}">
                          <a16:creationId xmlns:a16="http://schemas.microsoft.com/office/drawing/2014/main" id="{34680CEB-D01B-EBD5-85D2-557247315DA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1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66" name="AutoShape 1186">
                      <a:extLst>
                        <a:ext uri="{FF2B5EF4-FFF2-40B4-BE49-F238E27FC236}">
                          <a16:creationId xmlns:a16="http://schemas.microsoft.com/office/drawing/2014/main" id="{4E179820-9336-732C-6278-4E0388DC2F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8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7" name="Rectangle 1187">
                      <a:extLst>
                        <a:ext uri="{FF2B5EF4-FFF2-40B4-BE49-F238E27FC236}">
                          <a16:creationId xmlns:a16="http://schemas.microsoft.com/office/drawing/2014/main" id="{826EC268-CE97-C294-70CB-0D01C449D2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8" name="Rectangle 1188">
                      <a:extLst>
                        <a:ext uri="{FF2B5EF4-FFF2-40B4-BE49-F238E27FC236}">
                          <a16:creationId xmlns:a16="http://schemas.microsoft.com/office/drawing/2014/main" id="{2A8ECBE6-8065-9667-AF39-5376BDEC89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1219"/>
                      <a:ext cx="6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69" name="Rectangle 1189">
                      <a:extLst>
                        <a:ext uri="{FF2B5EF4-FFF2-40B4-BE49-F238E27FC236}">
                          <a16:creationId xmlns:a16="http://schemas.microsoft.com/office/drawing/2014/main" id="{2A3CBBC8-FA79-0B26-6D3B-0177269FC2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  <p:grpSp>
                <p:nvGrpSpPr>
                  <p:cNvPr id="13336" name="Group 1190">
                    <a:extLst>
                      <a:ext uri="{FF2B5EF4-FFF2-40B4-BE49-F238E27FC236}">
                        <a16:creationId xmlns:a16="http://schemas.microsoft.com/office/drawing/2014/main" id="{0035A62A-6E69-0618-2DD3-7DF8F7A742D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18" y="1200"/>
                    <a:ext cx="161" cy="40"/>
                    <a:chOff x="2618" y="1200"/>
                    <a:chExt cx="161" cy="40"/>
                  </a:xfrm>
                </p:grpSpPr>
                <p:grpSp>
                  <p:nvGrpSpPr>
                    <p:cNvPr id="13337" name="Group 1191">
                      <a:extLst>
                        <a:ext uri="{FF2B5EF4-FFF2-40B4-BE49-F238E27FC236}">
                          <a16:creationId xmlns:a16="http://schemas.microsoft.com/office/drawing/2014/main" id="{3EA78717-5C5A-CD57-19AC-6059995599E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8" y="1200"/>
                      <a:ext cx="42" cy="40"/>
                      <a:chOff x="2618" y="1200"/>
                      <a:chExt cx="42" cy="40"/>
                    </a:xfrm>
                  </p:grpSpPr>
                  <p:sp>
                    <p:nvSpPr>
                      <p:cNvPr id="13351" name="AutoShape 1192">
                        <a:extLst>
                          <a:ext uri="{FF2B5EF4-FFF2-40B4-BE49-F238E27FC236}">
                            <a16:creationId xmlns:a16="http://schemas.microsoft.com/office/drawing/2014/main" id="{5B772F4F-BCB7-C3C8-0AFD-322F55D8886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8" y="1200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52" name="Rectangle 1193">
                        <a:extLst>
                          <a:ext uri="{FF2B5EF4-FFF2-40B4-BE49-F238E27FC236}">
                            <a16:creationId xmlns:a16="http://schemas.microsoft.com/office/drawing/2014/main" id="{BFCE051E-4D5E-D8EA-5E1F-7DDD11414A9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0" y="1219"/>
                        <a:ext cx="5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53" name="Rectangle 1194">
                        <a:extLst>
                          <a:ext uri="{FF2B5EF4-FFF2-40B4-BE49-F238E27FC236}">
                            <a16:creationId xmlns:a16="http://schemas.microsoft.com/office/drawing/2014/main" id="{0A1F3BFD-C8A7-62D0-3179-A769EBED626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54" name="Rectangle 1195">
                        <a:extLst>
                          <a:ext uri="{FF2B5EF4-FFF2-40B4-BE49-F238E27FC236}">
                            <a16:creationId xmlns:a16="http://schemas.microsoft.com/office/drawing/2014/main" id="{E2319A64-70CB-4F8E-CB95-374628F35F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endParaRPr lang="ar-JO" altLang="en-US"/>
                      </a:p>
                    </p:txBody>
                  </p:sp>
                  <p:sp>
                    <p:nvSpPr>
                      <p:cNvPr id="13355" name="Freeform 1196">
                        <a:extLst>
                          <a:ext uri="{FF2B5EF4-FFF2-40B4-BE49-F238E27FC236}">
                            <a16:creationId xmlns:a16="http://schemas.microsoft.com/office/drawing/2014/main" id="{DAE8BE08-239A-3F66-8259-ACBADFDDCEE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1" y="1215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338" name="AutoShape 1197">
                      <a:extLst>
                        <a:ext uri="{FF2B5EF4-FFF2-40B4-BE49-F238E27FC236}">
                          <a16:creationId xmlns:a16="http://schemas.microsoft.com/office/drawing/2014/main" id="{9C66EF41-D5FB-96E8-187A-8E5CDEF762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0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39" name="Rectangle 1198">
                      <a:extLst>
                        <a:ext uri="{FF2B5EF4-FFF2-40B4-BE49-F238E27FC236}">
                          <a16:creationId xmlns:a16="http://schemas.microsoft.com/office/drawing/2014/main" id="{448EA802-2736-2CB3-F4CA-D47DA21B4E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0" name="Rectangle 1199">
                      <a:extLst>
                        <a:ext uri="{FF2B5EF4-FFF2-40B4-BE49-F238E27FC236}">
                          <a16:creationId xmlns:a16="http://schemas.microsoft.com/office/drawing/2014/main" id="{B59D612A-B2B4-1560-838E-E6325C0AF50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1" name="Rectangle 1200">
                      <a:extLst>
                        <a:ext uri="{FF2B5EF4-FFF2-40B4-BE49-F238E27FC236}">
                          <a16:creationId xmlns:a16="http://schemas.microsoft.com/office/drawing/2014/main" id="{0F1DE43D-1D41-4273-B045-67F2E2EB67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8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2" name="AutoShape 1201">
                      <a:extLst>
                        <a:ext uri="{FF2B5EF4-FFF2-40B4-BE49-F238E27FC236}">
                          <a16:creationId xmlns:a16="http://schemas.microsoft.com/office/drawing/2014/main" id="{ABB6DE19-920C-294A-9048-B2AC631CFA2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3" name="Rectangle 1202">
                      <a:extLst>
                        <a:ext uri="{FF2B5EF4-FFF2-40B4-BE49-F238E27FC236}">
                          <a16:creationId xmlns:a16="http://schemas.microsoft.com/office/drawing/2014/main" id="{22BC8103-E87F-4064-6CE9-31C9A4817EA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4" name="Rectangle 1203">
                      <a:extLst>
                        <a:ext uri="{FF2B5EF4-FFF2-40B4-BE49-F238E27FC236}">
                          <a16:creationId xmlns:a16="http://schemas.microsoft.com/office/drawing/2014/main" id="{86D79939-6ACF-B2C6-7624-914CC98C82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5" name="Rectangle 1204">
                      <a:extLst>
                        <a:ext uri="{FF2B5EF4-FFF2-40B4-BE49-F238E27FC236}">
                          <a16:creationId xmlns:a16="http://schemas.microsoft.com/office/drawing/2014/main" id="{5CE02AD1-28DB-ED17-7FC1-4D07FE36A2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1219"/>
                      <a:ext cx="2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6" name="Freeform 1205">
                      <a:extLst>
                        <a:ext uri="{FF2B5EF4-FFF2-40B4-BE49-F238E27FC236}">
                          <a16:creationId xmlns:a16="http://schemas.microsoft.com/office/drawing/2014/main" id="{03FD7B8B-F9CD-D6D1-62B5-FA0EF506B5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19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47" name="AutoShape 1206">
                      <a:extLst>
                        <a:ext uri="{FF2B5EF4-FFF2-40B4-BE49-F238E27FC236}">
                          <a16:creationId xmlns:a16="http://schemas.microsoft.com/office/drawing/2014/main" id="{77C49A6D-5A5A-CD1A-3C6C-9BEACE86494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8" name="Rectangle 1207">
                      <a:extLst>
                        <a:ext uri="{FF2B5EF4-FFF2-40B4-BE49-F238E27FC236}">
                          <a16:creationId xmlns:a16="http://schemas.microsoft.com/office/drawing/2014/main" id="{038AEBF7-7C9A-A7C0-9FCC-9C2A634D7D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2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49" name="Rectangle 1208">
                      <a:extLst>
                        <a:ext uri="{FF2B5EF4-FFF2-40B4-BE49-F238E27FC236}">
                          <a16:creationId xmlns:a16="http://schemas.microsoft.com/office/drawing/2014/main" id="{A924252D-35DF-3614-8749-B628D4C17F3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  <p:sp>
                  <p:nvSpPr>
                    <p:cNvPr id="13350" name="Rectangle 1209">
                      <a:extLst>
                        <a:ext uri="{FF2B5EF4-FFF2-40B4-BE49-F238E27FC236}">
                          <a16:creationId xmlns:a16="http://schemas.microsoft.com/office/drawing/2014/main" id="{890F8827-2CC0-9896-77F6-5DE3698B33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endParaRPr lang="ar-JO" altLang="en-US"/>
                    </a:p>
                  </p:txBody>
                </p:sp>
              </p:grpSp>
            </p:grpSp>
          </p:grpSp>
          <p:sp>
            <p:nvSpPr>
              <p:cNvPr id="13324" name="Oval 1210">
                <a:extLst>
                  <a:ext uri="{FF2B5EF4-FFF2-40B4-BE49-F238E27FC236}">
                    <a16:creationId xmlns:a16="http://schemas.microsoft.com/office/drawing/2014/main" id="{4CDE634C-AD06-771D-EE6B-FB1CDAD05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5" y="1421"/>
                <a:ext cx="2122" cy="204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3325" name="Oval 1211">
                <a:extLst>
                  <a:ext uri="{FF2B5EF4-FFF2-40B4-BE49-F238E27FC236}">
                    <a16:creationId xmlns:a16="http://schemas.microsoft.com/office/drawing/2014/main" id="{BB09D3B1-3CB6-363D-4727-A775A1C48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431182">
                <a:off x="1940" y="2918"/>
                <a:ext cx="72" cy="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3326" name="Oval 1212">
                <a:extLst>
                  <a:ext uri="{FF2B5EF4-FFF2-40B4-BE49-F238E27FC236}">
                    <a16:creationId xmlns:a16="http://schemas.microsoft.com/office/drawing/2014/main" id="{0D6AB474-4EEB-2914-6E02-8A05C661C1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431182">
                <a:off x="2404" y="2496"/>
                <a:ext cx="72" cy="9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 useBgFill="1">
            <p:nvSpPr>
              <p:cNvPr id="13327" name="Oval 1213">
                <a:extLst>
                  <a:ext uri="{FF2B5EF4-FFF2-40B4-BE49-F238E27FC236}">
                    <a16:creationId xmlns:a16="http://schemas.microsoft.com/office/drawing/2014/main" id="{2C94064A-98E3-E1EF-C0A5-D7A947E112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431182">
                <a:off x="2382" y="2522"/>
                <a:ext cx="93" cy="81"/>
              </a:xfrm>
              <a:prstGeom prst="ellipse">
                <a:avLst/>
              </a:prstGeom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ar-JO" altLang="en-US"/>
              </a:p>
            </p:txBody>
          </p:sp>
          <p:sp>
            <p:nvSpPr>
              <p:cNvPr id="13328" name="Line 1214">
                <a:extLst>
                  <a:ext uri="{FF2B5EF4-FFF2-40B4-BE49-F238E27FC236}">
                    <a16:creationId xmlns:a16="http://schemas.microsoft.com/office/drawing/2014/main" id="{7738F5B0-210A-3F3A-EC63-DA7E5A51D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651182">
                <a:off x="1943" y="2517"/>
                <a:ext cx="451" cy="4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9" name="Line 1215">
                <a:extLst>
                  <a:ext uri="{FF2B5EF4-FFF2-40B4-BE49-F238E27FC236}">
                    <a16:creationId xmlns:a16="http://schemas.microsoft.com/office/drawing/2014/main" id="{CFF92EB9-B0A0-0B11-FD18-77237FBAC5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651182">
                <a:off x="2030" y="2570"/>
                <a:ext cx="434" cy="4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1435</Words>
  <Application>Microsoft Office PowerPoint</Application>
  <PresentationFormat>عرض على الشاشة (4:3)</PresentationFormat>
  <Paragraphs>369</Paragraphs>
  <Slides>50</Slides>
  <Notes>4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50</vt:i4>
      </vt:variant>
    </vt:vector>
  </HeadingPairs>
  <TitlesOfParts>
    <vt:vector size="51" baseType="lpstr">
      <vt:lpstr>Office Theme</vt:lpstr>
      <vt:lpstr>ENVIRONMENTAL SANITATION</vt:lpstr>
      <vt:lpstr>Sanitation</vt:lpstr>
      <vt:lpstr>Some water, sanitation and health –WSH- numbers</vt:lpstr>
      <vt:lpstr>Classifications of disease </vt:lpstr>
      <vt:lpstr>عرض تقديمي في PowerPoint</vt:lpstr>
      <vt:lpstr>The F-Diagramme</vt:lpstr>
      <vt:lpstr> </vt:lpstr>
      <vt:lpstr>How people see their city</vt:lpstr>
      <vt:lpstr>An environmental view</vt:lpstr>
      <vt:lpstr>COMPONENTS OF ENVIRNOMENTAL SANITATION</vt:lpstr>
      <vt:lpstr>WATER SANITATION</vt:lpstr>
      <vt:lpstr>WATER SANITATION</vt:lpstr>
      <vt:lpstr>WATER SANITATION</vt:lpstr>
      <vt:lpstr>Natural chemical hazards</vt:lpstr>
      <vt:lpstr>WATER SANITATION CHEMICAL QUALITY</vt:lpstr>
      <vt:lpstr> FOOD AND MILK SANITATION  The GOLDEN RULE of food sanitation is:          “Keep it cold or hot, and keep it covered” </vt:lpstr>
      <vt:lpstr>FOOD SANITATION: FOOD BORNE DISEASES</vt:lpstr>
      <vt:lpstr>FOOD SANITATION: FOOD BORNE DISASE</vt:lpstr>
      <vt:lpstr>MILK SANITATION</vt:lpstr>
      <vt:lpstr>MILK SANITATION</vt:lpstr>
      <vt:lpstr>EXCRETA DISPOSAL</vt:lpstr>
      <vt:lpstr>EXCRETA DISPOSAL</vt:lpstr>
      <vt:lpstr>عرض تقديمي في PowerPoint</vt:lpstr>
      <vt:lpstr>EXCRETA DISPOSAL </vt:lpstr>
      <vt:lpstr>عرض تقديمي في PowerPoint</vt:lpstr>
      <vt:lpstr>EXCRETA DISPOSAL</vt:lpstr>
      <vt:lpstr>REFUSE/WASTE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VERMIN CONTROL [RODENT AND INSECTS]</vt:lpstr>
      <vt:lpstr>HOUSING SANITATION</vt:lpstr>
      <vt:lpstr>HOUSING SANITATION</vt:lpstr>
      <vt:lpstr>عرض تقديمي في PowerPoint</vt:lpstr>
      <vt:lpstr>Sanitation Requirements In Emergency Situations</vt:lpstr>
      <vt:lpstr>..IN EMERGENCY SITUATIONS</vt:lpstr>
      <vt:lpstr>…IN EMERGENCY SITUATIONS</vt:lpstr>
      <vt:lpstr>…IN EMERGENCY SITUATIONS..</vt:lpstr>
      <vt:lpstr>Environmental Sanitation</vt:lpstr>
      <vt:lpstr>Air Pollution</vt:lpstr>
      <vt:lpstr>عرض تقديمي في PowerPoint</vt:lpstr>
      <vt:lpstr>عرض تقديمي في PowerPoint</vt:lpstr>
      <vt:lpstr>عرض تقديمي في PowerPoint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SANITATION</dc:title>
  <dc:creator>Theresita</dc:creator>
  <cp:lastModifiedBy>Qutaipa Borgol</cp:lastModifiedBy>
  <cp:revision>30</cp:revision>
  <dcterms:created xsi:type="dcterms:W3CDTF">2007-03-28T01:16:50Z</dcterms:created>
  <dcterms:modified xsi:type="dcterms:W3CDTF">2022-12-19T20:38:37Z</dcterms:modified>
</cp:coreProperties>
</file>