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41"/>
  </p:notesMasterIdLst>
  <p:sldIdLst>
    <p:sldId id="256" r:id="rId2"/>
    <p:sldId id="257" r:id="rId3"/>
    <p:sldId id="297" r:id="rId4"/>
    <p:sldId id="298" r:id="rId5"/>
    <p:sldId id="306" r:id="rId6"/>
    <p:sldId id="327" r:id="rId7"/>
    <p:sldId id="328" r:id="rId8"/>
    <p:sldId id="299" r:id="rId9"/>
    <p:sldId id="301" r:id="rId10"/>
    <p:sldId id="260" r:id="rId11"/>
    <p:sldId id="259" r:id="rId12"/>
    <p:sldId id="302" r:id="rId13"/>
    <p:sldId id="263" r:id="rId14"/>
    <p:sldId id="310" r:id="rId15"/>
    <p:sldId id="304" r:id="rId16"/>
    <p:sldId id="307" r:id="rId17"/>
    <p:sldId id="309" r:id="rId18"/>
    <p:sldId id="308" r:id="rId19"/>
    <p:sldId id="311" r:id="rId20"/>
    <p:sldId id="312" r:id="rId21"/>
    <p:sldId id="314" r:id="rId22"/>
    <p:sldId id="272" r:id="rId23"/>
    <p:sldId id="325" r:id="rId24"/>
    <p:sldId id="315" r:id="rId25"/>
    <p:sldId id="279" r:id="rId26"/>
    <p:sldId id="324" r:id="rId27"/>
    <p:sldId id="288" r:id="rId28"/>
    <p:sldId id="289" r:id="rId29"/>
    <p:sldId id="290" r:id="rId30"/>
    <p:sldId id="316" r:id="rId31"/>
    <p:sldId id="317" r:id="rId32"/>
    <p:sldId id="318" r:id="rId33"/>
    <p:sldId id="329" r:id="rId34"/>
    <p:sldId id="319" r:id="rId35"/>
    <p:sldId id="320" r:id="rId36"/>
    <p:sldId id="321" r:id="rId37"/>
    <p:sldId id="323" r:id="rId38"/>
    <p:sldId id="322" r:id="rId39"/>
    <p:sldId id="326"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4FAA78-E519-C153-DFF5-6C1160A6CFD3}" v="299" dt="2022-11-06T09:45:11.252"/>
    <p1510:client id="{6F3940A9-53FE-B6A0-DE03-42804B692E9F}" v="166" dt="2022-11-02T08:58:06.207"/>
    <p1510:client id="{9DFD486D-4127-7930-D921-A2246CD09EA8}" v="113" dt="2022-11-06T07:50:19.114"/>
    <p1510:client id="{D77A1830-AFF9-C91F-29E7-089BC421186A}" v="1" dt="2022-11-03T06:41:21.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67" autoAdjust="0"/>
  </p:normalViewPr>
  <p:slideViewPr>
    <p:cSldViewPr>
      <p:cViewPr>
        <p:scale>
          <a:sx n="60" d="100"/>
          <a:sy n="60" d="100"/>
        </p:scale>
        <p:origin x="-157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har Ahmad. Abu morad" userId="S::mathhar@mutah.edu.jo::7ef918d1-8ff8-4c99-946b-4940260b1f06" providerId="AD" clId="Web-{6F3940A9-53FE-B6A0-DE03-42804B692E9F}"/>
    <pc:docChg chg="modSld addMainMaster delMainMaster">
      <pc:chgData name="Mathhar Ahmad. Abu morad" userId="S::mathhar@mutah.edu.jo::7ef918d1-8ff8-4c99-946b-4940260b1f06" providerId="AD" clId="Web-{6F3940A9-53FE-B6A0-DE03-42804B692E9F}" dt="2022-11-02T08:58:06.207" v="129" actId="1076"/>
      <pc:docMkLst>
        <pc:docMk/>
      </pc:docMkLst>
      <pc:sldChg chg="addSp delSp modSp mod setBg modClrScheme addAnim delAnim chgLayout">
        <pc:chgData name="Mathhar Ahmad. Abu morad" userId="S::mathhar@mutah.edu.jo::7ef918d1-8ff8-4c99-946b-4940260b1f06" providerId="AD" clId="Web-{6F3940A9-53FE-B6A0-DE03-42804B692E9F}" dt="2022-11-02T08:32:24.418" v="49" actId="20577"/>
        <pc:sldMkLst>
          <pc:docMk/>
          <pc:sldMk cId="0" sldId="256"/>
        </pc:sldMkLst>
        <pc:spChg chg="mod ord">
          <ac:chgData name="Mathhar Ahmad. Abu morad" userId="S::mathhar@mutah.edu.jo::7ef918d1-8ff8-4c99-946b-4940260b1f06" providerId="AD" clId="Web-{6F3940A9-53FE-B6A0-DE03-42804B692E9F}" dt="2022-11-02T08:32:24.418" v="49" actId="20577"/>
          <ac:spMkLst>
            <pc:docMk/>
            <pc:sldMk cId="0" sldId="256"/>
            <ac:spMk id="2" creationId="{E48CD807-BFAB-D40B-EA47-D6BA19672F34}"/>
          </ac:spMkLst>
        </pc:spChg>
        <pc:spChg chg="add del">
          <ac:chgData name="Mathhar Ahmad. Abu morad" userId="S::mathhar@mutah.edu.jo::7ef918d1-8ff8-4c99-946b-4940260b1f06" providerId="AD" clId="Web-{6F3940A9-53FE-B6A0-DE03-42804B692E9F}" dt="2022-11-02T08:32:09.465" v="47"/>
          <ac:spMkLst>
            <pc:docMk/>
            <pc:sldMk cId="0" sldId="256"/>
            <ac:spMk id="2056" creationId="{63FE6F10-B3AD-4403-94CA-F5115528699D}"/>
          </ac:spMkLst>
        </pc:spChg>
        <pc:spChg chg="add del">
          <ac:chgData name="Mathhar Ahmad. Abu morad" userId="S::mathhar@mutah.edu.jo::7ef918d1-8ff8-4c99-946b-4940260b1f06" providerId="AD" clId="Web-{6F3940A9-53FE-B6A0-DE03-42804B692E9F}" dt="2022-11-02T08:32:09.465" v="47"/>
          <ac:spMkLst>
            <pc:docMk/>
            <pc:sldMk cId="0" sldId="256"/>
            <ac:spMk id="2058" creationId="{364D6A39-A4F7-4B00-9F42-3BC67177DB1F}"/>
          </ac:spMkLst>
        </pc:spChg>
        <pc:spChg chg="add del">
          <ac:chgData name="Mathhar Ahmad. Abu morad" userId="S::mathhar@mutah.edu.jo::7ef918d1-8ff8-4c99-946b-4940260b1f06" providerId="AD" clId="Web-{6F3940A9-53FE-B6A0-DE03-42804B692E9F}" dt="2022-11-02T08:32:09.465" v="47"/>
          <ac:spMkLst>
            <pc:docMk/>
            <pc:sldMk cId="0" sldId="256"/>
            <ac:spMk id="2062" creationId="{B5D0D97D-7911-4A25-88E2-4D81FD4AB294}"/>
          </ac:spMkLst>
        </pc:spChg>
        <pc:spChg chg="add del">
          <ac:chgData name="Mathhar Ahmad. Abu morad" userId="S::mathhar@mutah.edu.jo::7ef918d1-8ff8-4c99-946b-4940260b1f06" providerId="AD" clId="Web-{6F3940A9-53FE-B6A0-DE03-42804B692E9F}" dt="2022-11-02T08:31:14.698" v="34"/>
          <ac:spMkLst>
            <pc:docMk/>
            <pc:sldMk cId="0" sldId="256"/>
            <ac:spMk id="2064" creationId="{6C9CCC80-7A96-41CB-8626-BBA75D236F1B}"/>
          </ac:spMkLst>
        </pc:spChg>
        <pc:spChg chg="add del">
          <ac:chgData name="Mathhar Ahmad. Abu morad" userId="S::mathhar@mutah.edu.jo::7ef918d1-8ff8-4c99-946b-4940260b1f06" providerId="AD" clId="Web-{6F3940A9-53FE-B6A0-DE03-42804B692E9F}" dt="2022-11-02T08:32:08.605" v="45"/>
          <ac:spMkLst>
            <pc:docMk/>
            <pc:sldMk cId="0" sldId="256"/>
            <ac:spMk id="2067" creationId="{8677094E-F0FE-4EC2-9511-5A411A2E1154}"/>
          </ac:spMkLst>
        </pc:spChg>
        <pc:spChg chg="add del">
          <ac:chgData name="Mathhar Ahmad. Abu morad" userId="S::mathhar@mutah.edu.jo::7ef918d1-8ff8-4c99-946b-4940260b1f06" providerId="AD" clId="Web-{6F3940A9-53FE-B6A0-DE03-42804B692E9F}" dt="2022-11-02T08:32:08.605" v="45"/>
          <ac:spMkLst>
            <pc:docMk/>
            <pc:sldMk cId="0" sldId="256"/>
            <ac:spMk id="2069" creationId="{E0E1ADA3-256B-436F-BB84-15BF272B4BC8}"/>
          </ac:spMkLst>
        </pc:spChg>
        <pc:spChg chg="add del">
          <ac:chgData name="Mathhar Ahmad. Abu morad" userId="S::mathhar@mutah.edu.jo::7ef918d1-8ff8-4c99-946b-4940260b1f06" providerId="AD" clId="Web-{6F3940A9-53FE-B6A0-DE03-42804B692E9F}" dt="2022-11-02T08:32:08.605" v="45"/>
          <ac:spMkLst>
            <pc:docMk/>
            <pc:sldMk cId="0" sldId="256"/>
            <ac:spMk id="2073" creationId="{5C091E65-5627-4CC0-82AA-74A3C89D7CF7}"/>
          </ac:spMkLst>
        </pc:spChg>
        <pc:picChg chg="mod">
          <ac:chgData name="Mathhar Ahmad. Abu morad" userId="S::mathhar@mutah.edu.jo::7ef918d1-8ff8-4c99-946b-4940260b1f06" providerId="AD" clId="Web-{6F3940A9-53FE-B6A0-DE03-42804B692E9F}" dt="2022-11-02T08:32:17.965" v="48" actId="14100"/>
          <ac:picMkLst>
            <pc:docMk/>
            <pc:sldMk cId="0" sldId="256"/>
            <ac:picMk id="2051" creationId="{17FC7033-06AF-284A-7713-FFC59E3012D5}"/>
          </ac:picMkLst>
        </pc:picChg>
        <pc:cxnChg chg="add del">
          <ac:chgData name="Mathhar Ahmad. Abu morad" userId="S::mathhar@mutah.edu.jo::7ef918d1-8ff8-4c99-946b-4940260b1f06" providerId="AD" clId="Web-{6F3940A9-53FE-B6A0-DE03-42804B692E9F}" dt="2022-11-02T08:32:09.465" v="47"/>
          <ac:cxnSpMkLst>
            <pc:docMk/>
            <pc:sldMk cId="0" sldId="256"/>
            <ac:cxnSpMk id="2060" creationId="{13553ADF-88A1-4645-B819-890CA3DF7D5B}"/>
          </ac:cxnSpMkLst>
        </pc:cxnChg>
        <pc:cxnChg chg="add del">
          <ac:chgData name="Mathhar Ahmad. Abu morad" userId="S::mathhar@mutah.edu.jo::7ef918d1-8ff8-4c99-946b-4940260b1f06" providerId="AD" clId="Web-{6F3940A9-53FE-B6A0-DE03-42804B692E9F}" dt="2022-11-02T08:31:14.698" v="34"/>
          <ac:cxnSpMkLst>
            <pc:docMk/>
            <pc:sldMk cId="0" sldId="256"/>
            <ac:cxnSpMk id="2065" creationId="{2DAD7A7A-010A-4015-B647-7A27BB535DA0}"/>
          </ac:cxnSpMkLst>
        </pc:cxnChg>
        <pc:cxnChg chg="add del">
          <ac:chgData name="Mathhar Ahmad. Abu morad" userId="S::mathhar@mutah.edu.jo::7ef918d1-8ff8-4c99-946b-4940260b1f06" providerId="AD" clId="Web-{6F3940A9-53FE-B6A0-DE03-42804B692E9F}" dt="2022-11-02T08:32:08.605" v="45"/>
          <ac:cxnSpMkLst>
            <pc:docMk/>
            <pc:sldMk cId="0" sldId="256"/>
            <ac:cxnSpMk id="2071" creationId="{7DDC7D3D-A4F6-4638-B02B-2DBB6C11F5D3}"/>
          </ac:cxnSpMkLst>
        </pc:cxnChg>
      </pc:sldChg>
      <pc:sldChg chg="modSp mod modClrScheme chgLayout">
        <pc:chgData name="Mathhar Ahmad. Abu morad" userId="S::mathhar@mutah.edu.jo::7ef918d1-8ff8-4c99-946b-4940260b1f06" providerId="AD" clId="Web-{6F3940A9-53FE-B6A0-DE03-42804B692E9F}" dt="2022-11-02T08:32:36.794" v="50" actId="20577"/>
        <pc:sldMkLst>
          <pc:docMk/>
          <pc:sldMk cId="0" sldId="257"/>
        </pc:sldMkLst>
        <pc:spChg chg="mod ord">
          <ac:chgData name="Mathhar Ahmad. Abu morad" userId="S::mathhar@mutah.edu.jo::7ef918d1-8ff8-4c99-946b-4940260b1f06" providerId="AD" clId="Web-{6F3940A9-53FE-B6A0-DE03-42804B692E9F}" dt="2022-11-02T08:30:21.087" v="27"/>
          <ac:spMkLst>
            <pc:docMk/>
            <pc:sldMk cId="0" sldId="257"/>
            <ac:spMk id="3074" creationId="{96778495-977C-744A-517C-67C517BF5DFA}"/>
          </ac:spMkLst>
        </pc:spChg>
        <pc:spChg chg="mod ord">
          <ac:chgData name="Mathhar Ahmad. Abu morad" userId="S::mathhar@mutah.edu.jo::7ef918d1-8ff8-4c99-946b-4940260b1f06" providerId="AD" clId="Web-{6F3940A9-53FE-B6A0-DE03-42804B692E9F}" dt="2022-11-02T08:32:36.794" v="50" actId="20577"/>
          <ac:spMkLst>
            <pc:docMk/>
            <pc:sldMk cId="0" sldId="257"/>
            <ac:spMk id="3075" creationId="{0FAEC6E6-73EF-9CCD-AE8A-2EA21C81BAC3}"/>
          </ac:spMkLst>
        </pc:spChg>
        <pc:spChg chg="mod">
          <ac:chgData name="Mathhar Ahmad. Abu morad" userId="S::mathhar@mutah.edu.jo::7ef918d1-8ff8-4c99-946b-4940260b1f06" providerId="AD" clId="Web-{6F3940A9-53FE-B6A0-DE03-42804B692E9F}" dt="2022-11-02T08:27:39.099" v="18" actId="14100"/>
          <ac:spMkLst>
            <pc:docMk/>
            <pc:sldMk cId="0" sldId="257"/>
            <ac:spMk id="3077" creationId="{3C8AC008-3BDC-DB3E-A979-07D78D14143A}"/>
          </ac:spMkLst>
        </pc:spChg>
      </pc:sldChg>
      <pc:sldChg chg="mod modClrScheme chgLayout">
        <pc:chgData name="Mathhar Ahmad. Abu morad" userId="S::mathhar@mutah.edu.jo::7ef918d1-8ff8-4c99-946b-4940260b1f06" providerId="AD" clId="Web-{6F3940A9-53FE-B6A0-DE03-42804B692E9F}" dt="2022-11-02T08:30:21.087" v="27"/>
        <pc:sldMkLst>
          <pc:docMk/>
          <pc:sldMk cId="0" sldId="259"/>
        </pc:sldMkLst>
      </pc:sldChg>
      <pc:sldChg chg="mod modClrScheme chgLayout">
        <pc:chgData name="Mathhar Ahmad. Abu morad" userId="S::mathhar@mutah.edu.jo::7ef918d1-8ff8-4c99-946b-4940260b1f06" providerId="AD" clId="Web-{6F3940A9-53FE-B6A0-DE03-42804B692E9F}" dt="2022-11-02T08:30:21.087" v="27"/>
        <pc:sldMkLst>
          <pc:docMk/>
          <pc:sldMk cId="0" sldId="260"/>
        </pc:sldMkLst>
      </pc:sldChg>
      <pc:sldChg chg="mod modClrScheme chgLayout">
        <pc:chgData name="Mathhar Ahmad. Abu morad" userId="S::mathhar@mutah.edu.jo::7ef918d1-8ff8-4c99-946b-4940260b1f06" providerId="AD" clId="Web-{6F3940A9-53FE-B6A0-DE03-42804B692E9F}" dt="2022-11-02T08:30:21.087" v="27"/>
        <pc:sldMkLst>
          <pc:docMk/>
          <pc:sldMk cId="0" sldId="263"/>
        </pc:sldMkLst>
      </pc:sldChg>
      <pc:sldChg chg="modSp mod modClrScheme chgLayout">
        <pc:chgData name="Mathhar Ahmad. Abu morad" userId="S::mathhar@mutah.edu.jo::7ef918d1-8ff8-4c99-946b-4940260b1f06" providerId="AD" clId="Web-{6F3940A9-53FE-B6A0-DE03-42804B692E9F}" dt="2022-11-02T08:41:02.791" v="86" actId="14100"/>
        <pc:sldMkLst>
          <pc:docMk/>
          <pc:sldMk cId="0" sldId="272"/>
        </pc:sldMkLst>
        <pc:spChg chg="mod ord">
          <ac:chgData name="Mathhar Ahmad. Abu morad" userId="S::mathhar@mutah.edu.jo::7ef918d1-8ff8-4c99-946b-4940260b1f06" providerId="AD" clId="Web-{6F3940A9-53FE-B6A0-DE03-42804B692E9F}" dt="2022-11-02T08:41:02.791" v="86" actId="14100"/>
          <ac:spMkLst>
            <pc:docMk/>
            <pc:sldMk cId="0" sldId="272"/>
            <ac:spMk id="18434" creationId="{1531349C-99B9-5548-AB8A-9325B541E75D}"/>
          </ac:spMkLst>
        </pc:spChg>
      </pc:sldChg>
      <pc:sldChg chg="modSp mod modClrScheme chgLayout">
        <pc:chgData name="Mathhar Ahmad. Abu morad" userId="S::mathhar@mutah.edu.jo::7ef918d1-8ff8-4c99-946b-4940260b1f06" providerId="AD" clId="Web-{6F3940A9-53FE-B6A0-DE03-42804B692E9F}" dt="2022-11-02T08:42:41.277" v="93" actId="14100"/>
        <pc:sldMkLst>
          <pc:docMk/>
          <pc:sldMk cId="0" sldId="279"/>
        </pc:sldMkLst>
        <pc:spChg chg="mod ord">
          <ac:chgData name="Mathhar Ahmad. Abu morad" userId="S::mathhar@mutah.edu.jo::7ef918d1-8ff8-4c99-946b-4940260b1f06" providerId="AD" clId="Web-{6F3940A9-53FE-B6A0-DE03-42804B692E9F}" dt="2022-11-02T08:42:29.605" v="92" actId="20577"/>
          <ac:spMkLst>
            <pc:docMk/>
            <pc:sldMk cId="0" sldId="279"/>
            <ac:spMk id="24578" creationId="{CC814B98-E525-4DC5-3789-721A4A451C3E}"/>
          </ac:spMkLst>
        </pc:spChg>
        <pc:spChg chg="mod ord">
          <ac:chgData name="Mathhar Ahmad. Abu morad" userId="S::mathhar@mutah.edu.jo::7ef918d1-8ff8-4c99-946b-4940260b1f06" providerId="AD" clId="Web-{6F3940A9-53FE-B6A0-DE03-42804B692E9F}" dt="2022-11-02T08:30:21.087" v="27"/>
          <ac:spMkLst>
            <pc:docMk/>
            <pc:sldMk cId="0" sldId="279"/>
            <ac:spMk id="24579" creationId="{FEFC6FF1-2D22-09EF-FA87-E355AEA87B78}"/>
          </ac:spMkLst>
        </pc:spChg>
        <pc:spChg chg="mod">
          <ac:chgData name="Mathhar Ahmad. Abu morad" userId="S::mathhar@mutah.edu.jo::7ef918d1-8ff8-4c99-946b-4940260b1f06" providerId="AD" clId="Web-{6F3940A9-53FE-B6A0-DE03-42804B692E9F}" dt="2022-11-02T08:42:41.277" v="93" actId="14100"/>
          <ac:spMkLst>
            <pc:docMk/>
            <pc:sldMk cId="0" sldId="279"/>
            <ac:spMk id="24583" creationId="{A8EA9DFF-33DE-12EA-E315-FC96E505ECD2}"/>
          </ac:spMkLst>
        </pc:spChg>
      </pc:sldChg>
      <pc:sldChg chg="modSp mod modClrScheme chgLayout">
        <pc:chgData name="Mathhar Ahmad. Abu morad" userId="S::mathhar@mutah.edu.jo::7ef918d1-8ff8-4c99-946b-4940260b1f06" providerId="AD" clId="Web-{6F3940A9-53FE-B6A0-DE03-42804B692E9F}" dt="2022-11-02T08:49:13.115" v="94" actId="20577"/>
        <pc:sldMkLst>
          <pc:docMk/>
          <pc:sldMk cId="0" sldId="288"/>
        </pc:sldMkLst>
        <pc:spChg chg="mod ord">
          <ac:chgData name="Mathhar Ahmad. Abu morad" userId="S::mathhar@mutah.edu.jo::7ef918d1-8ff8-4c99-946b-4940260b1f06" providerId="AD" clId="Web-{6F3940A9-53FE-B6A0-DE03-42804B692E9F}" dt="2022-11-02T08:30:21.087" v="27"/>
          <ac:spMkLst>
            <pc:docMk/>
            <pc:sldMk cId="0" sldId="288"/>
            <ac:spMk id="26626" creationId="{790374E0-58B4-AF9C-EF86-2E3CD50A40F9}"/>
          </ac:spMkLst>
        </pc:spChg>
        <pc:spChg chg="mod ord">
          <ac:chgData name="Mathhar Ahmad. Abu morad" userId="S::mathhar@mutah.edu.jo::7ef918d1-8ff8-4c99-946b-4940260b1f06" providerId="AD" clId="Web-{6F3940A9-53FE-B6A0-DE03-42804B692E9F}" dt="2022-11-02T08:49:13.115" v="94" actId="20577"/>
          <ac:spMkLst>
            <pc:docMk/>
            <pc:sldMk cId="0" sldId="288"/>
            <ac:spMk id="26627" creationId="{D5926B70-146C-D61C-6327-821E56D8107F}"/>
          </ac:spMkLst>
        </pc:spChg>
      </pc:sldChg>
      <pc:sldChg chg="modSp mod modClrScheme chgLayout">
        <pc:chgData name="Mathhar Ahmad. Abu morad" userId="S::mathhar@mutah.edu.jo::7ef918d1-8ff8-4c99-946b-4940260b1f06" providerId="AD" clId="Web-{6F3940A9-53FE-B6A0-DE03-42804B692E9F}" dt="2022-11-02T08:51:17.306" v="115" actId="20577"/>
        <pc:sldMkLst>
          <pc:docMk/>
          <pc:sldMk cId="0" sldId="289"/>
        </pc:sldMkLst>
        <pc:spChg chg="mod ord">
          <ac:chgData name="Mathhar Ahmad. Abu morad" userId="S::mathhar@mutah.edu.jo::7ef918d1-8ff8-4c99-946b-4940260b1f06" providerId="AD" clId="Web-{6F3940A9-53FE-B6A0-DE03-42804B692E9F}" dt="2022-11-02T08:49:57.507" v="97" actId="20577"/>
          <ac:spMkLst>
            <pc:docMk/>
            <pc:sldMk cId="0" sldId="289"/>
            <ac:spMk id="27650" creationId="{514172A0-38AB-518B-6F87-7644AD5BEE49}"/>
          </ac:spMkLst>
        </pc:spChg>
        <pc:spChg chg="mod ord">
          <ac:chgData name="Mathhar Ahmad. Abu morad" userId="S::mathhar@mutah.edu.jo::7ef918d1-8ff8-4c99-946b-4940260b1f06" providerId="AD" clId="Web-{6F3940A9-53FE-B6A0-DE03-42804B692E9F}" dt="2022-11-02T08:50:05.148" v="98" actId="20577"/>
          <ac:spMkLst>
            <pc:docMk/>
            <pc:sldMk cId="0" sldId="289"/>
            <ac:spMk id="27651" creationId="{069729AB-4FBE-FCE0-5120-BA17BD147F95}"/>
          </ac:spMkLst>
        </pc:spChg>
        <pc:spChg chg="mod">
          <ac:chgData name="Mathhar Ahmad. Abu morad" userId="S::mathhar@mutah.edu.jo::7ef918d1-8ff8-4c99-946b-4940260b1f06" providerId="AD" clId="Web-{6F3940A9-53FE-B6A0-DE03-42804B692E9F}" dt="2022-11-02T08:51:17.306" v="115" actId="20577"/>
          <ac:spMkLst>
            <pc:docMk/>
            <pc:sldMk cId="0" sldId="289"/>
            <ac:spMk id="27655" creationId="{D06CA405-69E1-8E9E-8017-DB2414F9FE7C}"/>
          </ac:spMkLst>
        </pc:spChg>
      </pc:sldChg>
      <pc:sldChg chg="modSp mod modClrScheme chgLayout">
        <pc:chgData name="Mathhar Ahmad. Abu morad" userId="S::mathhar@mutah.edu.jo::7ef918d1-8ff8-4c99-946b-4940260b1f06" providerId="AD" clId="Web-{6F3940A9-53FE-B6A0-DE03-42804B692E9F}" dt="2022-11-02T08:51:41.854" v="117" actId="14100"/>
        <pc:sldMkLst>
          <pc:docMk/>
          <pc:sldMk cId="0" sldId="290"/>
        </pc:sldMkLst>
        <pc:spChg chg="mod ord">
          <ac:chgData name="Mathhar Ahmad. Abu morad" userId="S::mathhar@mutah.edu.jo::7ef918d1-8ff8-4c99-946b-4940260b1f06" providerId="AD" clId="Web-{6F3940A9-53FE-B6A0-DE03-42804B692E9F}" dt="2022-11-02T08:51:37.494" v="116" actId="20577"/>
          <ac:spMkLst>
            <pc:docMk/>
            <pc:sldMk cId="0" sldId="290"/>
            <ac:spMk id="28675" creationId="{62C743FE-0FA0-5F5B-048B-7195EE00EE40}"/>
          </ac:spMkLst>
        </pc:spChg>
        <pc:picChg chg="mod">
          <ac:chgData name="Mathhar Ahmad. Abu morad" userId="S::mathhar@mutah.edu.jo::7ef918d1-8ff8-4c99-946b-4940260b1f06" providerId="AD" clId="Web-{6F3940A9-53FE-B6A0-DE03-42804B692E9F}" dt="2022-11-02T08:51:41.854" v="117" actId="14100"/>
          <ac:picMkLst>
            <pc:docMk/>
            <pc:sldMk cId="0" sldId="290"/>
            <ac:picMk id="28674" creationId="{1384CAEC-5A45-960A-ED9C-F420418C80CD}"/>
          </ac:picMkLst>
        </pc:picChg>
      </pc:sldChg>
      <pc:sldChg chg="modSp mod modClrScheme chgLayout">
        <pc:chgData name="Mathhar Ahmad. Abu morad" userId="S::mathhar@mutah.edu.jo::7ef918d1-8ff8-4c99-946b-4940260b1f06" providerId="AD" clId="Web-{6F3940A9-53FE-B6A0-DE03-42804B692E9F}" dt="2022-11-02T08:32:56.263" v="53" actId="14100"/>
        <pc:sldMkLst>
          <pc:docMk/>
          <pc:sldMk cId="0" sldId="297"/>
        </pc:sldMkLst>
        <pc:spChg chg="mod">
          <ac:chgData name="Mathhar Ahmad. Abu morad" userId="S::mathhar@mutah.edu.jo::7ef918d1-8ff8-4c99-946b-4940260b1f06" providerId="AD" clId="Web-{6F3940A9-53FE-B6A0-DE03-42804B692E9F}" dt="2022-11-02T08:32:56.263" v="53" actId="14100"/>
          <ac:spMkLst>
            <pc:docMk/>
            <pc:sldMk cId="0" sldId="297"/>
            <ac:spMk id="17" creationId="{48BD1599-7025-97E9-FADC-55B93B74CBA0}"/>
          </ac:spMkLst>
        </pc:spChg>
        <pc:spChg chg="mod">
          <ac:chgData name="Mathhar Ahmad. Abu morad" userId="S::mathhar@mutah.edu.jo::7ef918d1-8ff8-4c99-946b-4940260b1f06" providerId="AD" clId="Web-{6F3940A9-53FE-B6A0-DE03-42804B692E9F}" dt="2022-11-02T08:32:49.638" v="52" actId="14100"/>
          <ac:spMkLst>
            <pc:docMk/>
            <pc:sldMk cId="0" sldId="297"/>
            <ac:spMk id="22538" creationId="{76690DC8-F74D-AC71-69D5-2531AE27C5EF}"/>
          </ac:spMkLst>
        </pc:spChg>
      </pc:sldChg>
      <pc:sldChg chg="modSp mod modClrScheme chgLayout">
        <pc:chgData name="Mathhar Ahmad. Abu morad" userId="S::mathhar@mutah.edu.jo::7ef918d1-8ff8-4c99-946b-4940260b1f06" providerId="AD" clId="Web-{6F3940A9-53FE-B6A0-DE03-42804B692E9F}" dt="2022-11-02T08:33:25.623" v="54" actId="14100"/>
        <pc:sldMkLst>
          <pc:docMk/>
          <pc:sldMk cId="0" sldId="298"/>
        </pc:sldMkLst>
        <pc:spChg chg="mod">
          <ac:chgData name="Mathhar Ahmad. Abu morad" userId="S::mathhar@mutah.edu.jo::7ef918d1-8ff8-4c99-946b-4940260b1f06" providerId="AD" clId="Web-{6F3940A9-53FE-B6A0-DE03-42804B692E9F}" dt="2022-11-02T08:29:25.570" v="26" actId="14100"/>
          <ac:spMkLst>
            <pc:docMk/>
            <pc:sldMk cId="0" sldId="298"/>
            <ac:spMk id="2" creationId="{F42C7165-2401-2E73-3820-0552D52C40C7}"/>
          </ac:spMkLst>
        </pc:spChg>
        <pc:spChg chg="mod">
          <ac:chgData name="Mathhar Ahmad. Abu morad" userId="S::mathhar@mutah.edu.jo::7ef918d1-8ff8-4c99-946b-4940260b1f06" providerId="AD" clId="Web-{6F3940A9-53FE-B6A0-DE03-42804B692E9F}" dt="2022-11-02T08:33:25.623" v="54" actId="14100"/>
          <ac:spMkLst>
            <pc:docMk/>
            <pc:sldMk cId="0" sldId="298"/>
            <ac:spMk id="22538" creationId="{26046C9A-26CE-0B2F-6B1D-AE664FA5EE36}"/>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299"/>
        </pc:sldMkLst>
        <pc:spChg chg="mod ord">
          <ac:chgData name="Mathhar Ahmad. Abu morad" userId="S::mathhar@mutah.edu.jo::7ef918d1-8ff8-4c99-946b-4940260b1f06" providerId="AD" clId="Web-{6F3940A9-53FE-B6A0-DE03-42804B692E9F}" dt="2022-11-02T08:30:21.087" v="27"/>
          <ac:spMkLst>
            <pc:docMk/>
            <pc:sldMk cId="0" sldId="299"/>
            <ac:spMk id="4098" creationId="{09D01198-B9F6-6610-3178-99C71436FFD4}"/>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01"/>
        </pc:sldMkLst>
        <pc:spChg chg="mod ord">
          <ac:chgData name="Mathhar Ahmad. Abu morad" userId="S::mathhar@mutah.edu.jo::7ef918d1-8ff8-4c99-946b-4940260b1f06" providerId="AD" clId="Web-{6F3940A9-53FE-B6A0-DE03-42804B692E9F}" dt="2022-11-02T08:30:21.087" v="27"/>
          <ac:spMkLst>
            <pc:docMk/>
            <pc:sldMk cId="0" sldId="301"/>
            <ac:spMk id="8194" creationId="{EEDB210B-0AC8-0830-67E0-8C8E95053FDD}"/>
          </ac:spMkLst>
        </pc:spChg>
      </pc:sldChg>
      <pc:sldChg chg="mod modClrScheme chgLayout">
        <pc:chgData name="Mathhar Ahmad. Abu morad" userId="S::mathhar@mutah.edu.jo::7ef918d1-8ff8-4c99-946b-4940260b1f06" providerId="AD" clId="Web-{6F3940A9-53FE-B6A0-DE03-42804B692E9F}" dt="2022-11-02T08:30:21.087" v="27"/>
        <pc:sldMkLst>
          <pc:docMk/>
          <pc:sldMk cId="0" sldId="302"/>
        </pc:sldMkLst>
      </pc:sldChg>
      <pc:sldChg chg="modSp mod modClrScheme chgLayout">
        <pc:chgData name="Mathhar Ahmad. Abu morad" userId="S::mathhar@mutah.edu.jo::7ef918d1-8ff8-4c99-946b-4940260b1f06" providerId="AD" clId="Web-{6F3940A9-53FE-B6A0-DE03-42804B692E9F}" dt="2022-11-02T08:36:10.830" v="59" actId="20577"/>
        <pc:sldMkLst>
          <pc:docMk/>
          <pc:sldMk cId="0" sldId="304"/>
        </pc:sldMkLst>
        <pc:spChg chg="mod">
          <ac:chgData name="Mathhar Ahmad. Abu morad" userId="S::mathhar@mutah.edu.jo::7ef918d1-8ff8-4c99-946b-4940260b1f06" providerId="AD" clId="Web-{6F3940A9-53FE-B6A0-DE03-42804B692E9F}" dt="2022-11-02T08:36:10.830" v="59" actId="20577"/>
          <ac:spMkLst>
            <pc:docMk/>
            <pc:sldMk cId="0" sldId="304"/>
            <ac:spMk id="14340" creationId="{CA1AE7F6-E02B-1610-ECD6-7B4944E0FADC}"/>
          </ac:spMkLst>
        </pc:spChg>
      </pc:sldChg>
      <pc:sldChg chg="modSp mod modClrScheme chgLayout">
        <pc:chgData name="Mathhar Ahmad. Abu morad" userId="S::mathhar@mutah.edu.jo::7ef918d1-8ff8-4c99-946b-4940260b1f06" providerId="AD" clId="Web-{6F3940A9-53FE-B6A0-DE03-42804B692E9F}" dt="2022-11-02T08:33:43.358" v="55" actId="14100"/>
        <pc:sldMkLst>
          <pc:docMk/>
          <pc:sldMk cId="0" sldId="306"/>
        </pc:sldMkLst>
        <pc:spChg chg="mod ord">
          <ac:chgData name="Mathhar Ahmad. Abu morad" userId="S::mathhar@mutah.edu.jo::7ef918d1-8ff8-4c99-946b-4940260b1f06" providerId="AD" clId="Web-{6F3940A9-53FE-B6A0-DE03-42804B692E9F}" dt="2022-11-02T08:33:43.358" v="55" actId="14100"/>
          <ac:spMkLst>
            <pc:docMk/>
            <pc:sldMk cId="0" sldId="306"/>
            <ac:spMk id="5" creationId="{EA5F2C20-5C60-2599-4DB4-98EF9259AA80}"/>
          </ac:spMkLst>
        </pc:spChg>
      </pc:sldChg>
      <pc:sldChg chg="modSp mod modClrScheme chgLayout">
        <pc:chgData name="Mathhar Ahmad. Abu morad" userId="S::mathhar@mutah.edu.jo::7ef918d1-8ff8-4c99-946b-4940260b1f06" providerId="AD" clId="Web-{6F3940A9-53FE-B6A0-DE03-42804B692E9F}" dt="2022-11-02T08:36:53.503" v="61" actId="20577"/>
        <pc:sldMkLst>
          <pc:docMk/>
          <pc:sldMk cId="0" sldId="307"/>
        </pc:sldMkLst>
        <pc:spChg chg="mod">
          <ac:chgData name="Mathhar Ahmad. Abu morad" userId="S::mathhar@mutah.edu.jo::7ef918d1-8ff8-4c99-946b-4940260b1f06" providerId="AD" clId="Web-{6F3940A9-53FE-B6A0-DE03-42804B692E9F}" dt="2022-11-02T08:36:53.503" v="61" actId="20577"/>
          <ac:spMkLst>
            <pc:docMk/>
            <pc:sldMk cId="0" sldId="307"/>
            <ac:spMk id="16386" creationId="{629DF340-C5E4-04F7-18B5-317F53529646}"/>
          </ac:spMkLst>
        </pc:spChg>
      </pc:sldChg>
      <pc:sldChg chg="modSp mod modClrScheme chgLayout">
        <pc:chgData name="Mathhar Ahmad. Abu morad" userId="S::mathhar@mutah.edu.jo::7ef918d1-8ff8-4c99-946b-4940260b1f06" providerId="AD" clId="Web-{6F3940A9-53FE-B6A0-DE03-42804B692E9F}" dt="2022-11-02T08:38:26.552" v="73" actId="1076"/>
        <pc:sldMkLst>
          <pc:docMk/>
          <pc:sldMk cId="0" sldId="308"/>
        </pc:sldMkLst>
        <pc:picChg chg="mod">
          <ac:chgData name="Mathhar Ahmad. Abu morad" userId="S::mathhar@mutah.edu.jo::7ef918d1-8ff8-4c99-946b-4940260b1f06" providerId="AD" clId="Web-{6F3940A9-53FE-B6A0-DE03-42804B692E9F}" dt="2022-11-02T08:38:26.552" v="73" actId="1076"/>
          <ac:picMkLst>
            <pc:docMk/>
            <pc:sldMk cId="0" sldId="308"/>
            <ac:picMk id="17410" creationId="{53858A6B-F407-6364-EEA7-47D16033E9AC}"/>
          </ac:picMkLst>
        </pc:picChg>
      </pc:sldChg>
      <pc:sldChg chg="modSp mod modClrScheme chgLayout">
        <pc:chgData name="Mathhar Ahmad. Abu morad" userId="S::mathhar@mutah.edu.jo::7ef918d1-8ff8-4c99-946b-4940260b1f06" providerId="AD" clId="Web-{6F3940A9-53FE-B6A0-DE03-42804B692E9F}" dt="2022-11-02T08:37:58.677" v="71" actId="1076"/>
        <pc:sldMkLst>
          <pc:docMk/>
          <pc:sldMk cId="0" sldId="309"/>
        </pc:sldMkLst>
        <pc:spChg chg="mod">
          <ac:chgData name="Mathhar Ahmad. Abu morad" userId="S::mathhar@mutah.edu.jo::7ef918d1-8ff8-4c99-946b-4940260b1f06" providerId="AD" clId="Web-{6F3940A9-53FE-B6A0-DE03-42804B692E9F}" dt="2022-11-02T08:37:58.677" v="71" actId="1076"/>
          <ac:spMkLst>
            <pc:docMk/>
            <pc:sldMk cId="0" sldId="309"/>
            <ac:spMk id="9" creationId="{C0A728CA-B155-FD72-2AF5-33DD444430B0}"/>
          </ac:spMkLst>
        </pc:spChg>
        <pc:spChg chg="mod">
          <ac:chgData name="Mathhar Ahmad. Abu morad" userId="S::mathhar@mutah.edu.jo::7ef918d1-8ff8-4c99-946b-4940260b1f06" providerId="AD" clId="Web-{6F3940A9-53FE-B6A0-DE03-42804B692E9F}" dt="2022-11-02T08:37:41.536" v="70" actId="1076"/>
          <ac:spMkLst>
            <pc:docMk/>
            <pc:sldMk cId="0" sldId="309"/>
            <ac:spMk id="17410" creationId="{56D6765C-3503-C8F4-C00F-EB698D7C6C69}"/>
          </ac:spMkLst>
        </pc:spChg>
      </pc:sldChg>
      <pc:sldChg chg="modSp mod modClrScheme chgLayout">
        <pc:chgData name="Mathhar Ahmad. Abu morad" userId="S::mathhar@mutah.edu.jo::7ef918d1-8ff8-4c99-946b-4940260b1f06" providerId="AD" clId="Web-{6F3940A9-53FE-B6A0-DE03-42804B692E9F}" dt="2022-11-02T08:35:47.423" v="58" actId="20577"/>
        <pc:sldMkLst>
          <pc:docMk/>
          <pc:sldMk cId="0" sldId="310"/>
        </pc:sldMkLst>
        <pc:spChg chg="mod">
          <ac:chgData name="Mathhar Ahmad. Abu morad" userId="S::mathhar@mutah.edu.jo::7ef918d1-8ff8-4c99-946b-4940260b1f06" providerId="AD" clId="Web-{6F3940A9-53FE-B6A0-DE03-42804B692E9F}" dt="2022-11-02T08:35:24.188" v="57" actId="20577"/>
          <ac:spMkLst>
            <pc:docMk/>
            <pc:sldMk cId="0" sldId="310"/>
            <ac:spMk id="7" creationId="{19744983-05C7-D85F-57AE-6764FB5B3CD5}"/>
          </ac:spMkLst>
        </pc:spChg>
        <pc:spChg chg="mod">
          <ac:chgData name="Mathhar Ahmad. Abu morad" userId="S::mathhar@mutah.edu.jo::7ef918d1-8ff8-4c99-946b-4940260b1f06" providerId="AD" clId="Web-{6F3940A9-53FE-B6A0-DE03-42804B692E9F}" dt="2022-11-02T08:35:47.423" v="58" actId="20577"/>
          <ac:spMkLst>
            <pc:docMk/>
            <pc:sldMk cId="0" sldId="310"/>
            <ac:spMk id="10" creationId="{0D430CF1-3152-F94C-678F-5C992588F877}"/>
          </ac:spMkLst>
        </pc:spChg>
        <pc:spChg chg="mod">
          <ac:chgData name="Mathhar Ahmad. Abu morad" userId="S::mathhar@mutah.edu.jo::7ef918d1-8ff8-4c99-946b-4940260b1f06" providerId="AD" clId="Web-{6F3940A9-53FE-B6A0-DE03-42804B692E9F}" dt="2022-11-02T08:35:13.438" v="56" actId="20577"/>
          <ac:spMkLst>
            <pc:docMk/>
            <pc:sldMk cId="0" sldId="310"/>
            <ac:spMk id="11" creationId="{29F98C02-BE22-BA86-51CD-6FAABA37D811}"/>
          </ac:spMkLst>
        </pc:spChg>
        <pc:spChg chg="mod ord">
          <ac:chgData name="Mathhar Ahmad. Abu morad" userId="S::mathhar@mutah.edu.jo::7ef918d1-8ff8-4c99-946b-4940260b1f06" providerId="AD" clId="Web-{6F3940A9-53FE-B6A0-DE03-42804B692E9F}" dt="2022-11-02T08:30:21.087" v="27"/>
          <ac:spMkLst>
            <pc:docMk/>
            <pc:sldMk cId="0" sldId="310"/>
            <ac:spMk id="13319" creationId="{5490AD40-8C72-F8ED-D501-58D6BAE684B6}"/>
          </ac:spMkLst>
        </pc:spChg>
      </pc:sldChg>
      <pc:sldChg chg="modSp mod modClrScheme chgLayout">
        <pc:chgData name="Mathhar Ahmad. Abu morad" userId="S::mathhar@mutah.edu.jo::7ef918d1-8ff8-4c99-946b-4940260b1f06" providerId="AD" clId="Web-{6F3940A9-53FE-B6A0-DE03-42804B692E9F}" dt="2022-11-02T08:39:32.570" v="79" actId="14100"/>
        <pc:sldMkLst>
          <pc:docMk/>
          <pc:sldMk cId="0" sldId="311"/>
        </pc:sldMkLst>
        <pc:spChg chg="mod ord">
          <ac:chgData name="Mathhar Ahmad. Abu morad" userId="S::mathhar@mutah.edu.jo::7ef918d1-8ff8-4c99-946b-4940260b1f06" providerId="AD" clId="Web-{6F3940A9-53FE-B6A0-DE03-42804B692E9F}" dt="2022-11-02T08:30:21.087" v="27"/>
          <ac:spMkLst>
            <pc:docMk/>
            <pc:sldMk cId="0" sldId="311"/>
            <ac:spMk id="2" creationId="{93670C88-AF21-92E2-5AD9-988332D8DCF5}"/>
          </ac:spMkLst>
        </pc:spChg>
        <pc:spChg chg="mod">
          <ac:chgData name="Mathhar Ahmad. Abu morad" userId="S::mathhar@mutah.edu.jo::7ef918d1-8ff8-4c99-946b-4940260b1f06" providerId="AD" clId="Web-{6F3940A9-53FE-B6A0-DE03-42804B692E9F}" dt="2022-11-02T08:39:32.570" v="79" actId="14100"/>
          <ac:spMkLst>
            <pc:docMk/>
            <pc:sldMk cId="0" sldId="311"/>
            <ac:spMk id="59396" creationId="{48A1182D-723F-DBD9-BF0D-4CB84622DA0D}"/>
          </ac:spMkLst>
        </pc:spChg>
      </pc:sldChg>
      <pc:sldChg chg="modSp mod modClrScheme chgLayout">
        <pc:chgData name="Mathhar Ahmad. Abu morad" userId="S::mathhar@mutah.edu.jo::7ef918d1-8ff8-4c99-946b-4940260b1f06" providerId="AD" clId="Web-{6F3940A9-53FE-B6A0-DE03-42804B692E9F}" dt="2022-11-02T08:40:21.258" v="85" actId="14100"/>
        <pc:sldMkLst>
          <pc:docMk/>
          <pc:sldMk cId="0" sldId="312"/>
        </pc:sldMkLst>
        <pc:spChg chg="mod ord">
          <ac:chgData name="Mathhar Ahmad. Abu morad" userId="S::mathhar@mutah.edu.jo::7ef918d1-8ff8-4c99-946b-4940260b1f06" providerId="AD" clId="Web-{6F3940A9-53FE-B6A0-DE03-42804B692E9F}" dt="2022-11-02T08:40:02.930" v="83" actId="14100"/>
          <ac:spMkLst>
            <pc:docMk/>
            <pc:sldMk cId="0" sldId="312"/>
            <ac:spMk id="19458" creationId="{63805414-7754-6BB8-79BA-141F49F37BD2}"/>
          </ac:spMkLst>
        </pc:spChg>
        <pc:spChg chg="mod">
          <ac:chgData name="Mathhar Ahmad. Abu morad" userId="S::mathhar@mutah.edu.jo::7ef918d1-8ff8-4c99-946b-4940260b1f06" providerId="AD" clId="Web-{6F3940A9-53FE-B6A0-DE03-42804B692E9F}" dt="2022-11-02T08:40:21.258" v="85" actId="14100"/>
          <ac:spMkLst>
            <pc:docMk/>
            <pc:sldMk cId="0" sldId="312"/>
            <ac:spMk id="19463" creationId="{20865F3F-E440-8DF4-FBE4-624B14CA02CF}"/>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14"/>
        </pc:sldMkLst>
        <pc:spChg chg="mod ord">
          <ac:chgData name="Mathhar Ahmad. Abu morad" userId="S::mathhar@mutah.edu.jo::7ef918d1-8ff8-4c99-946b-4940260b1f06" providerId="AD" clId="Web-{6F3940A9-53FE-B6A0-DE03-42804B692E9F}" dt="2022-11-02T08:30:21.087" v="27"/>
          <ac:spMkLst>
            <pc:docMk/>
            <pc:sldMk cId="0" sldId="314"/>
            <ac:spMk id="20482" creationId="{5FF25A42-03EC-90CD-447A-1D3E9BA2E684}"/>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15"/>
        </pc:sldMkLst>
        <pc:spChg chg="mod ord">
          <ac:chgData name="Mathhar Ahmad. Abu morad" userId="S::mathhar@mutah.edu.jo::7ef918d1-8ff8-4c99-946b-4940260b1f06" providerId="AD" clId="Web-{6F3940A9-53FE-B6A0-DE03-42804B692E9F}" dt="2022-11-02T08:30:21.087" v="27"/>
          <ac:spMkLst>
            <pc:docMk/>
            <pc:sldMk cId="0" sldId="315"/>
            <ac:spMk id="24579" creationId="{62B85770-C3AD-F5CC-368E-A3B87BB679D6}"/>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16"/>
        </pc:sldMkLst>
        <pc:spChg chg="mod ord">
          <ac:chgData name="Mathhar Ahmad. Abu morad" userId="S::mathhar@mutah.edu.jo::7ef918d1-8ff8-4c99-946b-4940260b1f06" providerId="AD" clId="Web-{6F3940A9-53FE-B6A0-DE03-42804B692E9F}" dt="2022-11-02T08:30:21.087" v="27"/>
          <ac:spMkLst>
            <pc:docMk/>
            <pc:sldMk cId="0" sldId="316"/>
            <ac:spMk id="29698" creationId="{A7CE7B88-4E50-B021-8BC4-5512E76BD751}"/>
          </ac:spMkLst>
        </pc:spChg>
      </pc:sldChg>
      <pc:sldChg chg="modSp mod modClrScheme chgLayout">
        <pc:chgData name="Mathhar Ahmad. Abu morad" userId="S::mathhar@mutah.edu.jo::7ef918d1-8ff8-4c99-946b-4940260b1f06" providerId="AD" clId="Web-{6F3940A9-53FE-B6A0-DE03-42804B692E9F}" dt="2022-11-02T08:52:42.402" v="119" actId="20577"/>
        <pc:sldMkLst>
          <pc:docMk/>
          <pc:sldMk cId="0" sldId="317"/>
        </pc:sldMkLst>
        <pc:spChg chg="mod ord">
          <ac:chgData name="Mathhar Ahmad. Abu morad" userId="S::mathhar@mutah.edu.jo::7ef918d1-8ff8-4c99-946b-4940260b1f06" providerId="AD" clId="Web-{6F3940A9-53FE-B6A0-DE03-42804B692E9F}" dt="2022-11-02T08:52:42.402" v="119" actId="20577"/>
          <ac:spMkLst>
            <pc:docMk/>
            <pc:sldMk cId="0" sldId="317"/>
            <ac:spMk id="30722" creationId="{EC8DF43E-1A5F-4EF9-DE8C-83EF6DE84A93}"/>
          </ac:spMkLst>
        </pc:spChg>
        <pc:spChg chg="mod ord">
          <ac:chgData name="Mathhar Ahmad. Abu morad" userId="S::mathhar@mutah.edu.jo::7ef918d1-8ff8-4c99-946b-4940260b1f06" providerId="AD" clId="Web-{6F3940A9-53FE-B6A0-DE03-42804B692E9F}" dt="2022-11-02T08:52:34.480" v="118" actId="20577"/>
          <ac:spMkLst>
            <pc:docMk/>
            <pc:sldMk cId="0" sldId="317"/>
            <ac:spMk id="30723" creationId="{659B0413-79F0-EFAF-DE92-BDA77F829FCE}"/>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18"/>
        </pc:sldMkLst>
        <pc:spChg chg="mod ord">
          <ac:chgData name="Mathhar Ahmad. Abu morad" userId="S::mathhar@mutah.edu.jo::7ef918d1-8ff8-4c99-946b-4940260b1f06" providerId="AD" clId="Web-{6F3940A9-53FE-B6A0-DE03-42804B692E9F}" dt="2022-11-02T08:30:21.087" v="27"/>
          <ac:spMkLst>
            <pc:docMk/>
            <pc:sldMk cId="0" sldId="318"/>
            <ac:spMk id="31773" creationId="{07A17193-F3A1-63C9-5F87-B7230090601E}"/>
          </ac:spMkLst>
        </pc:spChg>
        <pc:graphicFrameChg chg="mod ord">
          <ac:chgData name="Mathhar Ahmad. Abu morad" userId="S::mathhar@mutah.edu.jo::7ef918d1-8ff8-4c99-946b-4940260b1f06" providerId="AD" clId="Web-{6F3940A9-53FE-B6A0-DE03-42804B692E9F}" dt="2022-11-02T08:30:21.087" v="27"/>
          <ac:graphicFrameMkLst>
            <pc:docMk/>
            <pc:sldMk cId="0" sldId="318"/>
            <ac:graphicFrameMk id="4" creationId="{8CF5E091-25E3-EBB5-7516-C9F66FF65DA0}"/>
          </ac:graphicFrameMkLst>
        </pc:graphicFrameChg>
      </pc:sldChg>
      <pc:sldChg chg="modSp mod modClrScheme chgLayout">
        <pc:chgData name="Mathhar Ahmad. Abu morad" userId="S::mathhar@mutah.edu.jo::7ef918d1-8ff8-4c99-946b-4940260b1f06" providerId="AD" clId="Web-{6F3940A9-53FE-B6A0-DE03-42804B692E9F}" dt="2022-11-02T08:58:06.207" v="129" actId="1076"/>
        <pc:sldMkLst>
          <pc:docMk/>
          <pc:sldMk cId="0" sldId="319"/>
        </pc:sldMkLst>
        <pc:spChg chg="mod ord">
          <ac:chgData name="Mathhar Ahmad. Abu morad" userId="S::mathhar@mutah.edu.jo::7ef918d1-8ff8-4c99-946b-4940260b1f06" providerId="AD" clId="Web-{6F3940A9-53FE-B6A0-DE03-42804B692E9F}" dt="2022-11-02T08:58:06.207" v="129" actId="1076"/>
          <ac:spMkLst>
            <pc:docMk/>
            <pc:sldMk cId="0" sldId="319"/>
            <ac:spMk id="32770" creationId="{D236632D-FE0F-CAA4-B790-08611F3D5CF5}"/>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20"/>
        </pc:sldMkLst>
        <pc:spChg chg="mod ord">
          <ac:chgData name="Mathhar Ahmad. Abu morad" userId="S::mathhar@mutah.edu.jo::7ef918d1-8ff8-4c99-946b-4940260b1f06" providerId="AD" clId="Web-{6F3940A9-53FE-B6A0-DE03-42804B692E9F}" dt="2022-11-02T08:30:21.087" v="27"/>
          <ac:spMkLst>
            <pc:docMk/>
            <pc:sldMk cId="0" sldId="320"/>
            <ac:spMk id="33794" creationId="{87A5A9E0-DACE-C81E-2DF9-4C858F512805}"/>
          </ac:spMkLst>
        </pc:spChg>
        <pc:spChg chg="mod ord">
          <ac:chgData name="Mathhar Ahmad. Abu morad" userId="S::mathhar@mutah.edu.jo::7ef918d1-8ff8-4c99-946b-4940260b1f06" providerId="AD" clId="Web-{6F3940A9-53FE-B6A0-DE03-42804B692E9F}" dt="2022-11-02T08:30:21.087" v="27"/>
          <ac:spMkLst>
            <pc:docMk/>
            <pc:sldMk cId="0" sldId="320"/>
            <ac:spMk id="33795" creationId="{3077C0FB-0692-B8A4-3E04-7D81901F8283}"/>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21"/>
        </pc:sldMkLst>
        <pc:spChg chg="mod ord">
          <ac:chgData name="Mathhar Ahmad. Abu morad" userId="S::mathhar@mutah.edu.jo::7ef918d1-8ff8-4c99-946b-4940260b1f06" providerId="AD" clId="Web-{6F3940A9-53FE-B6A0-DE03-42804B692E9F}" dt="2022-11-02T08:30:21.087" v="27"/>
          <ac:spMkLst>
            <pc:docMk/>
            <pc:sldMk cId="0" sldId="321"/>
            <ac:spMk id="34818" creationId="{57D842B7-73D8-21AF-6C29-B11B19D996E7}"/>
          </ac:spMkLst>
        </pc:spChg>
      </pc:sldChg>
      <pc:sldChg chg="modSp mod modClrScheme chgLayout">
        <pc:chgData name="Mathhar Ahmad. Abu morad" userId="S::mathhar@mutah.edu.jo::7ef918d1-8ff8-4c99-946b-4940260b1f06" providerId="AD" clId="Web-{6F3940A9-53FE-B6A0-DE03-42804B692E9F}" dt="2022-11-02T08:30:21.087" v="27"/>
        <pc:sldMkLst>
          <pc:docMk/>
          <pc:sldMk cId="0" sldId="322"/>
        </pc:sldMkLst>
        <pc:spChg chg="mod ord">
          <ac:chgData name="Mathhar Ahmad. Abu morad" userId="S::mathhar@mutah.edu.jo::7ef918d1-8ff8-4c99-946b-4940260b1f06" providerId="AD" clId="Web-{6F3940A9-53FE-B6A0-DE03-42804B692E9F}" dt="2022-11-02T08:30:21.087" v="27"/>
          <ac:spMkLst>
            <pc:docMk/>
            <pc:sldMk cId="0" sldId="322"/>
            <ac:spMk id="2" creationId="{AC31D16C-EA73-AD54-FD2F-EEAF6C0F19DA}"/>
          </ac:spMkLst>
        </pc:spChg>
        <pc:spChg chg="mod ord">
          <ac:chgData name="Mathhar Ahmad. Abu morad" userId="S::mathhar@mutah.edu.jo::7ef918d1-8ff8-4c99-946b-4940260b1f06" providerId="AD" clId="Web-{6F3940A9-53FE-B6A0-DE03-42804B692E9F}" dt="2022-11-02T08:30:21.087" v="27"/>
          <ac:spMkLst>
            <pc:docMk/>
            <pc:sldMk cId="0" sldId="322"/>
            <ac:spMk id="36867" creationId="{6CE84125-AC76-32E7-4078-201EA357368C}"/>
          </ac:spMkLst>
        </pc:spChg>
      </pc:sldChg>
      <pc:sldChg chg="mod modClrScheme chgLayout">
        <pc:chgData name="Mathhar Ahmad. Abu morad" userId="S::mathhar@mutah.edu.jo::7ef918d1-8ff8-4c99-946b-4940260b1f06" providerId="AD" clId="Web-{6F3940A9-53FE-B6A0-DE03-42804B692E9F}" dt="2022-11-02T08:30:21.087" v="27"/>
        <pc:sldMkLst>
          <pc:docMk/>
          <pc:sldMk cId="0" sldId="323"/>
        </pc:sldMkLst>
      </pc:sldChg>
      <pc:sldChg chg="modSp mod modClrScheme chgLayout">
        <pc:chgData name="Mathhar Ahmad. Abu morad" userId="S::mathhar@mutah.edu.jo::7ef918d1-8ff8-4c99-946b-4940260b1f06" providerId="AD" clId="Web-{6F3940A9-53FE-B6A0-DE03-42804B692E9F}" dt="2022-11-02T08:30:21.087" v="27"/>
        <pc:sldMkLst>
          <pc:docMk/>
          <pc:sldMk cId="0" sldId="324"/>
        </pc:sldMkLst>
        <pc:spChg chg="mod ord">
          <ac:chgData name="Mathhar Ahmad. Abu morad" userId="S::mathhar@mutah.edu.jo::7ef918d1-8ff8-4c99-946b-4940260b1f06" providerId="AD" clId="Web-{6F3940A9-53FE-B6A0-DE03-42804B692E9F}" dt="2022-11-02T08:30:21.087" v="27"/>
          <ac:spMkLst>
            <pc:docMk/>
            <pc:sldMk cId="0" sldId="324"/>
            <ac:spMk id="25602" creationId="{ACDBEF5C-B369-EEDE-8036-8693A8338255}"/>
          </ac:spMkLst>
        </pc:spChg>
      </pc:sldChg>
      <pc:sldChg chg="modSp mod modClrScheme chgLayout">
        <pc:chgData name="Mathhar Ahmad. Abu morad" userId="S::mathhar@mutah.edu.jo::7ef918d1-8ff8-4c99-946b-4940260b1f06" providerId="AD" clId="Web-{6F3940A9-53FE-B6A0-DE03-42804B692E9F}" dt="2022-11-02T08:42:06.073" v="91" actId="20577"/>
        <pc:sldMkLst>
          <pc:docMk/>
          <pc:sldMk cId="0" sldId="325"/>
        </pc:sldMkLst>
        <pc:spChg chg="mod ord">
          <ac:chgData name="Mathhar Ahmad. Abu morad" userId="S::mathhar@mutah.edu.jo::7ef918d1-8ff8-4c99-946b-4940260b1f06" providerId="AD" clId="Web-{6F3940A9-53FE-B6A0-DE03-42804B692E9F}" dt="2022-11-02T08:41:45.964" v="89" actId="20577"/>
          <ac:spMkLst>
            <pc:docMk/>
            <pc:sldMk cId="0" sldId="325"/>
            <ac:spMk id="22530" creationId="{D72D6B53-3AF2-1003-7754-88F465A8FA63}"/>
          </ac:spMkLst>
        </pc:spChg>
        <pc:spChg chg="mod ord">
          <ac:chgData name="Mathhar Ahmad. Abu morad" userId="S::mathhar@mutah.edu.jo::7ef918d1-8ff8-4c99-946b-4940260b1f06" providerId="AD" clId="Web-{6F3940A9-53FE-B6A0-DE03-42804B692E9F}" dt="2022-11-02T08:42:06.073" v="91" actId="20577"/>
          <ac:spMkLst>
            <pc:docMk/>
            <pc:sldMk cId="0" sldId="325"/>
            <ac:spMk id="22531" creationId="{5619F426-3D94-71EB-DCCA-4F5A61496977}"/>
          </ac:spMkLst>
        </pc:spChg>
      </pc:sldChg>
      <pc:sldMasterChg chg="del delSldLayout">
        <pc:chgData name="Mathhar Ahmad. Abu morad" userId="S::mathhar@mutah.edu.jo::7ef918d1-8ff8-4c99-946b-4940260b1f06" providerId="AD" clId="Web-{6F3940A9-53FE-B6A0-DE03-42804B692E9F}" dt="2022-11-02T08:24:24.234" v="5"/>
        <pc:sldMasterMkLst>
          <pc:docMk/>
          <pc:sldMasterMk cId="0" sldId="2147483648"/>
        </pc:sldMasterMkLst>
        <pc:sldLayoutChg chg="del">
          <pc:chgData name="Mathhar Ahmad. Abu morad" userId="S::mathhar@mutah.edu.jo::7ef918d1-8ff8-4c99-946b-4940260b1f06" providerId="AD" clId="Web-{6F3940A9-53FE-B6A0-DE03-42804B692E9F}" dt="2022-11-02T08:24:24.234" v="5"/>
          <pc:sldLayoutMkLst>
            <pc:docMk/>
            <pc:sldMasterMk cId="0" sldId="2147483648"/>
            <pc:sldLayoutMk cId="2526586858" sldId="2147483649"/>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22261337" sldId="2147483650"/>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1031939599" sldId="2147483651"/>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3276886792" sldId="2147483652"/>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2882853175" sldId="2147483653"/>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2000956003" sldId="2147483654"/>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1763994466" sldId="2147483655"/>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1681997844" sldId="2147483656"/>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2363022321" sldId="2147483657"/>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1141919" sldId="2147483658"/>
          </pc:sldLayoutMkLst>
        </pc:sldLayoutChg>
        <pc:sldLayoutChg chg="del">
          <pc:chgData name="Mathhar Ahmad. Abu morad" userId="S::mathhar@mutah.edu.jo::7ef918d1-8ff8-4c99-946b-4940260b1f06" providerId="AD" clId="Web-{6F3940A9-53FE-B6A0-DE03-42804B692E9F}" dt="2022-11-02T08:24:24.234" v="5"/>
          <pc:sldLayoutMkLst>
            <pc:docMk/>
            <pc:sldMasterMk cId="0" sldId="2147483648"/>
            <pc:sldLayoutMk cId="2756810871" sldId="2147483659"/>
          </pc:sldLayoutMkLst>
        </pc:sldLayoutChg>
      </pc:sldMasterChg>
      <pc:sldMasterChg chg="add del addSldLayout delSldLayout modSldLayout">
        <pc:chgData name="Mathhar Ahmad. Abu morad" userId="S::mathhar@mutah.edu.jo::7ef918d1-8ff8-4c99-946b-4940260b1f06" providerId="AD" clId="Web-{6F3940A9-53FE-B6A0-DE03-42804B692E9F}" dt="2022-11-02T08:25:11.454" v="7"/>
        <pc:sldMasterMkLst>
          <pc:docMk/>
          <pc:sldMasterMk cId="1075535023" sldId="2147483660"/>
        </pc:sldMasterMkLst>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2807409387" sldId="2147483661"/>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4041642299" sldId="2147483662"/>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928349223" sldId="2147483663"/>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2932405354" sldId="2147483664"/>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1042529918" sldId="2147483665"/>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3466734722" sldId="2147483666"/>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696731486" sldId="2147483667"/>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2538448812" sldId="2147483668"/>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313332645" sldId="2147483669"/>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51901682" sldId="2147483670"/>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245077041" sldId="2147483671"/>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1298248953" sldId="2147483672"/>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1932154670" sldId="2147483673"/>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3178882158" sldId="2147483674"/>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1657071570" sldId="2147483675"/>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768350052" sldId="2147483676"/>
          </pc:sldLayoutMkLst>
        </pc:sldLayoutChg>
        <pc:sldLayoutChg chg="add del mod replId">
          <pc:chgData name="Mathhar Ahmad. Abu morad" userId="S::mathhar@mutah.edu.jo::7ef918d1-8ff8-4c99-946b-4940260b1f06" providerId="AD" clId="Web-{6F3940A9-53FE-B6A0-DE03-42804B692E9F}" dt="2022-11-02T08:25:11.454" v="7"/>
          <pc:sldLayoutMkLst>
            <pc:docMk/>
            <pc:sldMasterMk cId="1075535023" sldId="2147483660"/>
            <pc:sldLayoutMk cId="3940013719" sldId="2147483677"/>
          </pc:sldLayoutMkLst>
        </pc:sldLayoutChg>
      </pc:sldMasterChg>
      <pc:sldMasterChg chg="add del addSldLayout delSldLayout modSldLayout">
        <pc:chgData name="Mathhar Ahmad. Abu morad" userId="S::mathhar@mutah.edu.jo::7ef918d1-8ff8-4c99-946b-4940260b1f06" providerId="AD" clId="Web-{6F3940A9-53FE-B6A0-DE03-42804B692E9F}" dt="2022-11-02T08:25:26.892" v="8"/>
        <pc:sldMasterMkLst>
          <pc:docMk/>
          <pc:sldMasterMk cId="1150771565" sldId="2147483678"/>
        </pc:sldMasterMkLst>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996633477" sldId="2147483679"/>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026322582" sldId="2147483680"/>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2202306769" sldId="2147483681"/>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490023865" sldId="2147483682"/>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3455530804" sldId="2147483683"/>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3747429868" sldId="2147483684"/>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611440473" sldId="2147483685"/>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4264258144" sldId="2147483686"/>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08583195" sldId="2147483687"/>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723080219" sldId="2147483688"/>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91830678" sldId="2147483689"/>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839780166" sldId="2147483690"/>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118397359" sldId="2147483691"/>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2039977150" sldId="2147483692"/>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1161687499" sldId="2147483693"/>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3082114684" sldId="2147483694"/>
          </pc:sldLayoutMkLst>
        </pc:sldLayoutChg>
        <pc:sldLayoutChg chg="add del mod replId">
          <pc:chgData name="Mathhar Ahmad. Abu morad" userId="S::mathhar@mutah.edu.jo::7ef918d1-8ff8-4c99-946b-4940260b1f06" providerId="AD" clId="Web-{6F3940A9-53FE-B6A0-DE03-42804B692E9F}" dt="2022-11-02T08:25:26.892" v="8"/>
          <pc:sldLayoutMkLst>
            <pc:docMk/>
            <pc:sldMasterMk cId="1150771565" sldId="2147483678"/>
            <pc:sldLayoutMk cId="3737186144" sldId="2147483695"/>
          </pc:sldLayoutMkLst>
        </pc:sldLayoutChg>
      </pc:sldMasterChg>
      <pc:sldMasterChg chg="add del addSldLayout delSldLayout modSldLayout">
        <pc:chgData name="Mathhar Ahmad. Abu morad" userId="S::mathhar@mutah.edu.jo::7ef918d1-8ff8-4c99-946b-4940260b1f06" providerId="AD" clId="Web-{6F3940A9-53FE-B6A0-DE03-42804B692E9F}" dt="2022-11-02T08:28:11.959" v="19"/>
        <pc:sldMasterMkLst>
          <pc:docMk/>
          <pc:sldMasterMk cId="2677116814" sldId="2147483696"/>
        </pc:sldMasterMkLst>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1372882853" sldId="2147483697"/>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3794984518" sldId="2147483698"/>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4273824657" sldId="2147483699"/>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1277090614" sldId="2147483700"/>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402950652" sldId="2147483701"/>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3431115097" sldId="2147483702"/>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3255770173" sldId="2147483703"/>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2972562266" sldId="2147483704"/>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1997501784" sldId="2147483705"/>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1453446109" sldId="2147483706"/>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879471498" sldId="2147483707"/>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2010556556" sldId="2147483708"/>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2110686513" sldId="2147483709"/>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2197124905" sldId="2147483710"/>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3444921528" sldId="2147483711"/>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3669945548" sldId="2147483712"/>
          </pc:sldLayoutMkLst>
        </pc:sldLayoutChg>
        <pc:sldLayoutChg chg="add del mod replId">
          <pc:chgData name="Mathhar Ahmad. Abu morad" userId="S::mathhar@mutah.edu.jo::7ef918d1-8ff8-4c99-946b-4940260b1f06" providerId="AD" clId="Web-{6F3940A9-53FE-B6A0-DE03-42804B692E9F}" dt="2022-11-02T08:28:11.959" v="19"/>
          <pc:sldLayoutMkLst>
            <pc:docMk/>
            <pc:sldMasterMk cId="2677116814" sldId="2147483696"/>
            <pc:sldLayoutMk cId="936208889" sldId="2147483713"/>
          </pc:sldLayoutMkLst>
        </pc:sldLayoutChg>
      </pc:sldMasterChg>
      <pc:sldMasterChg chg="add del addSldLayout delSldLayout modSldLayout">
        <pc:chgData name="Mathhar Ahmad. Abu morad" userId="S::mathhar@mutah.edu.jo::7ef918d1-8ff8-4c99-946b-4940260b1f06" providerId="AD" clId="Web-{6F3940A9-53FE-B6A0-DE03-42804B692E9F}" dt="2022-11-02T08:30:21.087" v="27"/>
        <pc:sldMasterMkLst>
          <pc:docMk/>
          <pc:sldMasterMk cId="3425917969" sldId="2147483714"/>
        </pc:sldMasterMkLst>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3181445154" sldId="2147483715"/>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2159240306" sldId="2147483716"/>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3609361854" sldId="2147483717"/>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1818531911" sldId="2147483718"/>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3715514842" sldId="2147483719"/>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1046907397" sldId="2147483720"/>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2738769220" sldId="2147483721"/>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3090948266" sldId="2147483722"/>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44520258" sldId="2147483723"/>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4154220768" sldId="2147483724"/>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3902278677" sldId="2147483725"/>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7855306" sldId="2147483726"/>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599346781" sldId="2147483727"/>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1131211806" sldId="2147483728"/>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3245255958" sldId="2147483729"/>
          </pc:sldLayoutMkLst>
        </pc:sldLayoutChg>
        <pc:sldLayoutChg chg="add del mod replId">
          <pc:chgData name="Mathhar Ahmad. Abu morad" userId="S::mathhar@mutah.edu.jo::7ef918d1-8ff8-4c99-946b-4940260b1f06" providerId="AD" clId="Web-{6F3940A9-53FE-B6A0-DE03-42804B692E9F}" dt="2022-11-02T08:30:21.087" v="27"/>
          <pc:sldLayoutMkLst>
            <pc:docMk/>
            <pc:sldMasterMk cId="3425917969" sldId="2147483714"/>
            <pc:sldLayoutMk cId="3971172654" sldId="2147483730"/>
          </pc:sldLayoutMkLst>
        </pc:sldLayoutChg>
      </pc:sldMasterChg>
      <pc:sldMasterChg chg="add addSldLayout modSldLayout">
        <pc:chgData name="Mathhar Ahmad. Abu morad" userId="S::mathhar@mutah.edu.jo::7ef918d1-8ff8-4c99-946b-4940260b1f06" providerId="AD" clId="Web-{6F3940A9-53FE-B6A0-DE03-42804B692E9F}" dt="2022-11-02T08:30:21.087" v="27"/>
        <pc:sldMasterMkLst>
          <pc:docMk/>
          <pc:sldMasterMk cId="1997272880" sldId="2147483731"/>
        </pc:sldMasterMkLst>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636109971" sldId="2147483732"/>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2860607409" sldId="2147483733"/>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1165644697" sldId="2147483734"/>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206347039" sldId="2147483735"/>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284020185" sldId="2147483736"/>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4163695217" sldId="2147483737"/>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2186736605" sldId="2147483738"/>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3161331670" sldId="2147483739"/>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1216149359" sldId="2147483740"/>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730869878" sldId="2147483741"/>
          </pc:sldLayoutMkLst>
        </pc:sldLayoutChg>
        <pc:sldLayoutChg chg="add mod replId">
          <pc:chgData name="Mathhar Ahmad. Abu morad" userId="S::mathhar@mutah.edu.jo::7ef918d1-8ff8-4c99-946b-4940260b1f06" providerId="AD" clId="Web-{6F3940A9-53FE-B6A0-DE03-42804B692E9F}" dt="2022-11-02T08:30:21.087" v="27"/>
          <pc:sldLayoutMkLst>
            <pc:docMk/>
            <pc:sldMasterMk cId="1997272880" sldId="2147483731"/>
            <pc:sldLayoutMk cId="1538676221" sldId="2147483742"/>
          </pc:sldLayoutMkLst>
        </pc:sldLayoutChg>
      </pc:sldMasterChg>
    </pc:docChg>
  </pc:docChgLst>
  <pc:docChgLst>
    <pc:chgData name="Mathhar Ahmad. Abu morad" userId="S::mathhar@mutah.edu.jo::7ef918d1-8ff8-4c99-946b-4940260b1f06" providerId="AD" clId="Web-{D77A1830-AFF9-C91F-29E7-089BC421186A}"/>
    <pc:docChg chg="modSld">
      <pc:chgData name="Mathhar Ahmad. Abu morad" userId="S::mathhar@mutah.edu.jo::7ef918d1-8ff8-4c99-946b-4940260b1f06" providerId="AD" clId="Web-{D77A1830-AFF9-C91F-29E7-089BC421186A}" dt="2022-11-03T06:41:21.560" v="0" actId="20577"/>
      <pc:docMkLst>
        <pc:docMk/>
      </pc:docMkLst>
      <pc:sldChg chg="modSp">
        <pc:chgData name="Mathhar Ahmad. Abu morad" userId="S::mathhar@mutah.edu.jo::7ef918d1-8ff8-4c99-946b-4940260b1f06" providerId="AD" clId="Web-{D77A1830-AFF9-C91F-29E7-089BC421186A}" dt="2022-11-03T06:41:21.560" v="0" actId="20577"/>
        <pc:sldMkLst>
          <pc:docMk/>
          <pc:sldMk cId="0" sldId="256"/>
        </pc:sldMkLst>
        <pc:spChg chg="mod">
          <ac:chgData name="Mathhar Ahmad. Abu morad" userId="S::mathhar@mutah.edu.jo::7ef918d1-8ff8-4c99-946b-4940260b1f06" providerId="AD" clId="Web-{D77A1830-AFF9-C91F-29E7-089BC421186A}" dt="2022-11-03T06:41:21.560" v="0" actId="20577"/>
          <ac:spMkLst>
            <pc:docMk/>
            <pc:sldMk cId="0" sldId="256"/>
            <ac:spMk id="2" creationId="{E48CD807-BFAB-D40B-EA47-D6BA19672F34}"/>
          </ac:spMkLst>
        </pc:spChg>
      </pc:sldChg>
    </pc:docChg>
  </pc:docChgLst>
  <pc:docChgLst>
    <pc:chgData name="Mathhar Ahmad. Abu morad" userId="S::mathhar@mutah.edu.jo::7ef918d1-8ff8-4c99-946b-4940260b1f06" providerId="AD" clId="Web-{9DFD486D-4127-7930-D921-A2246CD09EA8}"/>
    <pc:docChg chg="addSld delSld modSld">
      <pc:chgData name="Mathhar Ahmad. Abu morad" userId="S::mathhar@mutah.edu.jo::7ef918d1-8ff8-4c99-946b-4940260b1f06" providerId="AD" clId="Web-{9DFD486D-4127-7930-D921-A2246CD09EA8}" dt="2022-11-06T07:50:17.989" v="102" actId="20577"/>
      <pc:docMkLst>
        <pc:docMk/>
      </pc:docMkLst>
      <pc:sldChg chg="addSp modSp">
        <pc:chgData name="Mathhar Ahmad. Abu morad" userId="S::mathhar@mutah.edu.jo::7ef918d1-8ff8-4c99-946b-4940260b1f06" providerId="AD" clId="Web-{9DFD486D-4127-7930-D921-A2246CD09EA8}" dt="2022-11-06T07:05:27.823" v="43" actId="14100"/>
        <pc:sldMkLst>
          <pc:docMk/>
          <pc:sldMk cId="0" sldId="256"/>
        </pc:sldMkLst>
        <pc:picChg chg="add mod">
          <ac:chgData name="Mathhar Ahmad. Abu morad" userId="S::mathhar@mutah.edu.jo::7ef918d1-8ff8-4c99-946b-4940260b1f06" providerId="AD" clId="Web-{9DFD486D-4127-7930-D921-A2246CD09EA8}" dt="2022-11-06T07:05:27.823" v="43" actId="14100"/>
          <ac:picMkLst>
            <pc:docMk/>
            <pc:sldMk cId="0" sldId="256"/>
            <ac:picMk id="3" creationId="{612D76CE-CBAE-16BD-15C7-76FA73E7E138}"/>
          </ac:picMkLst>
        </pc:picChg>
        <pc:picChg chg="mod">
          <ac:chgData name="Mathhar Ahmad. Abu morad" userId="S::mathhar@mutah.edu.jo::7ef918d1-8ff8-4c99-946b-4940260b1f06" providerId="AD" clId="Web-{9DFD486D-4127-7930-D921-A2246CD09EA8}" dt="2022-11-06T07:04:47.479" v="38" actId="1076"/>
          <ac:picMkLst>
            <pc:docMk/>
            <pc:sldMk cId="0" sldId="256"/>
            <ac:picMk id="2051" creationId="{17FC7033-06AF-284A-7713-FFC59E3012D5}"/>
          </ac:picMkLst>
        </pc:picChg>
      </pc:sldChg>
      <pc:sldChg chg="modSp">
        <pc:chgData name="Mathhar Ahmad. Abu morad" userId="S::mathhar@mutah.edu.jo::7ef918d1-8ff8-4c99-946b-4940260b1f06" providerId="AD" clId="Web-{9DFD486D-4127-7930-D921-A2246CD09EA8}" dt="2022-11-06T07:05:54.855" v="44" actId="20577"/>
        <pc:sldMkLst>
          <pc:docMk/>
          <pc:sldMk cId="0" sldId="257"/>
        </pc:sldMkLst>
        <pc:spChg chg="mod">
          <ac:chgData name="Mathhar Ahmad. Abu morad" userId="S::mathhar@mutah.edu.jo::7ef918d1-8ff8-4c99-946b-4940260b1f06" providerId="AD" clId="Web-{9DFD486D-4127-7930-D921-A2246CD09EA8}" dt="2022-11-06T07:05:54.855" v="44" actId="20577"/>
          <ac:spMkLst>
            <pc:docMk/>
            <pc:sldMk cId="0" sldId="257"/>
            <ac:spMk id="3074" creationId="{96778495-977C-744A-517C-67C517BF5DFA}"/>
          </ac:spMkLst>
        </pc:spChg>
      </pc:sldChg>
      <pc:sldChg chg="addSp delSp modSp">
        <pc:chgData name="Mathhar Ahmad. Abu morad" userId="S::mathhar@mutah.edu.jo::7ef918d1-8ff8-4c99-946b-4940260b1f06" providerId="AD" clId="Web-{9DFD486D-4127-7930-D921-A2246CD09EA8}" dt="2022-11-06T07:50:17.989" v="102" actId="20577"/>
        <pc:sldMkLst>
          <pc:docMk/>
          <pc:sldMk cId="0" sldId="299"/>
        </pc:sldMkLst>
        <pc:spChg chg="add del mod">
          <ac:chgData name="Mathhar Ahmad. Abu morad" userId="S::mathhar@mutah.edu.jo::7ef918d1-8ff8-4c99-946b-4940260b1f06" providerId="AD" clId="Web-{9DFD486D-4127-7930-D921-A2246CD09EA8}" dt="2022-11-06T06:14:59.292" v="21"/>
          <ac:spMkLst>
            <pc:docMk/>
            <pc:sldMk cId="0" sldId="299"/>
            <ac:spMk id="4" creationId="{1087FC47-78DF-3A93-8B71-A754DFB4F3A3}"/>
          </ac:spMkLst>
        </pc:spChg>
        <pc:spChg chg="mod">
          <ac:chgData name="Mathhar Ahmad. Abu morad" userId="S::mathhar@mutah.edu.jo::7ef918d1-8ff8-4c99-946b-4940260b1f06" providerId="AD" clId="Web-{9DFD486D-4127-7930-D921-A2246CD09EA8}" dt="2022-11-06T07:50:17.989" v="102" actId="20577"/>
          <ac:spMkLst>
            <pc:docMk/>
            <pc:sldMk cId="0" sldId="299"/>
            <ac:spMk id="4118" creationId="{89D7189E-805C-EB1A-DF5C-93F2461418BC}"/>
          </ac:spMkLst>
        </pc:spChg>
        <pc:grpChg chg="mod">
          <ac:chgData name="Mathhar Ahmad. Abu morad" userId="S::mathhar@mutah.edu.jo::7ef918d1-8ff8-4c99-946b-4940260b1f06" providerId="AD" clId="Web-{9DFD486D-4127-7930-D921-A2246CD09EA8}" dt="2022-11-06T06:14:45.682" v="16" actId="1076"/>
          <ac:grpSpMkLst>
            <pc:docMk/>
            <pc:sldMk cId="0" sldId="299"/>
            <ac:grpSpMk id="3" creationId="{AE1D778A-7270-4F12-A01A-0F3FE28E7F7A}"/>
          </ac:grpSpMkLst>
        </pc:grpChg>
        <pc:picChg chg="add del mod">
          <ac:chgData name="Mathhar Ahmad. Abu morad" userId="S::mathhar@mutah.edu.jo::7ef918d1-8ff8-4c99-946b-4940260b1f06" providerId="AD" clId="Web-{9DFD486D-4127-7930-D921-A2246CD09EA8}" dt="2022-11-06T06:13:52.228" v="11"/>
          <ac:picMkLst>
            <pc:docMk/>
            <pc:sldMk cId="0" sldId="299"/>
            <ac:picMk id="6" creationId="{5F0E8E08-C47C-C701-AE6D-FF14BCA5842E}"/>
          </ac:picMkLst>
        </pc:picChg>
        <pc:cxnChg chg="mod">
          <ac:chgData name="Mathhar Ahmad. Abu morad" userId="S::mathhar@mutah.edu.jo::7ef918d1-8ff8-4c99-946b-4940260b1f06" providerId="AD" clId="Web-{9DFD486D-4127-7930-D921-A2246CD09EA8}" dt="2022-11-06T06:14:45.682" v="16" actId="1076"/>
          <ac:cxnSpMkLst>
            <pc:docMk/>
            <pc:sldMk cId="0" sldId="299"/>
            <ac:cxnSpMk id="25" creationId="{AFB42267-C5FF-3B26-6428-2518C163361E}"/>
          </ac:cxnSpMkLst>
        </pc:cxnChg>
        <pc:cxnChg chg="mod">
          <ac:chgData name="Mathhar Ahmad. Abu morad" userId="S::mathhar@mutah.edu.jo::7ef918d1-8ff8-4c99-946b-4940260b1f06" providerId="AD" clId="Web-{9DFD486D-4127-7930-D921-A2246CD09EA8}" dt="2022-11-06T06:14:45.682" v="16" actId="1076"/>
          <ac:cxnSpMkLst>
            <pc:docMk/>
            <pc:sldMk cId="0" sldId="299"/>
            <ac:cxnSpMk id="27" creationId="{6977E2B8-4861-101D-F67A-8928A72E2476}"/>
          </ac:cxnSpMkLst>
        </pc:cxnChg>
      </pc:sldChg>
      <pc:sldChg chg="modSp">
        <pc:chgData name="Mathhar Ahmad. Abu morad" userId="S::mathhar@mutah.edu.jo::7ef918d1-8ff8-4c99-946b-4940260b1f06" providerId="AD" clId="Web-{9DFD486D-4127-7930-D921-A2246CD09EA8}" dt="2022-11-06T06:19:27.263" v="28" actId="20577"/>
        <pc:sldMkLst>
          <pc:docMk/>
          <pc:sldMk cId="0" sldId="320"/>
        </pc:sldMkLst>
        <pc:spChg chg="mod">
          <ac:chgData name="Mathhar Ahmad. Abu morad" userId="S::mathhar@mutah.edu.jo::7ef918d1-8ff8-4c99-946b-4940260b1f06" providerId="AD" clId="Web-{9DFD486D-4127-7930-D921-A2246CD09EA8}" dt="2022-11-06T06:19:27.263" v="28" actId="20577"/>
          <ac:spMkLst>
            <pc:docMk/>
            <pc:sldMk cId="0" sldId="320"/>
            <ac:spMk id="33794" creationId="{87A5A9E0-DACE-C81E-2DF9-4C858F512805}"/>
          </ac:spMkLst>
        </pc:spChg>
        <pc:spChg chg="mod">
          <ac:chgData name="Mathhar Ahmad. Abu morad" userId="S::mathhar@mutah.edu.jo::7ef918d1-8ff8-4c99-946b-4940260b1f06" providerId="AD" clId="Web-{9DFD486D-4127-7930-D921-A2246CD09EA8}" dt="2022-11-06T06:19:15.450" v="26" actId="20577"/>
          <ac:spMkLst>
            <pc:docMk/>
            <pc:sldMk cId="0" sldId="320"/>
            <ac:spMk id="33795" creationId="{3077C0FB-0692-B8A4-3E04-7D81901F8283}"/>
          </ac:spMkLst>
        </pc:spChg>
        <pc:spChg chg="mod">
          <ac:chgData name="Mathhar Ahmad. Abu morad" userId="S::mathhar@mutah.edu.jo::7ef918d1-8ff8-4c99-946b-4940260b1f06" providerId="AD" clId="Web-{9DFD486D-4127-7930-D921-A2246CD09EA8}" dt="2022-11-06T06:16:11.748" v="25" actId="14100"/>
          <ac:spMkLst>
            <pc:docMk/>
            <pc:sldMk cId="0" sldId="320"/>
            <ac:spMk id="33799" creationId="{48FE9EFC-23A5-0D43-AE37-4448C839EAB8}"/>
          </ac:spMkLst>
        </pc:spChg>
      </pc:sldChg>
      <pc:sldChg chg="modSp">
        <pc:chgData name="Mathhar Ahmad. Abu morad" userId="S::mathhar@mutah.edu.jo::7ef918d1-8ff8-4c99-946b-4940260b1f06" providerId="AD" clId="Web-{9DFD486D-4127-7930-D921-A2246CD09EA8}" dt="2022-11-06T06:25:50.353" v="37" actId="20577"/>
        <pc:sldMkLst>
          <pc:docMk/>
          <pc:sldMk cId="0" sldId="322"/>
        </pc:sldMkLst>
        <pc:spChg chg="mod">
          <ac:chgData name="Mathhar Ahmad. Abu morad" userId="S::mathhar@mutah.edu.jo::7ef918d1-8ff8-4c99-946b-4940260b1f06" providerId="AD" clId="Web-{9DFD486D-4127-7930-D921-A2246CD09EA8}" dt="2022-11-06T06:25:42.150" v="36" actId="20577"/>
          <ac:spMkLst>
            <pc:docMk/>
            <pc:sldMk cId="0" sldId="322"/>
            <ac:spMk id="9" creationId="{D2A32F9C-1F5D-DFD2-C98C-D72E8E30C81F}"/>
          </ac:spMkLst>
        </pc:spChg>
        <pc:spChg chg="mod">
          <ac:chgData name="Mathhar Ahmad. Abu morad" userId="S::mathhar@mutah.edu.jo::7ef918d1-8ff8-4c99-946b-4940260b1f06" providerId="AD" clId="Web-{9DFD486D-4127-7930-D921-A2246CD09EA8}" dt="2022-11-06T06:25:50.353" v="37" actId="20577"/>
          <ac:spMkLst>
            <pc:docMk/>
            <pc:sldMk cId="0" sldId="322"/>
            <ac:spMk id="10" creationId="{4E2C797A-7AF0-9118-20F9-E158F10A89D6}"/>
          </ac:spMkLst>
        </pc:spChg>
        <pc:spChg chg="mod">
          <ac:chgData name="Mathhar Ahmad. Abu morad" userId="S::mathhar@mutah.edu.jo::7ef918d1-8ff8-4c99-946b-4940260b1f06" providerId="AD" clId="Web-{9DFD486D-4127-7930-D921-A2246CD09EA8}" dt="2022-11-06T06:24:59.289" v="30" actId="20577"/>
          <ac:spMkLst>
            <pc:docMk/>
            <pc:sldMk cId="0" sldId="322"/>
            <ac:spMk id="36867" creationId="{6CE84125-AC76-32E7-4078-201EA357368C}"/>
          </ac:spMkLst>
        </pc:spChg>
      </pc:sldChg>
      <pc:sldChg chg="modSp">
        <pc:chgData name="Mathhar Ahmad. Abu morad" userId="S::mathhar@mutah.edu.jo::7ef918d1-8ff8-4c99-946b-4940260b1f06" providerId="AD" clId="Web-{9DFD486D-4127-7930-D921-A2246CD09EA8}" dt="2022-11-06T06:24:52.320" v="29" actId="1076"/>
        <pc:sldMkLst>
          <pc:docMk/>
          <pc:sldMk cId="0" sldId="323"/>
        </pc:sldMkLst>
        <pc:spChg chg="mod">
          <ac:chgData name="Mathhar Ahmad. Abu morad" userId="S::mathhar@mutah.edu.jo::7ef918d1-8ff8-4c99-946b-4940260b1f06" providerId="AD" clId="Web-{9DFD486D-4127-7930-D921-A2246CD09EA8}" dt="2022-11-06T06:24:52.320" v="29" actId="1076"/>
          <ac:spMkLst>
            <pc:docMk/>
            <pc:sldMk cId="0" sldId="323"/>
            <ac:spMk id="52" creationId="{DC87958F-E230-9AE8-151F-346DDF44DD3E}"/>
          </ac:spMkLst>
        </pc:spChg>
      </pc:sldChg>
      <pc:sldChg chg="new del">
        <pc:chgData name="Mathhar Ahmad. Abu morad" userId="S::mathhar@mutah.edu.jo::7ef918d1-8ff8-4c99-946b-4940260b1f06" providerId="AD" clId="Web-{9DFD486D-4127-7930-D921-A2246CD09EA8}" dt="2022-11-06T07:35:17.117" v="46"/>
        <pc:sldMkLst>
          <pc:docMk/>
          <pc:sldMk cId="1955299018" sldId="326"/>
        </pc:sldMkLst>
      </pc:sldChg>
      <pc:sldChg chg="addSp delSp modSp new mod setBg">
        <pc:chgData name="Mathhar Ahmad. Abu morad" userId="S::mathhar@mutah.edu.jo::7ef918d1-8ff8-4c99-946b-4940260b1f06" providerId="AD" clId="Web-{9DFD486D-4127-7930-D921-A2246CD09EA8}" dt="2022-11-06T07:41:30.630" v="89" actId="14100"/>
        <pc:sldMkLst>
          <pc:docMk/>
          <pc:sldMk cId="2165941299" sldId="326"/>
        </pc:sldMkLst>
        <pc:spChg chg="del">
          <ac:chgData name="Mathhar Ahmad. Abu morad" userId="S::mathhar@mutah.edu.jo::7ef918d1-8ff8-4c99-946b-4940260b1f06" providerId="AD" clId="Web-{9DFD486D-4127-7930-D921-A2246CD09EA8}" dt="2022-11-06T07:35:49.367" v="48"/>
          <ac:spMkLst>
            <pc:docMk/>
            <pc:sldMk cId="2165941299" sldId="326"/>
            <ac:spMk id="2" creationId="{D1210DAA-F4F1-8388-32A0-E62237CC9F40}"/>
          </ac:spMkLst>
        </pc:spChg>
        <pc:spChg chg="add del mod">
          <ac:chgData name="Mathhar Ahmad. Abu morad" userId="S::mathhar@mutah.edu.jo::7ef918d1-8ff8-4c99-946b-4940260b1f06" providerId="AD" clId="Web-{9DFD486D-4127-7930-D921-A2246CD09EA8}" dt="2022-11-06T07:38:14.370" v="52"/>
          <ac:spMkLst>
            <pc:docMk/>
            <pc:sldMk cId="2165941299" sldId="326"/>
            <ac:spMk id="3" creationId="{77FCC0EB-F422-6631-A189-94BC48E2A3EB}"/>
          </ac:spMkLst>
        </pc:spChg>
        <pc:spChg chg="add del">
          <ac:chgData name="Mathhar Ahmad. Abu morad" userId="S::mathhar@mutah.edu.jo::7ef918d1-8ff8-4c99-946b-4940260b1f06" providerId="AD" clId="Web-{9DFD486D-4127-7930-D921-A2246CD09EA8}" dt="2022-11-06T07:39:23.730" v="60"/>
          <ac:spMkLst>
            <pc:docMk/>
            <pc:sldMk cId="2165941299" sldId="326"/>
            <ac:spMk id="10" creationId="{D036D0D5-3AA0-47FD-A83C-7A06CA2EEE1A}"/>
          </ac:spMkLst>
        </pc:spChg>
        <pc:spChg chg="add mod">
          <ac:chgData name="Mathhar Ahmad. Abu morad" userId="S::mathhar@mutah.edu.jo::7ef918d1-8ff8-4c99-946b-4940260b1f06" providerId="AD" clId="Web-{9DFD486D-4127-7930-D921-A2246CD09EA8}" dt="2022-11-06T07:41:30.630" v="89" actId="14100"/>
          <ac:spMkLst>
            <pc:docMk/>
            <pc:sldMk cId="2165941299" sldId="326"/>
            <ac:spMk id="14" creationId="{6F045B9E-091A-38D9-38DB-D1AEEC0613D9}"/>
          </ac:spMkLst>
        </pc:spChg>
        <pc:spChg chg="add">
          <ac:chgData name="Mathhar Ahmad. Abu morad" userId="S::mathhar@mutah.edu.jo::7ef918d1-8ff8-4c99-946b-4940260b1f06" providerId="AD" clId="Web-{9DFD486D-4127-7930-D921-A2246CD09EA8}" dt="2022-11-06T07:39:23.730" v="60"/>
          <ac:spMkLst>
            <pc:docMk/>
            <pc:sldMk cId="2165941299" sldId="326"/>
            <ac:spMk id="17" creationId="{BA2EA6A6-CD0C-4CFD-8EC2-AA44F9870331}"/>
          </ac:spMkLst>
        </pc:spChg>
        <pc:picChg chg="add del mod ord">
          <ac:chgData name="Mathhar Ahmad. Abu morad" userId="S::mathhar@mutah.edu.jo::7ef918d1-8ff8-4c99-946b-4940260b1f06" providerId="AD" clId="Web-{9DFD486D-4127-7930-D921-A2246CD09EA8}" dt="2022-11-06T07:37:11.712" v="51"/>
          <ac:picMkLst>
            <pc:docMk/>
            <pc:sldMk cId="2165941299" sldId="326"/>
            <ac:picMk id="4" creationId="{808E79EA-EE8A-C807-CB69-D55C71689B70}"/>
          </ac:picMkLst>
        </pc:picChg>
        <pc:picChg chg="add mod ord">
          <ac:chgData name="Mathhar Ahmad. Abu morad" userId="S::mathhar@mutah.edu.jo::7ef918d1-8ff8-4c99-946b-4940260b1f06" providerId="AD" clId="Web-{9DFD486D-4127-7930-D921-A2246CD09EA8}" dt="2022-11-06T07:40:11.909" v="76" actId="1076"/>
          <ac:picMkLst>
            <pc:docMk/>
            <pc:sldMk cId="2165941299" sldId="326"/>
            <ac:picMk id="5" creationId="{E66A97CE-D6D1-9594-76F7-87171D0EECB3}"/>
          </ac:picMkLst>
        </pc:picChg>
      </pc:sldChg>
      <pc:sldChg chg="addSp new">
        <pc:chgData name="Mathhar Ahmad. Abu morad" userId="S::mathhar@mutah.edu.jo::7ef918d1-8ff8-4c99-946b-4940260b1f06" providerId="AD" clId="Web-{9DFD486D-4127-7930-D921-A2246CD09EA8}" dt="2022-11-06T07:46:40.313" v="91"/>
        <pc:sldMkLst>
          <pc:docMk/>
          <pc:sldMk cId="2119745391" sldId="327"/>
        </pc:sldMkLst>
        <pc:graphicFrameChg chg="add">
          <ac:chgData name="Mathhar Ahmad. Abu morad" userId="S::mathhar@mutah.edu.jo::7ef918d1-8ff8-4c99-946b-4940260b1f06" providerId="AD" clId="Web-{9DFD486D-4127-7930-D921-A2246CD09EA8}" dt="2022-11-06T07:46:40.313" v="91"/>
          <ac:graphicFrameMkLst>
            <pc:docMk/>
            <pc:sldMk cId="2119745391" sldId="327"/>
            <ac:graphicFrameMk id="2" creationId="{5EED0F4F-9151-1C85-5823-87DA302BCC30}"/>
          </ac:graphicFrameMkLst>
        </pc:graphicFrameChg>
      </pc:sldChg>
      <pc:sldChg chg="addSp modSp new">
        <pc:chgData name="Mathhar Ahmad. Abu morad" userId="S::mathhar@mutah.edu.jo::7ef918d1-8ff8-4c99-946b-4940260b1f06" providerId="AD" clId="Web-{9DFD486D-4127-7930-D921-A2246CD09EA8}" dt="2022-11-06T07:49:49.238" v="101"/>
        <pc:sldMkLst>
          <pc:docMk/>
          <pc:sldMk cId="2301129112" sldId="328"/>
        </pc:sldMkLst>
        <pc:spChg chg="add">
          <ac:chgData name="Mathhar Ahmad. Abu morad" userId="S::mathhar@mutah.edu.jo::7ef918d1-8ff8-4c99-946b-4940260b1f06" providerId="AD" clId="Web-{9DFD486D-4127-7930-D921-A2246CD09EA8}" dt="2022-11-06T07:48:12.143" v="93"/>
          <ac:spMkLst>
            <pc:docMk/>
            <pc:sldMk cId="2301129112" sldId="328"/>
            <ac:spMk id="2" creationId="{57080233-853F-3F8D-9548-62A22636DAEE}"/>
          </ac:spMkLst>
        </pc:spChg>
        <pc:spChg chg="add">
          <ac:chgData name="Mathhar Ahmad. Abu morad" userId="S::mathhar@mutah.edu.jo::7ef918d1-8ff8-4c99-946b-4940260b1f06" providerId="AD" clId="Web-{9DFD486D-4127-7930-D921-A2246CD09EA8}" dt="2022-11-06T07:48:28.534" v="94"/>
          <ac:spMkLst>
            <pc:docMk/>
            <pc:sldMk cId="2301129112" sldId="328"/>
            <ac:spMk id="3" creationId="{116B28A7-5EA3-F0FB-0FCB-52B92EB5A84C}"/>
          </ac:spMkLst>
        </pc:spChg>
        <pc:spChg chg="add">
          <ac:chgData name="Mathhar Ahmad. Abu morad" userId="S::mathhar@mutah.edu.jo::7ef918d1-8ff8-4c99-946b-4940260b1f06" providerId="AD" clId="Web-{9DFD486D-4127-7930-D921-A2246CD09EA8}" dt="2022-11-06T07:49:12.300" v="97"/>
          <ac:spMkLst>
            <pc:docMk/>
            <pc:sldMk cId="2301129112" sldId="328"/>
            <ac:spMk id="5" creationId="{D7929923-1B5B-F026-A069-42FFD0AEBA2E}"/>
          </ac:spMkLst>
        </pc:spChg>
        <pc:spChg chg="add">
          <ac:chgData name="Mathhar Ahmad. Abu morad" userId="S::mathhar@mutah.edu.jo::7ef918d1-8ff8-4c99-946b-4940260b1f06" providerId="AD" clId="Web-{9DFD486D-4127-7930-D921-A2246CD09EA8}" dt="2022-11-06T07:49:49.238" v="101"/>
          <ac:spMkLst>
            <pc:docMk/>
            <pc:sldMk cId="2301129112" sldId="328"/>
            <ac:spMk id="7" creationId="{740F4612-893F-6BEF-2944-9CCE36384630}"/>
          </ac:spMkLst>
        </pc:spChg>
        <pc:picChg chg="add mod">
          <ac:chgData name="Mathhar Ahmad. Abu morad" userId="S::mathhar@mutah.edu.jo::7ef918d1-8ff8-4c99-946b-4940260b1f06" providerId="AD" clId="Web-{9DFD486D-4127-7930-D921-A2246CD09EA8}" dt="2022-11-06T07:49:16.628" v="98" actId="1076"/>
          <ac:picMkLst>
            <pc:docMk/>
            <pc:sldMk cId="2301129112" sldId="328"/>
            <ac:picMk id="4" creationId="{7DD62075-43B9-B20D-EF01-2026A7D6B783}"/>
          </ac:picMkLst>
        </pc:picChg>
        <pc:picChg chg="add mod">
          <ac:chgData name="Mathhar Ahmad. Abu morad" userId="S::mathhar@mutah.edu.jo::7ef918d1-8ff8-4c99-946b-4940260b1f06" providerId="AD" clId="Web-{9DFD486D-4127-7930-D921-A2246CD09EA8}" dt="2022-11-06T07:49:36.504" v="100" actId="1076"/>
          <ac:picMkLst>
            <pc:docMk/>
            <pc:sldMk cId="2301129112" sldId="328"/>
            <ac:picMk id="6" creationId="{BDD7042F-8AB7-C786-6565-03C15040991A}"/>
          </ac:picMkLst>
        </pc:picChg>
      </pc:sldChg>
    </pc:docChg>
  </pc:docChgLst>
  <pc:docChgLst>
    <pc:chgData name="Mathhar Ahmad. Abu morad" userId="S::mathhar@mutah.edu.jo::7ef918d1-8ff8-4c99-946b-4940260b1f06" providerId="AD" clId="Web-{454FAA78-E519-C153-DFF5-6C1160A6CFD3}"/>
    <pc:docChg chg="addSld modSld">
      <pc:chgData name="Mathhar Ahmad. Abu morad" userId="S::mathhar@mutah.edu.jo::7ef918d1-8ff8-4c99-946b-4940260b1f06" providerId="AD" clId="Web-{454FAA78-E519-C153-DFF5-6C1160A6CFD3}" dt="2022-11-06T09:45:07.924" v="207" actId="20577"/>
      <pc:docMkLst>
        <pc:docMk/>
      </pc:docMkLst>
      <pc:sldChg chg="modSp">
        <pc:chgData name="Mathhar Ahmad. Abu morad" userId="S::mathhar@mutah.edu.jo::7ef918d1-8ff8-4c99-946b-4940260b1f06" providerId="AD" clId="Web-{454FAA78-E519-C153-DFF5-6C1160A6CFD3}" dt="2022-11-06T07:58:11.238" v="0" actId="14100"/>
        <pc:sldMkLst>
          <pc:docMk/>
          <pc:sldMk cId="0" sldId="257"/>
        </pc:sldMkLst>
        <pc:spChg chg="mod">
          <ac:chgData name="Mathhar Ahmad. Abu morad" userId="S::mathhar@mutah.edu.jo::7ef918d1-8ff8-4c99-946b-4940260b1f06" providerId="AD" clId="Web-{454FAA78-E519-C153-DFF5-6C1160A6CFD3}" dt="2022-11-06T07:58:11.238" v="0" actId="14100"/>
          <ac:spMkLst>
            <pc:docMk/>
            <pc:sldMk cId="0" sldId="257"/>
            <ac:spMk id="1025" creationId="{7E1A207E-ACFD-80E8-A643-D246B4D8B571}"/>
          </ac:spMkLst>
        </pc:spChg>
      </pc:sldChg>
      <pc:sldChg chg="addSp modSp">
        <pc:chgData name="Mathhar Ahmad. Abu morad" userId="S::mathhar@mutah.edu.jo::7ef918d1-8ff8-4c99-946b-4940260b1f06" providerId="AD" clId="Web-{454FAA78-E519-C153-DFF5-6C1160A6CFD3}" dt="2022-11-06T08:57:41.903" v="75" actId="14100"/>
        <pc:sldMkLst>
          <pc:docMk/>
          <pc:sldMk cId="0" sldId="288"/>
        </pc:sldMkLst>
        <pc:spChg chg="mod">
          <ac:chgData name="Mathhar Ahmad. Abu morad" userId="S::mathhar@mutah.edu.jo::7ef918d1-8ff8-4c99-946b-4940260b1f06" providerId="AD" clId="Web-{454FAA78-E519-C153-DFF5-6C1160A6CFD3}" dt="2022-11-06T08:57:30.200" v="71" actId="20577"/>
          <ac:spMkLst>
            <pc:docMk/>
            <pc:sldMk cId="0" sldId="288"/>
            <ac:spMk id="26627" creationId="{D5926B70-146C-D61C-6327-821E56D8107F}"/>
          </ac:spMkLst>
        </pc:spChg>
        <pc:picChg chg="add mod">
          <ac:chgData name="Mathhar Ahmad. Abu morad" userId="S::mathhar@mutah.edu.jo::7ef918d1-8ff8-4c99-946b-4940260b1f06" providerId="AD" clId="Web-{454FAA78-E519-C153-DFF5-6C1160A6CFD3}" dt="2022-11-06T08:57:41.903" v="75" actId="14100"/>
          <ac:picMkLst>
            <pc:docMk/>
            <pc:sldMk cId="0" sldId="288"/>
            <ac:picMk id="2" creationId="{019AA8AE-7B22-9CC8-69E6-FFFCD75BF2A8}"/>
          </ac:picMkLst>
        </pc:picChg>
      </pc:sldChg>
      <pc:sldChg chg="modSp">
        <pc:chgData name="Mathhar Ahmad. Abu morad" userId="S::mathhar@mutah.edu.jo::7ef918d1-8ff8-4c99-946b-4940260b1f06" providerId="AD" clId="Web-{454FAA78-E519-C153-DFF5-6C1160A6CFD3}" dt="2022-11-06T07:58:51.630" v="2" actId="14100"/>
        <pc:sldMkLst>
          <pc:docMk/>
          <pc:sldMk cId="0" sldId="297"/>
        </pc:sldMkLst>
        <pc:spChg chg="mod">
          <ac:chgData name="Mathhar Ahmad. Abu morad" userId="S::mathhar@mutah.edu.jo::7ef918d1-8ff8-4c99-946b-4940260b1f06" providerId="AD" clId="Web-{454FAA78-E519-C153-DFF5-6C1160A6CFD3}" dt="2022-11-06T07:58:47.474" v="1" actId="1076"/>
          <ac:spMkLst>
            <pc:docMk/>
            <pc:sldMk cId="0" sldId="297"/>
            <ac:spMk id="17" creationId="{48BD1599-7025-97E9-FADC-55B93B74CBA0}"/>
          </ac:spMkLst>
        </pc:spChg>
        <pc:spChg chg="mod">
          <ac:chgData name="Mathhar Ahmad. Abu morad" userId="S::mathhar@mutah.edu.jo::7ef918d1-8ff8-4c99-946b-4940260b1f06" providerId="AD" clId="Web-{454FAA78-E519-C153-DFF5-6C1160A6CFD3}" dt="2022-11-06T07:58:51.630" v="2" actId="14100"/>
          <ac:spMkLst>
            <pc:docMk/>
            <pc:sldMk cId="0" sldId="297"/>
            <ac:spMk id="22538" creationId="{76690DC8-F74D-AC71-69D5-2531AE27C5EF}"/>
          </ac:spMkLst>
        </pc:spChg>
      </pc:sldChg>
      <pc:sldChg chg="modSp">
        <pc:chgData name="Mathhar Ahmad. Abu morad" userId="S::mathhar@mutah.edu.jo::7ef918d1-8ff8-4c99-946b-4940260b1f06" providerId="AD" clId="Web-{454FAA78-E519-C153-DFF5-6C1160A6CFD3}" dt="2022-11-06T07:59:13.834" v="4" actId="1076"/>
        <pc:sldMkLst>
          <pc:docMk/>
          <pc:sldMk cId="0" sldId="298"/>
        </pc:sldMkLst>
        <pc:spChg chg="mod">
          <ac:chgData name="Mathhar Ahmad. Abu morad" userId="S::mathhar@mutah.edu.jo::7ef918d1-8ff8-4c99-946b-4940260b1f06" providerId="AD" clId="Web-{454FAA78-E519-C153-DFF5-6C1160A6CFD3}" dt="2022-11-06T07:59:13.834" v="4" actId="1076"/>
          <ac:spMkLst>
            <pc:docMk/>
            <pc:sldMk cId="0" sldId="298"/>
            <ac:spMk id="2" creationId="{F42C7165-2401-2E73-3820-0552D52C40C7}"/>
          </ac:spMkLst>
        </pc:spChg>
      </pc:sldChg>
      <pc:sldChg chg="modSp">
        <pc:chgData name="Mathhar Ahmad. Abu morad" userId="S::mathhar@mutah.edu.jo::7ef918d1-8ff8-4c99-946b-4940260b1f06" providerId="AD" clId="Web-{454FAA78-E519-C153-DFF5-6C1160A6CFD3}" dt="2022-11-06T08:24:50.024" v="48" actId="20577"/>
        <pc:sldMkLst>
          <pc:docMk/>
          <pc:sldMk cId="0" sldId="299"/>
        </pc:sldMkLst>
        <pc:spChg chg="mod">
          <ac:chgData name="Mathhar Ahmad. Abu morad" userId="S::mathhar@mutah.edu.jo::7ef918d1-8ff8-4c99-946b-4940260b1f06" providerId="AD" clId="Web-{454FAA78-E519-C153-DFF5-6C1160A6CFD3}" dt="2022-11-06T08:24:50.024" v="48" actId="20577"/>
          <ac:spMkLst>
            <pc:docMk/>
            <pc:sldMk cId="0" sldId="299"/>
            <ac:spMk id="28" creationId="{E5C70C4E-66AF-22CA-978E-B9675DDF085A}"/>
          </ac:spMkLst>
        </pc:spChg>
        <pc:spChg chg="mod">
          <ac:chgData name="Mathhar Ahmad. Abu morad" userId="S::mathhar@mutah.edu.jo::7ef918d1-8ff8-4c99-946b-4940260b1f06" providerId="AD" clId="Web-{454FAA78-E519-C153-DFF5-6C1160A6CFD3}" dt="2022-11-06T08:24:40.117" v="43" actId="20577"/>
          <ac:spMkLst>
            <pc:docMk/>
            <pc:sldMk cId="0" sldId="299"/>
            <ac:spMk id="34" creationId="{71C53AB6-F06A-4711-B4CD-098F370F6030}"/>
          </ac:spMkLst>
        </pc:spChg>
        <pc:spChg chg="mod">
          <ac:chgData name="Mathhar Ahmad. Abu morad" userId="S::mathhar@mutah.edu.jo::7ef918d1-8ff8-4c99-946b-4940260b1f06" providerId="AD" clId="Web-{454FAA78-E519-C153-DFF5-6C1160A6CFD3}" dt="2022-11-06T08:23:34.834" v="36" actId="20577"/>
          <ac:spMkLst>
            <pc:docMk/>
            <pc:sldMk cId="0" sldId="299"/>
            <ac:spMk id="4118" creationId="{89D7189E-805C-EB1A-DF5C-93F2461418BC}"/>
          </ac:spMkLst>
        </pc:spChg>
      </pc:sldChg>
      <pc:sldChg chg="modSp">
        <pc:chgData name="Mathhar Ahmad. Abu morad" userId="S::mathhar@mutah.edu.jo::7ef918d1-8ff8-4c99-946b-4940260b1f06" providerId="AD" clId="Web-{454FAA78-E519-C153-DFF5-6C1160A6CFD3}" dt="2022-11-06T08:34:15.491" v="52" actId="20577"/>
        <pc:sldMkLst>
          <pc:docMk/>
          <pc:sldMk cId="0" sldId="311"/>
        </pc:sldMkLst>
        <pc:spChg chg="mod">
          <ac:chgData name="Mathhar Ahmad. Abu morad" userId="S::mathhar@mutah.edu.jo::7ef918d1-8ff8-4c99-946b-4940260b1f06" providerId="AD" clId="Web-{454FAA78-E519-C153-DFF5-6C1160A6CFD3}" dt="2022-11-06T08:34:15.491" v="52" actId="20577"/>
          <ac:spMkLst>
            <pc:docMk/>
            <pc:sldMk cId="0" sldId="311"/>
            <ac:spMk id="59396" creationId="{48A1182D-723F-DBD9-BF0D-4CB84622DA0D}"/>
          </ac:spMkLst>
        </pc:spChg>
      </pc:sldChg>
      <pc:sldChg chg="modSp">
        <pc:chgData name="Mathhar Ahmad. Abu morad" userId="S::mathhar@mutah.edu.jo::7ef918d1-8ff8-4c99-946b-4940260b1f06" providerId="AD" clId="Web-{454FAA78-E519-C153-DFF5-6C1160A6CFD3}" dt="2022-11-06T08:46:19.119" v="68" actId="20577"/>
        <pc:sldMkLst>
          <pc:docMk/>
          <pc:sldMk cId="0" sldId="315"/>
        </pc:sldMkLst>
        <pc:spChg chg="mod">
          <ac:chgData name="Mathhar Ahmad. Abu morad" userId="S::mathhar@mutah.edu.jo::7ef918d1-8ff8-4c99-946b-4940260b1f06" providerId="AD" clId="Web-{454FAA78-E519-C153-DFF5-6C1160A6CFD3}" dt="2022-11-06T08:46:19.119" v="68" actId="20577"/>
          <ac:spMkLst>
            <pc:docMk/>
            <pc:sldMk cId="0" sldId="315"/>
            <ac:spMk id="5" creationId="{F6EFD55B-A2D9-810C-81A4-DF815C1DD86F}"/>
          </ac:spMkLst>
        </pc:spChg>
      </pc:sldChg>
      <pc:sldChg chg="modSp">
        <pc:chgData name="Mathhar Ahmad. Abu morad" userId="S::mathhar@mutah.edu.jo::7ef918d1-8ff8-4c99-946b-4940260b1f06" providerId="AD" clId="Web-{454FAA78-E519-C153-DFF5-6C1160A6CFD3}" dt="2022-11-06T09:00:27.348" v="78" actId="20577"/>
        <pc:sldMkLst>
          <pc:docMk/>
          <pc:sldMk cId="0" sldId="318"/>
        </pc:sldMkLst>
        <pc:spChg chg="mod">
          <ac:chgData name="Mathhar Ahmad. Abu morad" userId="S::mathhar@mutah.edu.jo::7ef918d1-8ff8-4c99-946b-4940260b1f06" providerId="AD" clId="Web-{454FAA78-E519-C153-DFF5-6C1160A6CFD3}" dt="2022-11-06T09:00:27.348" v="78" actId="20577"/>
          <ac:spMkLst>
            <pc:docMk/>
            <pc:sldMk cId="0" sldId="318"/>
            <ac:spMk id="31772" creationId="{D9D7E503-DD88-1C27-56D1-5011AF6524FD}"/>
          </ac:spMkLst>
        </pc:spChg>
      </pc:sldChg>
      <pc:sldChg chg="modSp">
        <pc:chgData name="Mathhar Ahmad. Abu morad" userId="S::mathhar@mutah.edu.jo::7ef918d1-8ff8-4c99-946b-4940260b1f06" providerId="AD" clId="Web-{454FAA78-E519-C153-DFF5-6C1160A6CFD3}" dt="2022-11-06T08:44:36.741" v="66" actId="20577"/>
        <pc:sldMkLst>
          <pc:docMk/>
          <pc:sldMk cId="0" sldId="325"/>
        </pc:sldMkLst>
        <pc:spChg chg="mod">
          <ac:chgData name="Mathhar Ahmad. Abu morad" userId="S::mathhar@mutah.edu.jo::7ef918d1-8ff8-4c99-946b-4940260b1f06" providerId="AD" clId="Web-{454FAA78-E519-C153-DFF5-6C1160A6CFD3}" dt="2022-11-06T08:44:36.741" v="66" actId="20577"/>
          <ac:spMkLst>
            <pc:docMk/>
            <pc:sldMk cId="0" sldId="325"/>
            <ac:spMk id="22531" creationId="{5619F426-3D94-71EB-DCCA-4F5A61496977}"/>
          </ac:spMkLst>
        </pc:spChg>
      </pc:sldChg>
      <pc:sldChg chg="addSp delSp modSp new mod setBg">
        <pc:chgData name="Mathhar Ahmad. Abu morad" userId="S::mathhar@mutah.edu.jo::7ef918d1-8ff8-4c99-946b-4940260b1f06" providerId="AD" clId="Web-{454FAA78-E519-C153-DFF5-6C1160A6CFD3}" dt="2022-11-06T09:45:07.924" v="207" actId="20577"/>
        <pc:sldMkLst>
          <pc:docMk/>
          <pc:sldMk cId="2861570823" sldId="329"/>
        </pc:sldMkLst>
        <pc:spChg chg="add mod">
          <ac:chgData name="Mathhar Ahmad. Abu morad" userId="S::mathhar@mutah.edu.jo::7ef918d1-8ff8-4c99-946b-4940260b1f06" providerId="AD" clId="Web-{454FAA78-E519-C153-DFF5-6C1160A6CFD3}" dt="2022-11-06T09:45:07.924" v="207" actId="20577"/>
          <ac:spMkLst>
            <pc:docMk/>
            <pc:sldMk cId="2861570823" sldId="329"/>
            <ac:spMk id="3" creationId="{53564718-EB9C-F1F3-2A5E-48DFF20B9653}"/>
          </ac:spMkLst>
        </pc:spChg>
        <pc:spChg chg="add mod">
          <ac:chgData name="Mathhar Ahmad. Abu morad" userId="S::mathhar@mutah.edu.jo::7ef918d1-8ff8-4c99-946b-4940260b1f06" providerId="AD" clId="Web-{454FAA78-E519-C153-DFF5-6C1160A6CFD3}" dt="2022-11-06T09:35:57.446" v="168" actId="14100"/>
          <ac:spMkLst>
            <pc:docMk/>
            <pc:sldMk cId="2861570823" sldId="329"/>
            <ac:spMk id="4" creationId="{8D78CB47-A77E-D949-C780-7E0563646B0F}"/>
          </ac:spMkLst>
        </pc:spChg>
        <pc:spChg chg="add del">
          <ac:chgData name="Mathhar Ahmad. Abu morad" userId="S::mathhar@mutah.edu.jo::7ef918d1-8ff8-4c99-946b-4940260b1f06" providerId="AD" clId="Web-{454FAA78-E519-C153-DFF5-6C1160A6CFD3}" dt="2022-11-06T09:26:22.976" v="136"/>
          <ac:spMkLst>
            <pc:docMk/>
            <pc:sldMk cId="2861570823" sldId="329"/>
            <ac:spMk id="8" creationId="{79CBD3C9-4E66-426D-948E-7CF4778107E8}"/>
          </ac:spMkLst>
        </pc:spChg>
        <pc:spChg chg="add del">
          <ac:chgData name="Mathhar Ahmad. Abu morad" userId="S::mathhar@mutah.edu.jo::7ef918d1-8ff8-4c99-946b-4940260b1f06" providerId="AD" clId="Web-{454FAA78-E519-C153-DFF5-6C1160A6CFD3}" dt="2022-11-06T09:26:22.976" v="136"/>
          <ac:spMkLst>
            <pc:docMk/>
            <pc:sldMk cId="2861570823" sldId="329"/>
            <ac:spMk id="10" creationId="{BA2EA6A6-CD0C-4CFD-8EC2-AA44F9870331}"/>
          </ac:spMkLst>
        </pc:spChg>
        <pc:picChg chg="add del mod">
          <ac:chgData name="Mathhar Ahmad. Abu morad" userId="S::mathhar@mutah.edu.jo::7ef918d1-8ff8-4c99-946b-4940260b1f06" providerId="AD" clId="Web-{454FAA78-E519-C153-DFF5-6C1160A6CFD3}" dt="2022-11-06T09:36:53.323" v="172"/>
          <ac:picMkLst>
            <pc:docMk/>
            <pc:sldMk cId="2861570823" sldId="329"/>
            <ac:picMk id="2" creationId="{13CC20BE-601F-498C-3292-AE593911D79A}"/>
          </ac:picMkLst>
        </pc:picChg>
        <pc:picChg chg="add mod">
          <ac:chgData name="Mathhar Ahmad. Abu morad" userId="S::mathhar@mutah.edu.jo::7ef918d1-8ff8-4c99-946b-4940260b1f06" providerId="AD" clId="Web-{454FAA78-E519-C153-DFF5-6C1160A6CFD3}" dt="2022-11-06T09:38:09.211" v="175" actId="1076"/>
          <ac:picMkLst>
            <pc:docMk/>
            <pc:sldMk cId="2861570823" sldId="329"/>
            <ac:picMk id="5" creationId="{B1945C58-39B2-2751-7051-87EAD77F4C7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726CE5-D36A-42E7-91C5-032ACABE8972}" type="doc">
      <dgm:prSet loTypeId="urn:microsoft.com/office/officeart/2008/layout/HorizontalMultiLevelHierarchy" loCatId="hierarchy" qsTypeId="urn:microsoft.com/office/officeart/2005/8/quickstyle/simple2" qsCatId="simple" csTypeId="urn:microsoft.com/office/officeart/2005/8/colors/colorful5" csCatId="colorful" phldr="1"/>
      <dgm:spPr/>
      <dgm:t>
        <a:bodyPr/>
        <a:lstStyle/>
        <a:p>
          <a:endParaRPr lang="en-US"/>
        </a:p>
      </dgm:t>
    </dgm:pt>
    <dgm:pt modelId="{A27FDE8A-6836-4C17-934F-2282E952AA7A}">
      <dgm:prSet phldrT="[Text]" custT="1"/>
      <dgm:spPr/>
      <dgm:t>
        <a:bodyPr/>
        <a:lstStyle/>
        <a:p>
          <a:r>
            <a:rPr lang="en-US" sz="3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Types of media</a:t>
          </a:r>
          <a:endParaRPr lang="en-US" sz="3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gm:t>
    </dgm:pt>
    <dgm:pt modelId="{A86B8179-2980-46F9-A101-2B7BED6989D2}" type="parTrans" cxnId="{33B7A921-7A25-4FF7-988B-54E0AED92CCC}">
      <dgm:prSet/>
      <dgm:spPr/>
      <dgm:t>
        <a:bodyPr/>
        <a:lstStyle/>
        <a:p>
          <a:endParaRPr lang="en-US"/>
        </a:p>
      </dgm:t>
    </dgm:pt>
    <dgm:pt modelId="{08C1A472-ECD4-4FCB-9C21-22B880F9BFDD}" type="sibTrans" cxnId="{33B7A921-7A25-4FF7-988B-54E0AED92CCC}">
      <dgm:prSet/>
      <dgm:spPr/>
      <dgm:t>
        <a:bodyPr/>
        <a:lstStyle/>
        <a:p>
          <a:endParaRPr lang="en-US"/>
        </a:p>
      </dgm:t>
    </dgm:pt>
    <dgm:pt modelId="{BBF27BE8-9FD2-4126-806B-789B6CBF390E}">
      <dgm:prSet phldrT="[Text]"/>
      <dgm:spPr/>
      <dgm:t>
        <a:bodyPr/>
        <a:lstStyle/>
        <a:p>
          <a:r>
            <a:rPr lang="en-US" b="1" dirty="0"/>
            <a:t>Basic media</a:t>
          </a:r>
          <a:endParaRPr lang="en-US" dirty="0"/>
        </a:p>
      </dgm:t>
    </dgm:pt>
    <dgm:pt modelId="{3B8664D5-B6AA-4A48-8AE0-10D07C3AA1AA}" type="parTrans" cxnId="{E693D46C-21B6-40CA-97B1-EB91D2A01169}">
      <dgm:prSet/>
      <dgm:spPr/>
      <dgm:t>
        <a:bodyPr/>
        <a:lstStyle/>
        <a:p>
          <a:endParaRPr lang="en-US"/>
        </a:p>
      </dgm:t>
    </dgm:pt>
    <dgm:pt modelId="{E22D326A-73E1-4D54-82D6-EAD7E9DAC974}" type="sibTrans" cxnId="{E693D46C-21B6-40CA-97B1-EB91D2A01169}">
      <dgm:prSet/>
      <dgm:spPr/>
      <dgm:t>
        <a:bodyPr/>
        <a:lstStyle/>
        <a:p>
          <a:endParaRPr lang="en-US"/>
        </a:p>
      </dgm:t>
    </dgm:pt>
    <dgm:pt modelId="{8249B17C-0FC1-4A76-8CA5-9DE16870B58D}">
      <dgm:prSet phldrT="[Text]"/>
      <dgm:spPr/>
      <dgm:t>
        <a:bodyPr/>
        <a:lstStyle/>
        <a:p>
          <a:r>
            <a:rPr lang="en-US" b="1" dirty="0"/>
            <a:t>Enriched media </a:t>
          </a:r>
          <a:endParaRPr lang="en-US" dirty="0"/>
        </a:p>
      </dgm:t>
    </dgm:pt>
    <dgm:pt modelId="{B73AE44C-CC9E-4F90-BCFC-0B485A13F1F5}" type="parTrans" cxnId="{315E7E3D-6C9F-4F88-A4D9-0A255224B4F0}">
      <dgm:prSet/>
      <dgm:spPr/>
      <dgm:t>
        <a:bodyPr/>
        <a:lstStyle/>
        <a:p>
          <a:endParaRPr lang="en-US"/>
        </a:p>
      </dgm:t>
    </dgm:pt>
    <dgm:pt modelId="{156788EA-0BFB-44AE-9A6E-84938B88A529}" type="sibTrans" cxnId="{315E7E3D-6C9F-4F88-A4D9-0A255224B4F0}">
      <dgm:prSet/>
      <dgm:spPr/>
      <dgm:t>
        <a:bodyPr/>
        <a:lstStyle/>
        <a:p>
          <a:endParaRPr lang="en-US"/>
        </a:p>
      </dgm:t>
    </dgm:pt>
    <dgm:pt modelId="{3147FC30-81C5-49AC-969F-92AA9F57318E}">
      <dgm:prSet phldrT="[Text]"/>
      <dgm:spPr/>
      <dgm:t>
        <a:bodyPr/>
        <a:lstStyle/>
        <a:p>
          <a:r>
            <a:rPr lang="en-US" b="1" dirty="0"/>
            <a:t>Enrichment media</a:t>
          </a:r>
          <a:endParaRPr lang="en-US" dirty="0"/>
        </a:p>
      </dgm:t>
    </dgm:pt>
    <dgm:pt modelId="{233B846A-F44F-4723-9AB7-9B1F9E0AAA38}" type="parTrans" cxnId="{1DCBEBC4-C6F3-4E18-90DB-F702F9398D43}">
      <dgm:prSet/>
      <dgm:spPr/>
      <dgm:t>
        <a:bodyPr/>
        <a:lstStyle/>
        <a:p>
          <a:endParaRPr lang="en-US"/>
        </a:p>
      </dgm:t>
    </dgm:pt>
    <dgm:pt modelId="{0A3E30C6-5EA9-4A03-8C23-3927882C7E71}" type="sibTrans" cxnId="{1DCBEBC4-C6F3-4E18-90DB-F702F9398D43}">
      <dgm:prSet/>
      <dgm:spPr/>
      <dgm:t>
        <a:bodyPr/>
        <a:lstStyle/>
        <a:p>
          <a:endParaRPr lang="en-US"/>
        </a:p>
      </dgm:t>
    </dgm:pt>
    <dgm:pt modelId="{CFCDA34D-4179-4884-95F0-0A57794CACDC}">
      <dgm:prSet phldrT="[Text]"/>
      <dgm:spPr/>
      <dgm:t>
        <a:bodyPr/>
        <a:lstStyle/>
        <a:p>
          <a:r>
            <a:rPr lang="en-US" b="1" dirty="0"/>
            <a:t>Differential media</a:t>
          </a:r>
          <a:endParaRPr lang="en-US" dirty="0"/>
        </a:p>
      </dgm:t>
    </dgm:pt>
    <dgm:pt modelId="{EE41028C-2FF0-4F77-B507-BCDCC4A5D18D}" type="parTrans" cxnId="{211E7185-9E77-4AE7-A0AE-9FB03532D25C}">
      <dgm:prSet/>
      <dgm:spPr/>
      <dgm:t>
        <a:bodyPr/>
        <a:lstStyle/>
        <a:p>
          <a:endParaRPr lang="en-US"/>
        </a:p>
      </dgm:t>
    </dgm:pt>
    <dgm:pt modelId="{11B8FF6B-196B-4916-B7B2-7700AD4FBBC6}" type="sibTrans" cxnId="{211E7185-9E77-4AE7-A0AE-9FB03532D25C}">
      <dgm:prSet/>
      <dgm:spPr/>
      <dgm:t>
        <a:bodyPr/>
        <a:lstStyle/>
        <a:p>
          <a:endParaRPr lang="en-US"/>
        </a:p>
      </dgm:t>
    </dgm:pt>
    <dgm:pt modelId="{2BF1B156-EAED-4B7B-B2CC-4709FF34257F}">
      <dgm:prSet/>
      <dgm:spPr/>
      <dgm:t>
        <a:bodyPr/>
        <a:lstStyle/>
        <a:p>
          <a:r>
            <a:rPr lang="en-US" b="1" dirty="0"/>
            <a:t>Transport media</a:t>
          </a:r>
        </a:p>
      </dgm:t>
    </dgm:pt>
    <dgm:pt modelId="{5D673BE4-39EC-430F-A3F1-2FFF0505EEFE}" type="parTrans" cxnId="{DCF55D07-5675-4AAA-8396-B46D70C144CA}">
      <dgm:prSet/>
      <dgm:spPr/>
      <dgm:t>
        <a:bodyPr/>
        <a:lstStyle/>
        <a:p>
          <a:endParaRPr lang="en-US"/>
        </a:p>
      </dgm:t>
    </dgm:pt>
    <dgm:pt modelId="{5CA03E30-81B9-4E4C-B364-FC8241091183}" type="sibTrans" cxnId="{DCF55D07-5675-4AAA-8396-B46D70C144CA}">
      <dgm:prSet/>
      <dgm:spPr/>
      <dgm:t>
        <a:bodyPr/>
        <a:lstStyle/>
        <a:p>
          <a:endParaRPr lang="en-US"/>
        </a:p>
      </dgm:t>
    </dgm:pt>
    <dgm:pt modelId="{3067A945-10BE-44CC-9E94-387747CC2202}">
      <dgm:prSet/>
      <dgm:spPr/>
      <dgm:t>
        <a:bodyPr/>
        <a:lstStyle/>
        <a:p>
          <a:r>
            <a:rPr lang="en-US" b="1" dirty="0"/>
            <a:t>Selective media</a:t>
          </a:r>
        </a:p>
      </dgm:t>
    </dgm:pt>
    <dgm:pt modelId="{19E423BC-2D63-4181-819E-6906F838FBFD}" type="parTrans" cxnId="{F51813F3-6263-44AC-843A-509E6C938EC1}">
      <dgm:prSet/>
      <dgm:spPr/>
      <dgm:t>
        <a:bodyPr/>
        <a:lstStyle/>
        <a:p>
          <a:endParaRPr lang="en-US"/>
        </a:p>
      </dgm:t>
    </dgm:pt>
    <dgm:pt modelId="{9F98EF6D-E399-4C7E-9E22-8F88BA15E7A1}" type="sibTrans" cxnId="{F51813F3-6263-44AC-843A-509E6C938EC1}">
      <dgm:prSet/>
      <dgm:spPr/>
      <dgm:t>
        <a:bodyPr/>
        <a:lstStyle/>
        <a:p>
          <a:endParaRPr lang="en-US"/>
        </a:p>
      </dgm:t>
    </dgm:pt>
    <dgm:pt modelId="{FED27870-32B0-474B-A0EC-751DD3E29CDC}" type="pres">
      <dgm:prSet presAssocID="{18726CE5-D36A-42E7-91C5-032ACABE8972}" presName="Name0" presStyleCnt="0">
        <dgm:presLayoutVars>
          <dgm:chPref val="1"/>
          <dgm:dir/>
          <dgm:animOne val="branch"/>
          <dgm:animLvl val="lvl"/>
          <dgm:resizeHandles val="exact"/>
        </dgm:presLayoutVars>
      </dgm:prSet>
      <dgm:spPr/>
    </dgm:pt>
    <dgm:pt modelId="{D1E29D78-FAC1-4E9B-A75A-5AC238AB45D8}" type="pres">
      <dgm:prSet presAssocID="{A27FDE8A-6836-4C17-934F-2282E952AA7A}" presName="root1" presStyleCnt="0"/>
      <dgm:spPr/>
    </dgm:pt>
    <dgm:pt modelId="{2B895BEA-18CB-45EE-B71F-A30DD8F8F682}" type="pres">
      <dgm:prSet presAssocID="{A27FDE8A-6836-4C17-934F-2282E952AA7A}" presName="LevelOneTextNode" presStyleLbl="node0" presStyleIdx="0" presStyleCnt="1" custScaleX="291788" custLinFactX="-100000" custLinFactNeighborX="-114931" custLinFactNeighborY="-13742">
        <dgm:presLayoutVars>
          <dgm:chPref val="3"/>
        </dgm:presLayoutVars>
      </dgm:prSet>
      <dgm:spPr/>
    </dgm:pt>
    <dgm:pt modelId="{A6AC8DDF-60AD-4BB3-A154-D65733CB107D}" type="pres">
      <dgm:prSet presAssocID="{A27FDE8A-6836-4C17-934F-2282E952AA7A}" presName="level2hierChild" presStyleCnt="0"/>
      <dgm:spPr/>
    </dgm:pt>
    <dgm:pt modelId="{81CA90D7-C2CA-4ECC-B841-AEC87568AE04}" type="pres">
      <dgm:prSet presAssocID="{3B8664D5-B6AA-4A48-8AE0-10D07C3AA1AA}" presName="conn2-1" presStyleLbl="parChTrans1D2" presStyleIdx="0" presStyleCnt="6"/>
      <dgm:spPr/>
    </dgm:pt>
    <dgm:pt modelId="{96E9197A-7851-4A5B-B048-C36447FEA4E6}" type="pres">
      <dgm:prSet presAssocID="{3B8664D5-B6AA-4A48-8AE0-10D07C3AA1AA}" presName="connTx" presStyleLbl="parChTrans1D2" presStyleIdx="0" presStyleCnt="6"/>
      <dgm:spPr/>
    </dgm:pt>
    <dgm:pt modelId="{38F2D498-6DC1-4B12-99F5-C71DF7DA905D}" type="pres">
      <dgm:prSet presAssocID="{BBF27BE8-9FD2-4126-806B-789B6CBF390E}" presName="root2" presStyleCnt="0"/>
      <dgm:spPr/>
    </dgm:pt>
    <dgm:pt modelId="{DD2449ED-C87F-4A8B-8240-D27760B0088B}" type="pres">
      <dgm:prSet presAssocID="{BBF27BE8-9FD2-4126-806B-789B6CBF390E}" presName="LevelTwoTextNode" presStyleLbl="node2" presStyleIdx="0" presStyleCnt="6" custScaleX="222763">
        <dgm:presLayoutVars>
          <dgm:chPref val="3"/>
        </dgm:presLayoutVars>
      </dgm:prSet>
      <dgm:spPr/>
    </dgm:pt>
    <dgm:pt modelId="{B6A17C51-7B23-44BD-8B28-4D67DF6109F3}" type="pres">
      <dgm:prSet presAssocID="{BBF27BE8-9FD2-4126-806B-789B6CBF390E}" presName="level3hierChild" presStyleCnt="0"/>
      <dgm:spPr/>
    </dgm:pt>
    <dgm:pt modelId="{EDDF3012-A1BE-4A45-8540-A00DB510875D}" type="pres">
      <dgm:prSet presAssocID="{B73AE44C-CC9E-4F90-BCFC-0B485A13F1F5}" presName="conn2-1" presStyleLbl="parChTrans1D2" presStyleIdx="1" presStyleCnt="6"/>
      <dgm:spPr/>
    </dgm:pt>
    <dgm:pt modelId="{EF68E882-347B-4E00-9BFB-C2640E412486}" type="pres">
      <dgm:prSet presAssocID="{B73AE44C-CC9E-4F90-BCFC-0B485A13F1F5}" presName="connTx" presStyleLbl="parChTrans1D2" presStyleIdx="1" presStyleCnt="6"/>
      <dgm:spPr/>
    </dgm:pt>
    <dgm:pt modelId="{0DD9E7BF-70D5-4BEB-BB44-E804CC1BB5EF}" type="pres">
      <dgm:prSet presAssocID="{8249B17C-0FC1-4A76-8CA5-9DE16870B58D}" presName="root2" presStyleCnt="0"/>
      <dgm:spPr/>
    </dgm:pt>
    <dgm:pt modelId="{CF32FC84-24C8-478C-80AD-98F46FE98576}" type="pres">
      <dgm:prSet presAssocID="{8249B17C-0FC1-4A76-8CA5-9DE16870B58D}" presName="LevelTwoTextNode" presStyleLbl="node2" presStyleIdx="1" presStyleCnt="6" custScaleX="222763">
        <dgm:presLayoutVars>
          <dgm:chPref val="3"/>
        </dgm:presLayoutVars>
      </dgm:prSet>
      <dgm:spPr/>
    </dgm:pt>
    <dgm:pt modelId="{402E70D0-CBCF-42B2-847B-D6486B1387C9}" type="pres">
      <dgm:prSet presAssocID="{8249B17C-0FC1-4A76-8CA5-9DE16870B58D}" presName="level3hierChild" presStyleCnt="0"/>
      <dgm:spPr/>
    </dgm:pt>
    <dgm:pt modelId="{6B308DB1-2CB3-4594-9B9D-172EE3A0618D}" type="pres">
      <dgm:prSet presAssocID="{233B846A-F44F-4723-9AB7-9B1F9E0AAA38}" presName="conn2-1" presStyleLbl="parChTrans1D2" presStyleIdx="2" presStyleCnt="6"/>
      <dgm:spPr/>
    </dgm:pt>
    <dgm:pt modelId="{695494F4-3982-4A21-8E47-9F516C964F3B}" type="pres">
      <dgm:prSet presAssocID="{233B846A-F44F-4723-9AB7-9B1F9E0AAA38}" presName="connTx" presStyleLbl="parChTrans1D2" presStyleIdx="2" presStyleCnt="6"/>
      <dgm:spPr/>
    </dgm:pt>
    <dgm:pt modelId="{5957D9B0-9012-4B5E-A5CE-68C1ED5601C0}" type="pres">
      <dgm:prSet presAssocID="{3147FC30-81C5-49AC-969F-92AA9F57318E}" presName="root2" presStyleCnt="0"/>
      <dgm:spPr/>
    </dgm:pt>
    <dgm:pt modelId="{F86D22DB-6365-42EC-B1E2-E318BCC748CD}" type="pres">
      <dgm:prSet presAssocID="{3147FC30-81C5-49AC-969F-92AA9F57318E}" presName="LevelTwoTextNode" presStyleLbl="node2" presStyleIdx="2" presStyleCnt="6" custScaleX="222763">
        <dgm:presLayoutVars>
          <dgm:chPref val="3"/>
        </dgm:presLayoutVars>
      </dgm:prSet>
      <dgm:spPr/>
    </dgm:pt>
    <dgm:pt modelId="{7A875B6C-A6EA-4C99-9769-2F136D9760FD}" type="pres">
      <dgm:prSet presAssocID="{3147FC30-81C5-49AC-969F-92AA9F57318E}" presName="level3hierChild" presStyleCnt="0"/>
      <dgm:spPr/>
    </dgm:pt>
    <dgm:pt modelId="{F2764B89-DA33-4547-B60B-DEB992311FC3}" type="pres">
      <dgm:prSet presAssocID="{EE41028C-2FF0-4F77-B507-BCDCC4A5D18D}" presName="conn2-1" presStyleLbl="parChTrans1D2" presStyleIdx="3" presStyleCnt="6"/>
      <dgm:spPr/>
    </dgm:pt>
    <dgm:pt modelId="{1BABD338-3DAD-43C3-B385-EA43C21E8FA2}" type="pres">
      <dgm:prSet presAssocID="{EE41028C-2FF0-4F77-B507-BCDCC4A5D18D}" presName="connTx" presStyleLbl="parChTrans1D2" presStyleIdx="3" presStyleCnt="6"/>
      <dgm:spPr/>
    </dgm:pt>
    <dgm:pt modelId="{FC3E2970-7B0E-4160-A7B9-AD89795EC9DB}" type="pres">
      <dgm:prSet presAssocID="{CFCDA34D-4179-4884-95F0-0A57794CACDC}" presName="root2" presStyleCnt="0"/>
      <dgm:spPr/>
    </dgm:pt>
    <dgm:pt modelId="{5B83832B-78BB-457A-A69B-AB3F93CF0329}" type="pres">
      <dgm:prSet presAssocID="{CFCDA34D-4179-4884-95F0-0A57794CACDC}" presName="LevelTwoTextNode" presStyleLbl="node2" presStyleIdx="3" presStyleCnt="6" custScaleX="222763">
        <dgm:presLayoutVars>
          <dgm:chPref val="3"/>
        </dgm:presLayoutVars>
      </dgm:prSet>
      <dgm:spPr/>
    </dgm:pt>
    <dgm:pt modelId="{2BFD7E51-374D-461F-8C02-423A47C261AA}" type="pres">
      <dgm:prSet presAssocID="{CFCDA34D-4179-4884-95F0-0A57794CACDC}" presName="level3hierChild" presStyleCnt="0"/>
      <dgm:spPr/>
    </dgm:pt>
    <dgm:pt modelId="{5B4013FE-A129-46DD-B774-A301CB5483E9}" type="pres">
      <dgm:prSet presAssocID="{19E423BC-2D63-4181-819E-6906F838FBFD}" presName="conn2-1" presStyleLbl="parChTrans1D2" presStyleIdx="4" presStyleCnt="6"/>
      <dgm:spPr/>
    </dgm:pt>
    <dgm:pt modelId="{28CE7288-BDCD-4F24-8728-7746C205A616}" type="pres">
      <dgm:prSet presAssocID="{19E423BC-2D63-4181-819E-6906F838FBFD}" presName="connTx" presStyleLbl="parChTrans1D2" presStyleIdx="4" presStyleCnt="6"/>
      <dgm:spPr/>
    </dgm:pt>
    <dgm:pt modelId="{A087C65E-E32F-4E87-ACEA-E09C236A209C}" type="pres">
      <dgm:prSet presAssocID="{3067A945-10BE-44CC-9E94-387747CC2202}" presName="root2" presStyleCnt="0"/>
      <dgm:spPr/>
    </dgm:pt>
    <dgm:pt modelId="{93D4716F-1F2E-4E17-93D9-F94EECBDEE09}" type="pres">
      <dgm:prSet presAssocID="{3067A945-10BE-44CC-9E94-387747CC2202}" presName="LevelTwoTextNode" presStyleLbl="node2" presStyleIdx="4" presStyleCnt="6" custScaleX="222763">
        <dgm:presLayoutVars>
          <dgm:chPref val="3"/>
        </dgm:presLayoutVars>
      </dgm:prSet>
      <dgm:spPr/>
    </dgm:pt>
    <dgm:pt modelId="{EFD6978F-A3F1-4B17-9D38-C07CC8DD4809}" type="pres">
      <dgm:prSet presAssocID="{3067A945-10BE-44CC-9E94-387747CC2202}" presName="level3hierChild" presStyleCnt="0"/>
      <dgm:spPr/>
    </dgm:pt>
    <dgm:pt modelId="{064FD4E4-AE13-4C37-A0F7-721DBF7CEF37}" type="pres">
      <dgm:prSet presAssocID="{5D673BE4-39EC-430F-A3F1-2FFF0505EEFE}" presName="conn2-1" presStyleLbl="parChTrans1D2" presStyleIdx="5" presStyleCnt="6"/>
      <dgm:spPr/>
    </dgm:pt>
    <dgm:pt modelId="{4A38B269-4D3F-40B7-8D02-0ED7820A4811}" type="pres">
      <dgm:prSet presAssocID="{5D673BE4-39EC-430F-A3F1-2FFF0505EEFE}" presName="connTx" presStyleLbl="parChTrans1D2" presStyleIdx="5" presStyleCnt="6"/>
      <dgm:spPr/>
    </dgm:pt>
    <dgm:pt modelId="{5C2C73E7-DDD4-43EE-B588-1F7A38E15DE3}" type="pres">
      <dgm:prSet presAssocID="{2BF1B156-EAED-4B7B-B2CC-4709FF34257F}" presName="root2" presStyleCnt="0"/>
      <dgm:spPr/>
    </dgm:pt>
    <dgm:pt modelId="{C562D567-CFA7-474F-8DB9-9376C40E5E8C}" type="pres">
      <dgm:prSet presAssocID="{2BF1B156-EAED-4B7B-B2CC-4709FF34257F}" presName="LevelTwoTextNode" presStyleLbl="node2" presStyleIdx="5" presStyleCnt="6" custScaleX="221130">
        <dgm:presLayoutVars>
          <dgm:chPref val="3"/>
        </dgm:presLayoutVars>
      </dgm:prSet>
      <dgm:spPr/>
    </dgm:pt>
    <dgm:pt modelId="{D6FA969B-C6A4-427E-AA9B-A35F3C2F3B2F}" type="pres">
      <dgm:prSet presAssocID="{2BF1B156-EAED-4B7B-B2CC-4709FF34257F}" presName="level3hierChild" presStyleCnt="0"/>
      <dgm:spPr/>
    </dgm:pt>
  </dgm:ptLst>
  <dgm:cxnLst>
    <dgm:cxn modelId="{DCF55D07-5675-4AAA-8396-B46D70C144CA}" srcId="{A27FDE8A-6836-4C17-934F-2282E952AA7A}" destId="{2BF1B156-EAED-4B7B-B2CC-4709FF34257F}" srcOrd="5" destOrd="0" parTransId="{5D673BE4-39EC-430F-A3F1-2FFF0505EEFE}" sibTransId="{5CA03E30-81B9-4E4C-B364-FC8241091183}"/>
    <dgm:cxn modelId="{3F7E5307-A4B1-446C-9558-EE139B9398CB}" type="presOf" srcId="{BBF27BE8-9FD2-4126-806B-789B6CBF390E}" destId="{DD2449ED-C87F-4A8B-8240-D27760B0088B}" srcOrd="0" destOrd="0" presId="urn:microsoft.com/office/officeart/2008/layout/HorizontalMultiLevelHierarchy"/>
    <dgm:cxn modelId="{34EB900D-0558-44F8-9FDD-BFCD73E44866}" type="presOf" srcId="{EE41028C-2FF0-4F77-B507-BCDCC4A5D18D}" destId="{F2764B89-DA33-4547-B60B-DEB992311FC3}" srcOrd="0" destOrd="0" presId="urn:microsoft.com/office/officeart/2008/layout/HorizontalMultiLevelHierarchy"/>
    <dgm:cxn modelId="{E394F911-5079-4E32-8D0B-8D414DD7F81E}" type="presOf" srcId="{A27FDE8A-6836-4C17-934F-2282E952AA7A}" destId="{2B895BEA-18CB-45EE-B71F-A30DD8F8F682}" srcOrd="0" destOrd="0" presId="urn:microsoft.com/office/officeart/2008/layout/HorizontalMultiLevelHierarchy"/>
    <dgm:cxn modelId="{DE9F431F-F961-4E30-864B-38F1C21821B4}" type="presOf" srcId="{B73AE44C-CC9E-4F90-BCFC-0B485A13F1F5}" destId="{EF68E882-347B-4E00-9BFB-C2640E412486}" srcOrd="1" destOrd="0" presId="urn:microsoft.com/office/officeart/2008/layout/HorizontalMultiLevelHierarchy"/>
    <dgm:cxn modelId="{33B7A921-7A25-4FF7-988B-54E0AED92CCC}" srcId="{18726CE5-D36A-42E7-91C5-032ACABE8972}" destId="{A27FDE8A-6836-4C17-934F-2282E952AA7A}" srcOrd="0" destOrd="0" parTransId="{A86B8179-2980-46F9-A101-2B7BED6989D2}" sibTransId="{08C1A472-ECD4-4FCB-9C21-22B880F9BFDD}"/>
    <dgm:cxn modelId="{CBE3A52C-A374-4C0F-AD3C-76EF80ABCE82}" type="presOf" srcId="{CFCDA34D-4179-4884-95F0-0A57794CACDC}" destId="{5B83832B-78BB-457A-A69B-AB3F93CF0329}" srcOrd="0" destOrd="0" presId="urn:microsoft.com/office/officeart/2008/layout/HorizontalMultiLevelHierarchy"/>
    <dgm:cxn modelId="{315E7E3D-6C9F-4F88-A4D9-0A255224B4F0}" srcId="{A27FDE8A-6836-4C17-934F-2282E952AA7A}" destId="{8249B17C-0FC1-4A76-8CA5-9DE16870B58D}" srcOrd="1" destOrd="0" parTransId="{B73AE44C-CC9E-4F90-BCFC-0B485A13F1F5}" sibTransId="{156788EA-0BFB-44AE-9A6E-84938B88A529}"/>
    <dgm:cxn modelId="{E693D46C-21B6-40CA-97B1-EB91D2A01169}" srcId="{A27FDE8A-6836-4C17-934F-2282E952AA7A}" destId="{BBF27BE8-9FD2-4126-806B-789B6CBF390E}" srcOrd="0" destOrd="0" parTransId="{3B8664D5-B6AA-4A48-8AE0-10D07C3AA1AA}" sibTransId="{E22D326A-73E1-4D54-82D6-EAD7E9DAC974}"/>
    <dgm:cxn modelId="{F5A4A454-994B-451E-8EEA-E2F89DCFC634}" type="presOf" srcId="{5D673BE4-39EC-430F-A3F1-2FFF0505EEFE}" destId="{064FD4E4-AE13-4C37-A0F7-721DBF7CEF37}" srcOrd="0" destOrd="0" presId="urn:microsoft.com/office/officeart/2008/layout/HorizontalMultiLevelHierarchy"/>
    <dgm:cxn modelId="{119B1C7C-D74D-43CD-9B58-296A851E3A1B}" type="presOf" srcId="{3B8664D5-B6AA-4A48-8AE0-10D07C3AA1AA}" destId="{81CA90D7-C2CA-4ECC-B841-AEC87568AE04}" srcOrd="0" destOrd="0" presId="urn:microsoft.com/office/officeart/2008/layout/HorizontalMultiLevelHierarchy"/>
    <dgm:cxn modelId="{4C55C080-BA4D-4C6A-87DE-5CACC5D32F34}" type="presOf" srcId="{18726CE5-D36A-42E7-91C5-032ACABE8972}" destId="{FED27870-32B0-474B-A0EC-751DD3E29CDC}" srcOrd="0" destOrd="0" presId="urn:microsoft.com/office/officeart/2008/layout/HorizontalMultiLevelHierarchy"/>
    <dgm:cxn modelId="{7DD10582-5977-422C-BF27-94FE24127549}" type="presOf" srcId="{5D673BE4-39EC-430F-A3F1-2FFF0505EEFE}" destId="{4A38B269-4D3F-40B7-8D02-0ED7820A4811}" srcOrd="1" destOrd="0" presId="urn:microsoft.com/office/officeart/2008/layout/HorizontalMultiLevelHierarchy"/>
    <dgm:cxn modelId="{211E7185-9E77-4AE7-A0AE-9FB03532D25C}" srcId="{A27FDE8A-6836-4C17-934F-2282E952AA7A}" destId="{CFCDA34D-4179-4884-95F0-0A57794CACDC}" srcOrd="3" destOrd="0" parTransId="{EE41028C-2FF0-4F77-B507-BCDCC4A5D18D}" sibTransId="{11B8FF6B-196B-4916-B7B2-7700AD4FBBC6}"/>
    <dgm:cxn modelId="{CE5CBE8E-739D-4E42-BD60-4AE34F2A90FC}" type="presOf" srcId="{233B846A-F44F-4723-9AB7-9B1F9E0AAA38}" destId="{695494F4-3982-4A21-8E47-9F516C964F3B}" srcOrd="1" destOrd="0" presId="urn:microsoft.com/office/officeart/2008/layout/HorizontalMultiLevelHierarchy"/>
    <dgm:cxn modelId="{ECBE9C98-7CED-4DE0-89CC-68BA0DD84DBF}" type="presOf" srcId="{233B846A-F44F-4723-9AB7-9B1F9E0AAA38}" destId="{6B308DB1-2CB3-4594-9B9D-172EE3A0618D}" srcOrd="0" destOrd="0" presId="urn:microsoft.com/office/officeart/2008/layout/HorizontalMultiLevelHierarchy"/>
    <dgm:cxn modelId="{A6DD08B5-9791-455E-9D13-23285D65325C}" type="presOf" srcId="{3B8664D5-B6AA-4A48-8AE0-10D07C3AA1AA}" destId="{96E9197A-7851-4A5B-B048-C36447FEA4E6}" srcOrd="1" destOrd="0" presId="urn:microsoft.com/office/officeart/2008/layout/HorizontalMultiLevelHierarchy"/>
    <dgm:cxn modelId="{BE4081B6-9D07-41F7-978D-A4C20386DB8E}" type="presOf" srcId="{3067A945-10BE-44CC-9E94-387747CC2202}" destId="{93D4716F-1F2E-4E17-93D9-F94EECBDEE09}" srcOrd="0" destOrd="0" presId="urn:microsoft.com/office/officeart/2008/layout/HorizontalMultiLevelHierarchy"/>
    <dgm:cxn modelId="{60BFFFBF-3C82-46C4-85A3-2B30BC931938}" type="presOf" srcId="{8249B17C-0FC1-4A76-8CA5-9DE16870B58D}" destId="{CF32FC84-24C8-478C-80AD-98F46FE98576}" srcOrd="0" destOrd="0" presId="urn:microsoft.com/office/officeart/2008/layout/HorizontalMultiLevelHierarchy"/>
    <dgm:cxn modelId="{1DCBEBC4-C6F3-4E18-90DB-F702F9398D43}" srcId="{A27FDE8A-6836-4C17-934F-2282E952AA7A}" destId="{3147FC30-81C5-49AC-969F-92AA9F57318E}" srcOrd="2" destOrd="0" parTransId="{233B846A-F44F-4723-9AB7-9B1F9E0AAA38}" sibTransId="{0A3E30C6-5EA9-4A03-8C23-3927882C7E71}"/>
    <dgm:cxn modelId="{D65D72C9-9196-4AAD-968C-F0FD9E3A8949}" type="presOf" srcId="{2BF1B156-EAED-4B7B-B2CC-4709FF34257F}" destId="{C562D567-CFA7-474F-8DB9-9376C40E5E8C}" srcOrd="0" destOrd="0" presId="urn:microsoft.com/office/officeart/2008/layout/HorizontalMultiLevelHierarchy"/>
    <dgm:cxn modelId="{6B3295CA-4215-42E2-B9E4-9EBA9DF4033E}" type="presOf" srcId="{EE41028C-2FF0-4F77-B507-BCDCC4A5D18D}" destId="{1BABD338-3DAD-43C3-B385-EA43C21E8FA2}" srcOrd="1" destOrd="0" presId="urn:microsoft.com/office/officeart/2008/layout/HorizontalMultiLevelHierarchy"/>
    <dgm:cxn modelId="{CE915AD0-7B73-4838-BB5A-A8EB80C9DB55}" type="presOf" srcId="{B73AE44C-CC9E-4F90-BCFC-0B485A13F1F5}" destId="{EDDF3012-A1BE-4A45-8540-A00DB510875D}" srcOrd="0" destOrd="0" presId="urn:microsoft.com/office/officeart/2008/layout/HorizontalMultiLevelHierarchy"/>
    <dgm:cxn modelId="{3648EBD6-8802-4602-8DB7-1779464260B9}" type="presOf" srcId="{3147FC30-81C5-49AC-969F-92AA9F57318E}" destId="{F86D22DB-6365-42EC-B1E2-E318BCC748CD}" srcOrd="0" destOrd="0" presId="urn:microsoft.com/office/officeart/2008/layout/HorizontalMultiLevelHierarchy"/>
    <dgm:cxn modelId="{CAA9D5E0-3C23-45E9-B19F-586937F86EC2}" type="presOf" srcId="{19E423BC-2D63-4181-819E-6906F838FBFD}" destId="{5B4013FE-A129-46DD-B774-A301CB5483E9}" srcOrd="0" destOrd="0" presId="urn:microsoft.com/office/officeart/2008/layout/HorizontalMultiLevelHierarchy"/>
    <dgm:cxn modelId="{F51813F3-6263-44AC-843A-509E6C938EC1}" srcId="{A27FDE8A-6836-4C17-934F-2282E952AA7A}" destId="{3067A945-10BE-44CC-9E94-387747CC2202}" srcOrd="4" destOrd="0" parTransId="{19E423BC-2D63-4181-819E-6906F838FBFD}" sibTransId="{9F98EF6D-E399-4C7E-9E22-8F88BA15E7A1}"/>
    <dgm:cxn modelId="{F2C5BAF8-2129-45A3-B8C1-AA76FBA6F6E2}" type="presOf" srcId="{19E423BC-2D63-4181-819E-6906F838FBFD}" destId="{28CE7288-BDCD-4F24-8728-7746C205A616}" srcOrd="1" destOrd="0" presId="urn:microsoft.com/office/officeart/2008/layout/HorizontalMultiLevelHierarchy"/>
    <dgm:cxn modelId="{DAD3583A-0BF9-44FA-8173-4C5F0988FE27}" type="presParOf" srcId="{FED27870-32B0-474B-A0EC-751DD3E29CDC}" destId="{D1E29D78-FAC1-4E9B-A75A-5AC238AB45D8}" srcOrd="0" destOrd="0" presId="urn:microsoft.com/office/officeart/2008/layout/HorizontalMultiLevelHierarchy"/>
    <dgm:cxn modelId="{54B6D7C5-D7B2-4AA3-B1E5-5EC0512E7A67}" type="presParOf" srcId="{D1E29D78-FAC1-4E9B-A75A-5AC238AB45D8}" destId="{2B895BEA-18CB-45EE-B71F-A30DD8F8F682}" srcOrd="0" destOrd="0" presId="urn:microsoft.com/office/officeart/2008/layout/HorizontalMultiLevelHierarchy"/>
    <dgm:cxn modelId="{C5055130-AD05-4731-B277-C39F3AFDA4BE}" type="presParOf" srcId="{D1E29D78-FAC1-4E9B-A75A-5AC238AB45D8}" destId="{A6AC8DDF-60AD-4BB3-A154-D65733CB107D}" srcOrd="1" destOrd="0" presId="urn:microsoft.com/office/officeart/2008/layout/HorizontalMultiLevelHierarchy"/>
    <dgm:cxn modelId="{868576A0-0245-4FDA-90EB-59A1478AEEB4}" type="presParOf" srcId="{A6AC8DDF-60AD-4BB3-A154-D65733CB107D}" destId="{81CA90D7-C2CA-4ECC-B841-AEC87568AE04}" srcOrd="0" destOrd="0" presId="urn:microsoft.com/office/officeart/2008/layout/HorizontalMultiLevelHierarchy"/>
    <dgm:cxn modelId="{098A02B4-8F0F-4931-BEEB-38C11996AF74}" type="presParOf" srcId="{81CA90D7-C2CA-4ECC-B841-AEC87568AE04}" destId="{96E9197A-7851-4A5B-B048-C36447FEA4E6}" srcOrd="0" destOrd="0" presId="urn:microsoft.com/office/officeart/2008/layout/HorizontalMultiLevelHierarchy"/>
    <dgm:cxn modelId="{8CB14462-E250-44E6-91FC-4ED12DE5FA85}" type="presParOf" srcId="{A6AC8DDF-60AD-4BB3-A154-D65733CB107D}" destId="{38F2D498-6DC1-4B12-99F5-C71DF7DA905D}" srcOrd="1" destOrd="0" presId="urn:microsoft.com/office/officeart/2008/layout/HorizontalMultiLevelHierarchy"/>
    <dgm:cxn modelId="{594BD073-B3CF-42B2-8B4C-E07B6B1EC981}" type="presParOf" srcId="{38F2D498-6DC1-4B12-99F5-C71DF7DA905D}" destId="{DD2449ED-C87F-4A8B-8240-D27760B0088B}" srcOrd="0" destOrd="0" presId="urn:microsoft.com/office/officeart/2008/layout/HorizontalMultiLevelHierarchy"/>
    <dgm:cxn modelId="{8013A529-32B6-48B5-A59F-B8A00A1D3797}" type="presParOf" srcId="{38F2D498-6DC1-4B12-99F5-C71DF7DA905D}" destId="{B6A17C51-7B23-44BD-8B28-4D67DF6109F3}" srcOrd="1" destOrd="0" presId="urn:microsoft.com/office/officeart/2008/layout/HorizontalMultiLevelHierarchy"/>
    <dgm:cxn modelId="{CEE34447-65BB-48D9-B8FA-18C53C7DA490}" type="presParOf" srcId="{A6AC8DDF-60AD-4BB3-A154-D65733CB107D}" destId="{EDDF3012-A1BE-4A45-8540-A00DB510875D}" srcOrd="2" destOrd="0" presId="urn:microsoft.com/office/officeart/2008/layout/HorizontalMultiLevelHierarchy"/>
    <dgm:cxn modelId="{93610B07-1242-4931-B003-E3E6558C0752}" type="presParOf" srcId="{EDDF3012-A1BE-4A45-8540-A00DB510875D}" destId="{EF68E882-347B-4E00-9BFB-C2640E412486}" srcOrd="0" destOrd="0" presId="urn:microsoft.com/office/officeart/2008/layout/HorizontalMultiLevelHierarchy"/>
    <dgm:cxn modelId="{07FB45C1-DFCE-4C13-979C-1EB57CC22194}" type="presParOf" srcId="{A6AC8DDF-60AD-4BB3-A154-D65733CB107D}" destId="{0DD9E7BF-70D5-4BEB-BB44-E804CC1BB5EF}" srcOrd="3" destOrd="0" presId="urn:microsoft.com/office/officeart/2008/layout/HorizontalMultiLevelHierarchy"/>
    <dgm:cxn modelId="{E725CF5C-4531-4490-BB0C-75E439DC98E6}" type="presParOf" srcId="{0DD9E7BF-70D5-4BEB-BB44-E804CC1BB5EF}" destId="{CF32FC84-24C8-478C-80AD-98F46FE98576}" srcOrd="0" destOrd="0" presId="urn:microsoft.com/office/officeart/2008/layout/HorizontalMultiLevelHierarchy"/>
    <dgm:cxn modelId="{5FCC2A2A-5FA4-4CEE-A372-4B36D6BEBA87}" type="presParOf" srcId="{0DD9E7BF-70D5-4BEB-BB44-E804CC1BB5EF}" destId="{402E70D0-CBCF-42B2-847B-D6486B1387C9}" srcOrd="1" destOrd="0" presId="urn:microsoft.com/office/officeart/2008/layout/HorizontalMultiLevelHierarchy"/>
    <dgm:cxn modelId="{DB1BA20E-391F-4258-ACDE-3612E51EAF0D}" type="presParOf" srcId="{A6AC8DDF-60AD-4BB3-A154-D65733CB107D}" destId="{6B308DB1-2CB3-4594-9B9D-172EE3A0618D}" srcOrd="4" destOrd="0" presId="urn:microsoft.com/office/officeart/2008/layout/HorizontalMultiLevelHierarchy"/>
    <dgm:cxn modelId="{0161B7BB-9E73-4744-97B5-63A4F9B0EBED}" type="presParOf" srcId="{6B308DB1-2CB3-4594-9B9D-172EE3A0618D}" destId="{695494F4-3982-4A21-8E47-9F516C964F3B}" srcOrd="0" destOrd="0" presId="urn:microsoft.com/office/officeart/2008/layout/HorizontalMultiLevelHierarchy"/>
    <dgm:cxn modelId="{3E5F972B-8B55-48C6-A5C4-AE7F076C67D6}" type="presParOf" srcId="{A6AC8DDF-60AD-4BB3-A154-D65733CB107D}" destId="{5957D9B0-9012-4B5E-A5CE-68C1ED5601C0}" srcOrd="5" destOrd="0" presId="urn:microsoft.com/office/officeart/2008/layout/HorizontalMultiLevelHierarchy"/>
    <dgm:cxn modelId="{AD5BB3C9-30C6-471F-A463-3C53495C830E}" type="presParOf" srcId="{5957D9B0-9012-4B5E-A5CE-68C1ED5601C0}" destId="{F86D22DB-6365-42EC-B1E2-E318BCC748CD}" srcOrd="0" destOrd="0" presId="urn:microsoft.com/office/officeart/2008/layout/HorizontalMultiLevelHierarchy"/>
    <dgm:cxn modelId="{7E8A0786-A4F6-4480-8759-2126B4754C41}" type="presParOf" srcId="{5957D9B0-9012-4B5E-A5CE-68C1ED5601C0}" destId="{7A875B6C-A6EA-4C99-9769-2F136D9760FD}" srcOrd="1" destOrd="0" presId="urn:microsoft.com/office/officeart/2008/layout/HorizontalMultiLevelHierarchy"/>
    <dgm:cxn modelId="{93A4BF9F-B3FD-4045-9269-7E09EA064300}" type="presParOf" srcId="{A6AC8DDF-60AD-4BB3-A154-D65733CB107D}" destId="{F2764B89-DA33-4547-B60B-DEB992311FC3}" srcOrd="6" destOrd="0" presId="urn:microsoft.com/office/officeart/2008/layout/HorizontalMultiLevelHierarchy"/>
    <dgm:cxn modelId="{B69E96CB-37F4-4E5B-8E56-C2F715738922}" type="presParOf" srcId="{F2764B89-DA33-4547-B60B-DEB992311FC3}" destId="{1BABD338-3DAD-43C3-B385-EA43C21E8FA2}" srcOrd="0" destOrd="0" presId="urn:microsoft.com/office/officeart/2008/layout/HorizontalMultiLevelHierarchy"/>
    <dgm:cxn modelId="{390C2B48-65D1-497E-BDF7-32C069266625}" type="presParOf" srcId="{A6AC8DDF-60AD-4BB3-A154-D65733CB107D}" destId="{FC3E2970-7B0E-4160-A7B9-AD89795EC9DB}" srcOrd="7" destOrd="0" presId="urn:microsoft.com/office/officeart/2008/layout/HorizontalMultiLevelHierarchy"/>
    <dgm:cxn modelId="{A7841705-B657-4D7D-9FE2-72C9143C1626}" type="presParOf" srcId="{FC3E2970-7B0E-4160-A7B9-AD89795EC9DB}" destId="{5B83832B-78BB-457A-A69B-AB3F93CF0329}" srcOrd="0" destOrd="0" presId="urn:microsoft.com/office/officeart/2008/layout/HorizontalMultiLevelHierarchy"/>
    <dgm:cxn modelId="{C8C89319-B569-42B2-8DF5-34D7EE7443B1}" type="presParOf" srcId="{FC3E2970-7B0E-4160-A7B9-AD89795EC9DB}" destId="{2BFD7E51-374D-461F-8C02-423A47C261AA}" srcOrd="1" destOrd="0" presId="urn:microsoft.com/office/officeart/2008/layout/HorizontalMultiLevelHierarchy"/>
    <dgm:cxn modelId="{521A7C4C-4508-409A-BBFF-FB7F656F47CE}" type="presParOf" srcId="{A6AC8DDF-60AD-4BB3-A154-D65733CB107D}" destId="{5B4013FE-A129-46DD-B774-A301CB5483E9}" srcOrd="8" destOrd="0" presId="urn:microsoft.com/office/officeart/2008/layout/HorizontalMultiLevelHierarchy"/>
    <dgm:cxn modelId="{9B86DA5B-077B-41FF-B25B-BACFCDE8EA4B}" type="presParOf" srcId="{5B4013FE-A129-46DD-B774-A301CB5483E9}" destId="{28CE7288-BDCD-4F24-8728-7746C205A616}" srcOrd="0" destOrd="0" presId="urn:microsoft.com/office/officeart/2008/layout/HorizontalMultiLevelHierarchy"/>
    <dgm:cxn modelId="{6D3DB7CB-AF1A-4EDD-8F24-788DBFD5A4CB}" type="presParOf" srcId="{A6AC8DDF-60AD-4BB3-A154-D65733CB107D}" destId="{A087C65E-E32F-4E87-ACEA-E09C236A209C}" srcOrd="9" destOrd="0" presId="urn:microsoft.com/office/officeart/2008/layout/HorizontalMultiLevelHierarchy"/>
    <dgm:cxn modelId="{95253BA0-866A-4AF4-AC4F-02B0EE35D31A}" type="presParOf" srcId="{A087C65E-E32F-4E87-ACEA-E09C236A209C}" destId="{93D4716F-1F2E-4E17-93D9-F94EECBDEE09}" srcOrd="0" destOrd="0" presId="urn:microsoft.com/office/officeart/2008/layout/HorizontalMultiLevelHierarchy"/>
    <dgm:cxn modelId="{9A13C611-EA16-47D8-BB0D-989FB48CDCFE}" type="presParOf" srcId="{A087C65E-E32F-4E87-ACEA-E09C236A209C}" destId="{EFD6978F-A3F1-4B17-9D38-C07CC8DD4809}" srcOrd="1" destOrd="0" presId="urn:microsoft.com/office/officeart/2008/layout/HorizontalMultiLevelHierarchy"/>
    <dgm:cxn modelId="{4DEAA81C-93DA-431E-99C8-97087F9016C8}" type="presParOf" srcId="{A6AC8DDF-60AD-4BB3-A154-D65733CB107D}" destId="{064FD4E4-AE13-4C37-A0F7-721DBF7CEF37}" srcOrd="10" destOrd="0" presId="urn:microsoft.com/office/officeart/2008/layout/HorizontalMultiLevelHierarchy"/>
    <dgm:cxn modelId="{D0D7D094-38CE-4468-93F4-3A31802B6A9D}" type="presParOf" srcId="{064FD4E4-AE13-4C37-A0F7-721DBF7CEF37}" destId="{4A38B269-4D3F-40B7-8D02-0ED7820A4811}" srcOrd="0" destOrd="0" presId="urn:microsoft.com/office/officeart/2008/layout/HorizontalMultiLevelHierarchy"/>
    <dgm:cxn modelId="{177244CE-836B-43F0-954C-3E6E0ADDEDFE}" type="presParOf" srcId="{A6AC8DDF-60AD-4BB3-A154-D65733CB107D}" destId="{5C2C73E7-DDD4-43EE-B588-1F7A38E15DE3}" srcOrd="11" destOrd="0" presId="urn:microsoft.com/office/officeart/2008/layout/HorizontalMultiLevelHierarchy"/>
    <dgm:cxn modelId="{A39EE3DD-8D0E-4193-A785-43823812034B}" type="presParOf" srcId="{5C2C73E7-DDD4-43EE-B588-1F7A38E15DE3}" destId="{C562D567-CFA7-474F-8DB9-9376C40E5E8C}" srcOrd="0" destOrd="0" presId="urn:microsoft.com/office/officeart/2008/layout/HorizontalMultiLevelHierarchy"/>
    <dgm:cxn modelId="{461CAC5F-BB25-46F6-BEE8-286CAB65C327}" type="presParOf" srcId="{5C2C73E7-DDD4-43EE-B588-1F7A38E15DE3}" destId="{D6FA969B-C6A4-427E-AA9B-A35F3C2F3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FD4E4-AE13-4C37-A0F7-721DBF7CEF37}">
      <dsp:nvSpPr>
        <dsp:cNvPr id="0" name=""/>
        <dsp:cNvSpPr/>
      </dsp:nvSpPr>
      <dsp:spPr>
        <a:xfrm>
          <a:off x="1634796" y="1626778"/>
          <a:ext cx="748533" cy="2156060"/>
        </a:xfrm>
        <a:custGeom>
          <a:avLst/>
          <a:gdLst/>
          <a:ahLst/>
          <a:cxnLst/>
          <a:rect l="0" t="0" r="0" b="0"/>
          <a:pathLst>
            <a:path>
              <a:moveTo>
                <a:pt x="0" y="0"/>
              </a:moveTo>
              <a:lnTo>
                <a:pt x="374266" y="0"/>
              </a:lnTo>
              <a:lnTo>
                <a:pt x="374266" y="2156060"/>
              </a:lnTo>
              <a:lnTo>
                <a:pt x="748533" y="215606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952005" y="2647751"/>
        <a:ext cx="114115" cy="114115"/>
      </dsp:txXfrm>
    </dsp:sp>
    <dsp:sp modelId="{5B4013FE-A129-46DD-B774-A301CB5483E9}">
      <dsp:nvSpPr>
        <dsp:cNvPr id="0" name=""/>
        <dsp:cNvSpPr/>
      </dsp:nvSpPr>
      <dsp:spPr>
        <a:xfrm>
          <a:off x="1634796" y="1626778"/>
          <a:ext cx="748533" cy="1455724"/>
        </a:xfrm>
        <a:custGeom>
          <a:avLst/>
          <a:gdLst/>
          <a:ahLst/>
          <a:cxnLst/>
          <a:rect l="0" t="0" r="0" b="0"/>
          <a:pathLst>
            <a:path>
              <a:moveTo>
                <a:pt x="0" y="0"/>
              </a:moveTo>
              <a:lnTo>
                <a:pt x="374266" y="0"/>
              </a:lnTo>
              <a:lnTo>
                <a:pt x="374266" y="1455724"/>
              </a:lnTo>
              <a:lnTo>
                <a:pt x="748533" y="1455724"/>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8140" y="2313718"/>
        <a:ext cx="81844" cy="81844"/>
      </dsp:txXfrm>
    </dsp:sp>
    <dsp:sp modelId="{F2764B89-DA33-4547-B60B-DEB992311FC3}">
      <dsp:nvSpPr>
        <dsp:cNvPr id="0" name=""/>
        <dsp:cNvSpPr/>
      </dsp:nvSpPr>
      <dsp:spPr>
        <a:xfrm>
          <a:off x="1634796" y="1626778"/>
          <a:ext cx="748533" cy="755389"/>
        </a:xfrm>
        <a:custGeom>
          <a:avLst/>
          <a:gdLst/>
          <a:ahLst/>
          <a:cxnLst/>
          <a:rect l="0" t="0" r="0" b="0"/>
          <a:pathLst>
            <a:path>
              <a:moveTo>
                <a:pt x="0" y="0"/>
              </a:moveTo>
              <a:lnTo>
                <a:pt x="374266" y="0"/>
              </a:lnTo>
              <a:lnTo>
                <a:pt x="374266" y="755389"/>
              </a:lnTo>
              <a:lnTo>
                <a:pt x="748533" y="755389"/>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2476" y="1977886"/>
        <a:ext cx="53172" cy="53172"/>
      </dsp:txXfrm>
    </dsp:sp>
    <dsp:sp modelId="{6B308DB1-2CB3-4594-9B9D-172EE3A0618D}">
      <dsp:nvSpPr>
        <dsp:cNvPr id="0" name=""/>
        <dsp:cNvSpPr/>
      </dsp:nvSpPr>
      <dsp:spPr>
        <a:xfrm>
          <a:off x="1634796" y="1581058"/>
          <a:ext cx="748533" cy="91440"/>
        </a:xfrm>
        <a:custGeom>
          <a:avLst/>
          <a:gdLst/>
          <a:ahLst/>
          <a:cxnLst/>
          <a:rect l="0" t="0" r="0" b="0"/>
          <a:pathLst>
            <a:path>
              <a:moveTo>
                <a:pt x="0" y="45720"/>
              </a:moveTo>
              <a:lnTo>
                <a:pt x="374266" y="45720"/>
              </a:lnTo>
              <a:lnTo>
                <a:pt x="374266" y="100773"/>
              </a:lnTo>
              <a:lnTo>
                <a:pt x="748533" y="100773"/>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0299" y="1608014"/>
        <a:ext cx="37527" cy="37527"/>
      </dsp:txXfrm>
    </dsp:sp>
    <dsp:sp modelId="{EDDF3012-A1BE-4A45-8540-A00DB510875D}">
      <dsp:nvSpPr>
        <dsp:cNvPr id="0" name=""/>
        <dsp:cNvSpPr/>
      </dsp:nvSpPr>
      <dsp:spPr>
        <a:xfrm>
          <a:off x="1634796" y="981496"/>
          <a:ext cx="748533" cy="645281"/>
        </a:xfrm>
        <a:custGeom>
          <a:avLst/>
          <a:gdLst/>
          <a:ahLst/>
          <a:cxnLst/>
          <a:rect l="0" t="0" r="0" b="0"/>
          <a:pathLst>
            <a:path>
              <a:moveTo>
                <a:pt x="0" y="645281"/>
              </a:moveTo>
              <a:lnTo>
                <a:pt x="374266" y="645281"/>
              </a:lnTo>
              <a:lnTo>
                <a:pt x="374266" y="0"/>
              </a:lnTo>
              <a:lnTo>
                <a:pt x="748533" y="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84356" y="1279430"/>
        <a:ext cx="49413" cy="49413"/>
      </dsp:txXfrm>
    </dsp:sp>
    <dsp:sp modelId="{81CA90D7-C2CA-4ECC-B841-AEC87568AE04}">
      <dsp:nvSpPr>
        <dsp:cNvPr id="0" name=""/>
        <dsp:cNvSpPr/>
      </dsp:nvSpPr>
      <dsp:spPr>
        <a:xfrm>
          <a:off x="1634796" y="281161"/>
          <a:ext cx="748533" cy="1345617"/>
        </a:xfrm>
        <a:custGeom>
          <a:avLst/>
          <a:gdLst/>
          <a:ahLst/>
          <a:cxnLst/>
          <a:rect l="0" t="0" r="0" b="0"/>
          <a:pathLst>
            <a:path>
              <a:moveTo>
                <a:pt x="0" y="1345617"/>
              </a:moveTo>
              <a:lnTo>
                <a:pt x="374266" y="1345617"/>
              </a:lnTo>
              <a:lnTo>
                <a:pt x="374266" y="0"/>
              </a:lnTo>
              <a:lnTo>
                <a:pt x="748533" y="0"/>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0567" y="915474"/>
        <a:ext cx="76990" cy="76990"/>
      </dsp:txXfrm>
    </dsp:sp>
    <dsp:sp modelId="{2B895BEA-18CB-45EE-B71F-A30DD8F8F682}">
      <dsp:nvSpPr>
        <dsp:cNvPr id="0" name=""/>
        <dsp:cNvSpPr/>
      </dsp:nvSpPr>
      <dsp:spPr>
        <a:xfrm rot="16200000">
          <a:off x="-656992" y="809380"/>
          <a:ext cx="2948781" cy="1634796"/>
        </a:xfrm>
        <a:prstGeom prst="rect">
          <a:avLst/>
        </a:prstGeom>
        <a:solidFill>
          <a:schemeClr val="accent4">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Types of media</a:t>
          </a:r>
          <a:endParaRPr lang="en-US" sz="3200" b="1" kern="1200"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dsp:txBody>
      <dsp:txXfrm>
        <a:off x="-656992" y="809380"/>
        <a:ext cx="2948781" cy="1634796"/>
      </dsp:txXfrm>
    </dsp:sp>
    <dsp:sp modelId="{DD2449ED-C87F-4A8B-8240-D27760B0088B}">
      <dsp:nvSpPr>
        <dsp:cNvPr id="0" name=""/>
        <dsp:cNvSpPr/>
      </dsp:nvSpPr>
      <dsp:spPr>
        <a:xfrm>
          <a:off x="2383330" y="1026"/>
          <a:ext cx="4093672" cy="560268"/>
        </a:xfrm>
        <a:prstGeom prst="rect">
          <a:avLst/>
        </a:prstGeom>
        <a:solidFill>
          <a:schemeClr val="accent6">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t>Basic media</a:t>
          </a:r>
          <a:endParaRPr lang="en-US" sz="3100" kern="1200" dirty="0"/>
        </a:p>
      </dsp:txBody>
      <dsp:txXfrm>
        <a:off x="2383330" y="1026"/>
        <a:ext cx="4093672" cy="560268"/>
      </dsp:txXfrm>
    </dsp:sp>
    <dsp:sp modelId="{CF32FC84-24C8-478C-80AD-98F46FE98576}">
      <dsp:nvSpPr>
        <dsp:cNvPr id="0" name=""/>
        <dsp:cNvSpPr/>
      </dsp:nvSpPr>
      <dsp:spPr>
        <a:xfrm>
          <a:off x="2383330" y="701362"/>
          <a:ext cx="4093672" cy="560268"/>
        </a:xfrm>
        <a:prstGeom prst="rect">
          <a:avLst/>
        </a:prstGeom>
        <a:solidFill>
          <a:schemeClr val="accent6">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dirty="0"/>
            <a:t>Enriched media </a:t>
          </a:r>
          <a:endParaRPr lang="en-US" sz="3000" kern="1200" dirty="0"/>
        </a:p>
      </dsp:txBody>
      <dsp:txXfrm>
        <a:off x="2383330" y="701362"/>
        <a:ext cx="4093672" cy="560268"/>
      </dsp:txXfrm>
    </dsp:sp>
    <dsp:sp modelId="{F86D22DB-6365-42EC-B1E2-E318BCC748CD}">
      <dsp:nvSpPr>
        <dsp:cNvPr id="0" name=""/>
        <dsp:cNvSpPr/>
      </dsp:nvSpPr>
      <dsp:spPr>
        <a:xfrm>
          <a:off x="2383330" y="1401698"/>
          <a:ext cx="4093672" cy="560268"/>
        </a:xfrm>
        <a:prstGeom prst="rect">
          <a:avLst/>
        </a:prstGeom>
        <a:solidFill>
          <a:schemeClr val="accent6">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t>Enrichment media</a:t>
          </a:r>
          <a:endParaRPr lang="en-US" sz="2900" kern="1200" dirty="0"/>
        </a:p>
      </dsp:txBody>
      <dsp:txXfrm>
        <a:off x="2383330" y="1401698"/>
        <a:ext cx="4093672" cy="560268"/>
      </dsp:txXfrm>
    </dsp:sp>
    <dsp:sp modelId="{5B83832B-78BB-457A-A69B-AB3F93CF0329}">
      <dsp:nvSpPr>
        <dsp:cNvPr id="0" name=""/>
        <dsp:cNvSpPr/>
      </dsp:nvSpPr>
      <dsp:spPr>
        <a:xfrm>
          <a:off x="2383330" y="2102033"/>
          <a:ext cx="4093672" cy="560268"/>
        </a:xfrm>
        <a:prstGeom prst="rect">
          <a:avLst/>
        </a:prstGeom>
        <a:solidFill>
          <a:schemeClr val="accent6">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Differential media</a:t>
          </a:r>
          <a:endParaRPr lang="en-US" sz="2800" kern="1200" dirty="0"/>
        </a:p>
      </dsp:txBody>
      <dsp:txXfrm>
        <a:off x="2383330" y="2102033"/>
        <a:ext cx="4093672" cy="560268"/>
      </dsp:txXfrm>
    </dsp:sp>
    <dsp:sp modelId="{93D4716F-1F2E-4E17-93D9-F94EECBDEE09}">
      <dsp:nvSpPr>
        <dsp:cNvPr id="0" name=""/>
        <dsp:cNvSpPr/>
      </dsp:nvSpPr>
      <dsp:spPr>
        <a:xfrm>
          <a:off x="2383330" y="2802369"/>
          <a:ext cx="4093672" cy="560268"/>
        </a:xfrm>
        <a:prstGeom prst="rect">
          <a:avLst/>
        </a:prstGeom>
        <a:solidFill>
          <a:schemeClr val="accent6">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Selective media</a:t>
          </a:r>
        </a:p>
      </dsp:txBody>
      <dsp:txXfrm>
        <a:off x="2383330" y="2802369"/>
        <a:ext cx="4093672" cy="560268"/>
      </dsp:txXfrm>
    </dsp:sp>
    <dsp:sp modelId="{C562D567-CFA7-474F-8DB9-9376C40E5E8C}">
      <dsp:nvSpPr>
        <dsp:cNvPr id="0" name=""/>
        <dsp:cNvSpPr/>
      </dsp:nvSpPr>
      <dsp:spPr>
        <a:xfrm>
          <a:off x="2383330" y="3502704"/>
          <a:ext cx="4063662" cy="560268"/>
        </a:xfrm>
        <a:prstGeom prst="rect">
          <a:avLst/>
        </a:prstGeom>
        <a:solidFill>
          <a:schemeClr val="accent6">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b="1" kern="1200" dirty="0"/>
            <a:t>Transport media</a:t>
          </a:r>
        </a:p>
      </dsp:txBody>
      <dsp:txXfrm>
        <a:off x="2383330" y="3502704"/>
        <a:ext cx="4063662" cy="56026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6683A3-09DA-9B7C-5C80-F2E2131D3D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8328686D-F977-B6BC-7083-A3AEC9EB356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3CFA96C7-7A64-4A6F-A4C7-FCFB064CCB3B}" type="datetimeFigureOut">
              <a:rPr lang="en-US"/>
              <a:pPr>
                <a:defRPr/>
              </a:pPr>
              <a:t>11/6/2022</a:t>
            </a:fld>
            <a:endParaRPr lang="en-US"/>
          </a:p>
        </p:txBody>
      </p:sp>
      <p:sp>
        <p:nvSpPr>
          <p:cNvPr id="4" name="Slide Image Placeholder 3">
            <a:extLst>
              <a:ext uri="{FF2B5EF4-FFF2-40B4-BE49-F238E27FC236}">
                <a16:creationId xmlns:a16="http://schemas.microsoft.com/office/drawing/2014/main" id="{12A730BB-B89C-338C-682C-95B5D6C748D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2CB348E-112C-D5B3-5E08-F961C1D4BCA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01C100B-4828-1F81-4416-0478C394704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4169725-740A-6737-C71F-418F1A33C62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E580921-AA2D-489A-88EF-D4F5B9FDAC9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A1C2E01-27C9-3A60-6331-6BF3F2B51D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A227D214-8338-4230-3BD4-39C797FDD7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growth medium is considered differential if, when specific microbes are present, the medium or bacterial colonies themselves exhibit a color change that provides information about their identity.</a:t>
            </a:r>
            <a:br>
              <a:rPr lang="en-US" altLang="en-US"/>
            </a:br>
            <a:endParaRPr lang="en-US" altLang="en-US"/>
          </a:p>
          <a:p>
            <a:endParaRPr lang="en-US" altLang="en-US"/>
          </a:p>
          <a:p>
            <a:r>
              <a:rPr lang="en-US" altLang="en-US"/>
              <a:t>Blood agar (BAP) is a differential growth medium which microbiologists use to distinguish clinically significant bacteria from throat and sputum cultures. BAP contains 5% sheep blood. Certain bacteria produce exotoxins called hemolysins, which act on the red blood cells to lyse, or break them down.</a:t>
            </a:r>
          </a:p>
          <a:p>
            <a:r>
              <a:rPr lang="en-US" altLang="en-US"/>
              <a:t>Microbiologist use differential media to identify and isolate specific bacteria. An example of this is the bacteria Streptococcus pyogenes, which causes strep throat. You can grow these bacteria on a complex media such as nutrient agar, but if other bacteria are also growing on that agar, it is very difficult to distinguish one bacterial colony from another without the use of microscopic examination and special staining techniques. If you grow it on blood agar, though, it will destroy the red blood cells in a process called beta-hemolysis, and other cells will not cause this reaction, which makes identifying Streptococcus pyogenes much easier.</a:t>
            </a:r>
            <a:br>
              <a:rPr lang="en-US" altLang="en-US"/>
            </a:br>
            <a:br>
              <a:rPr lang="en-US" altLang="en-US"/>
            </a:br>
            <a:endParaRPr lang="en-US" altLang="en-US"/>
          </a:p>
          <a:p>
            <a:endParaRPr lang="en-US" altLang="en-US"/>
          </a:p>
        </p:txBody>
      </p:sp>
      <p:sp>
        <p:nvSpPr>
          <p:cNvPr id="38916" name="Slide Number Placeholder 3">
            <a:extLst>
              <a:ext uri="{FF2B5EF4-FFF2-40B4-BE49-F238E27FC236}">
                <a16:creationId xmlns:a16="http://schemas.microsoft.com/office/drawing/2014/main" id="{14C544BB-540A-BD81-72CD-05B34C26BA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7A15BC-E924-43C0-97B6-553600F0DF67}" type="slidenum">
              <a:rPr lang="en-US" altLang="en-US"/>
              <a:pPr eaLnBrk="1" hangingPunct="1"/>
              <a:t>14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D23D02C-2CD9-813A-D2F1-B90DB5460E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AD390B37-3C19-5ACB-0644-AF974711FA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Methemoglobin</a:t>
            </a:r>
            <a:r>
              <a:rPr lang="en-US" altLang="en-US" dirty="0"/>
              <a:t>  (pronounced "met-hemoglobin") is a form of the oxygen-carrying metalloprotein hemoglobin, in which the iron in the heme group is in the Fe</a:t>
            </a:r>
            <a:r>
              <a:rPr lang="en-US" altLang="en-US" baseline="30000" dirty="0"/>
              <a:t>3+</a:t>
            </a:r>
            <a:r>
              <a:rPr lang="en-US" altLang="en-US" dirty="0"/>
              <a:t> (ferric) state, not the Fe</a:t>
            </a:r>
            <a:r>
              <a:rPr lang="en-US" altLang="en-US" baseline="30000" dirty="0"/>
              <a:t>2+</a:t>
            </a:r>
            <a:r>
              <a:rPr lang="en-US" altLang="en-US" dirty="0"/>
              <a:t> (ferrous) of normal hemoglobin. Methemoglobin cannot bind oxygen, unlike oxyhemoglobin.</a:t>
            </a:r>
            <a:r>
              <a:rPr lang="en-US" altLang="en-US" baseline="30000" dirty="0"/>
              <a:t> </a:t>
            </a:r>
            <a:r>
              <a:rPr lang="en-US" altLang="en-US" dirty="0"/>
              <a:t> It is bluish chocolate-brown in color. In human blood a trace amount of methemoglobin is normally produced spontaneously. But when it is present in excess the blood becomes abnormally dark bluish brown. The NADH-dependent enzyme methemoglobin reductase (diaphorase I) is responsible for converting methemoglobin back to hemoglobin.</a:t>
            </a:r>
          </a:p>
          <a:p>
            <a:endParaRPr lang="en-US" altLang="en-US"/>
          </a:p>
        </p:txBody>
      </p:sp>
      <p:sp>
        <p:nvSpPr>
          <p:cNvPr id="39940" name="Slide Number Placeholder 3">
            <a:extLst>
              <a:ext uri="{FF2B5EF4-FFF2-40B4-BE49-F238E27FC236}">
                <a16:creationId xmlns:a16="http://schemas.microsoft.com/office/drawing/2014/main" id="{3845BE53-4409-23F1-DB4D-E70F40E610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90CDC9-5A66-4DFE-AE4E-6C66E510EDA8}" type="slidenum">
              <a:rPr lang="en-US" altLang="en-US"/>
              <a:pPr eaLnBrk="1" hangingPunct="1"/>
              <a:t>16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6B4B041-7442-4A49-3C2F-A8E5D61EE7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86612A0-DFCE-EECC-A919-BC5186828E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en-US"/>
          </a:p>
        </p:txBody>
      </p:sp>
      <p:sp>
        <p:nvSpPr>
          <p:cNvPr id="40964" name="Slide Number Placeholder 3">
            <a:extLst>
              <a:ext uri="{FF2B5EF4-FFF2-40B4-BE49-F238E27FC236}">
                <a16:creationId xmlns:a16="http://schemas.microsoft.com/office/drawing/2014/main" id="{35E2FA35-A2FE-3CFD-1C40-D3DB3E961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490066-77CE-4DF5-87E3-6D8911509056}" type="slidenum">
              <a:rPr lang="en-US" altLang="en-US"/>
              <a:pPr eaLnBrk="1" hangingPunct="1"/>
              <a:t>17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A703941-1250-AF81-2867-DC75856646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373E771-582F-7404-C2FE-E625794E06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Heart muscle and animal tissue peptone provide the amino acids and other complex nitrogenous substances necessary to support growth of corynebacteria. Sodium chloride</a:t>
            </a:r>
          </a:p>
          <a:p>
            <a:endParaRPr lang="en-US" altLang="en-US"/>
          </a:p>
          <a:p>
            <a:r>
              <a:rPr lang="en-US" altLang="en-US"/>
              <a:t>The tellurite reduction is colormetrically indicated by brown </a:t>
            </a:r>
            <a:r>
              <a:rPr lang="en-US" altLang="en-US" b="1"/>
              <a:t>colonies</a:t>
            </a:r>
            <a:r>
              <a:rPr lang="en-US" altLang="en-US"/>
              <a:t> for most Cornyebacteria species or by a black ... supplies essential ions.</a:t>
            </a:r>
          </a:p>
        </p:txBody>
      </p:sp>
      <p:sp>
        <p:nvSpPr>
          <p:cNvPr id="41988" name="Slide Number Placeholder 3">
            <a:extLst>
              <a:ext uri="{FF2B5EF4-FFF2-40B4-BE49-F238E27FC236}">
                <a16:creationId xmlns:a16="http://schemas.microsoft.com/office/drawing/2014/main" id="{96FEFC13-BD0A-2561-EEA8-B3BE3F7090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53BA72-54D1-4572-A6BA-A0E4A43AFA08}" type="slidenum">
              <a:rPr lang="en-US" altLang="en-US"/>
              <a:pPr eaLnBrk="1" hangingPunct="1"/>
              <a:t>34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CBA3524-722E-7F0E-6FCB-59B0F0433E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C48F97B-B37C-8AB8-7888-3CFA355A0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Hemophilus requires both X factor (hematin, containing iron) and V factor (NAD). These should be </a:t>
            </a:r>
            <a:r>
              <a:rPr lang="en-US" altLang="en-US" dirty="0" err="1"/>
              <a:t>relesed</a:t>
            </a:r>
            <a:r>
              <a:rPr lang="en-US" altLang="en-US" dirty="0"/>
              <a:t> from </a:t>
            </a:r>
            <a:r>
              <a:rPr lang="en-US" altLang="en-US" dirty="0" err="1"/>
              <a:t>bloood</a:t>
            </a:r>
            <a:r>
              <a:rPr lang="en-US" altLang="en-US" dirty="0"/>
              <a:t> cells and therefore we use heating. Heating is also important to inactivate </a:t>
            </a:r>
            <a:r>
              <a:rPr lang="en-US" altLang="en-US" dirty="0" err="1"/>
              <a:t>NADase</a:t>
            </a:r>
            <a:r>
              <a:rPr lang="en-US" altLang="en-US" dirty="0"/>
              <a:t> </a:t>
            </a:r>
          </a:p>
        </p:txBody>
      </p:sp>
      <p:sp>
        <p:nvSpPr>
          <p:cNvPr id="43012" name="Slide Number Placeholder 3">
            <a:extLst>
              <a:ext uri="{FF2B5EF4-FFF2-40B4-BE49-F238E27FC236}">
                <a16:creationId xmlns:a16="http://schemas.microsoft.com/office/drawing/2014/main" id="{B00EF7E4-4C68-A608-5900-4F1FD264D7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BE93DB-D1BB-4254-B72D-F33B2446C80D}" type="slidenum">
              <a:rPr lang="en-US" altLang="en-US"/>
              <a:pPr eaLnBrk="1" hangingPunct="1"/>
              <a:t>37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7A9A650A-8BD1-4FDE-9899-1C20DF4B7708}" type="datetimeFigureOut">
              <a:rPr lang="en-US" dirty="0"/>
              <a:t>11/6/2022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10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A3262D-6073-4A30-973C-53BE1D29884A}" type="datetimeFigureOut">
              <a:rPr lang="en-US" dirty="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3086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0AB0AF-EEE9-4421-9298-EB11A547E63F}" type="datetimeFigureOut">
              <a:rPr lang="en-US" dirty="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3867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0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C107E61-D2F8-452B-B53A-91FE1E439E24}" type="datetimeFigureOut">
              <a:rPr lang="en-US" dirty="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6060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dirty="0"/>
              <a:t>Click to edit Master title style</a:t>
            </a:r>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B90D44C-5E2F-400D-88F9-B60B318A44C9}" type="datetimeFigureOut">
              <a:rPr lang="en-US" dirty="0"/>
              <a:t>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64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7543A57-F65A-4C42-9156-7629C10666E9}" type="datetimeFigureOut">
              <a:rPr lang="en-US" dirty="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34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9FBF0B-319E-4F95-BA43-902EB3DC9783}" type="datetimeFigureOut">
              <a:rPr lang="en-US" dirty="0"/>
              <a:t>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40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81158B3-6703-4BBB-A09E-33FD65E7DB24}" type="datetimeFigureOut">
              <a:rPr lang="en-US" dirty="0"/>
              <a:t>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6369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E9955-2DD3-491E-92B6-7018343227CE}" type="datetimeFigureOut">
              <a:rPr lang="en-US" dirty="0"/>
              <a:t>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8673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dirty="0"/>
              <a:t>Click to edit Master title style</a:t>
            </a:r>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19888A28-1D79-4F41-9521-CF26BB2C7EE3}" type="datetimeFigureOut">
              <a:rPr lang="en-US" dirty="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6133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dirty="0"/>
              <a:t>Click to edit Master title style</a:t>
            </a:r>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43BD9950-AF07-4F2A-A949-E1C816A93B30}" type="datetimeFigureOut">
              <a:rPr lang="en-US" dirty="0"/>
              <a:t>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1614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34A43A2E-6632-4F9D-8728-2CF59ACBBE60}" type="datetimeFigureOut">
              <a:rPr lang="en-US" dirty="0"/>
              <a:t>11/6/2022</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9727288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http://withfriendship.com/images/i/42359/MacConkey-agar-picture.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http://nhscience.lonestar.edu/biol/wellmeyer/media/McConUnin.jpg"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https://sp2.yimg.com/ib/th?id=HN.607986379352966450&amp;pid=15.1"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https://sp2.yimg.com/ib/th?id=HN.607986379352966450&amp;pid=15.1" TargetMode="Externa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CD807-BFAB-D40B-EA47-D6BA19672F34}"/>
              </a:ext>
            </a:extLst>
          </p:cNvPr>
          <p:cNvSpPr>
            <a:spLocks noGrp="1"/>
          </p:cNvSpPr>
          <p:nvPr>
            <p:ph type="ctrTitle"/>
          </p:nvPr>
        </p:nvSpPr>
        <p:spPr>
          <a:xfrm>
            <a:off x="750013" y="2338227"/>
            <a:ext cx="7772400" cy="1752600"/>
          </a:xfrm>
        </p:spPr>
        <p:txBody>
          <a:bodyPr rtlCol="0">
            <a:noAutofit/>
          </a:bodyPr>
          <a:lstStyle/>
          <a:p>
            <a:pPr marL="273050" indent="-273050" eaLnBrk="1" fontAlgn="auto" hangingPunct="1">
              <a:spcBef>
                <a:spcPts val="600"/>
              </a:spcBef>
              <a:spcAft>
                <a:spcPts val="0"/>
              </a:spcAft>
              <a:defRPr/>
            </a:pPr>
            <a:r>
              <a:rPr lang="en-US" sz="3600" b="1" dirty="0">
                <a:latin typeface="+mn-lt"/>
              </a:rPr>
              <a:t>Types of Culture Media</a:t>
            </a:r>
            <a:br>
              <a:rPr lang="en-US" sz="2800" b="1" dirty="0">
                <a:latin typeface="+mn-lt"/>
              </a:rPr>
            </a:br>
            <a:r>
              <a:rPr lang="en-US" sz="1800" b="1" dirty="0" err="1">
                <a:solidFill>
                  <a:srgbClr val="C00000"/>
                </a:solidFill>
              </a:rPr>
              <a:t>Mathhar</a:t>
            </a:r>
            <a:r>
              <a:rPr lang="en-US" sz="1800" b="1" dirty="0">
                <a:solidFill>
                  <a:srgbClr val="C00000"/>
                </a:solidFill>
              </a:rPr>
              <a:t> </a:t>
            </a:r>
            <a:r>
              <a:rPr lang="en-US" sz="1800" b="1" dirty="0" err="1">
                <a:solidFill>
                  <a:srgbClr val="C00000"/>
                </a:solidFill>
              </a:rPr>
              <a:t>ahmad</a:t>
            </a:r>
            <a:r>
              <a:rPr lang="en-US" sz="1800" b="1" dirty="0">
                <a:solidFill>
                  <a:srgbClr val="C00000"/>
                </a:solidFill>
              </a:rPr>
              <a:t> </a:t>
            </a:r>
            <a:r>
              <a:rPr lang="en-US" sz="1800" b="1" dirty="0" err="1">
                <a:solidFill>
                  <a:srgbClr val="C00000"/>
                </a:solidFill>
              </a:rPr>
              <a:t>abu</a:t>
            </a:r>
            <a:r>
              <a:rPr lang="en-US" sz="1800" b="1" dirty="0">
                <a:solidFill>
                  <a:srgbClr val="C00000"/>
                </a:solidFill>
              </a:rPr>
              <a:t> </a:t>
            </a:r>
            <a:r>
              <a:rPr lang="en-US" sz="1800" b="1" dirty="0" err="1">
                <a:solidFill>
                  <a:srgbClr val="C00000"/>
                </a:solidFill>
              </a:rPr>
              <a:t>morad</a:t>
            </a:r>
            <a:r>
              <a:rPr lang="en-US" sz="1800" b="1" dirty="0">
                <a:solidFill>
                  <a:srgbClr val="C00000"/>
                </a:solidFill>
              </a:rPr>
              <a:t>   MD</a:t>
            </a:r>
            <a:endParaRPr lang="en-US" sz="1800">
              <a:ea typeface="+mj-lt"/>
              <a:cs typeface="+mj-lt"/>
            </a:endParaRPr>
          </a:p>
          <a:p>
            <a:pPr marL="273050" indent="-273050">
              <a:spcBef>
                <a:spcPts val="600"/>
              </a:spcBef>
              <a:spcAft>
                <a:spcPts val="0"/>
              </a:spcAft>
              <a:defRPr/>
            </a:pPr>
            <a:r>
              <a:rPr lang="en-US" sz="1800" b="1" dirty="0">
                <a:solidFill>
                  <a:srgbClr val="C00000"/>
                </a:solidFill>
              </a:rPr>
              <a:t>Department of Microbiology and immunology </a:t>
            </a:r>
            <a:endParaRPr lang="en-US" sz="1800">
              <a:ea typeface="+mj-lt"/>
              <a:cs typeface="+mj-lt"/>
            </a:endParaRPr>
          </a:p>
          <a:p>
            <a:pPr marL="273050" indent="-273050">
              <a:spcBef>
                <a:spcPts val="600"/>
              </a:spcBef>
              <a:spcAft>
                <a:spcPts val="0"/>
              </a:spcAft>
              <a:defRPr/>
            </a:pPr>
            <a:r>
              <a:rPr lang="en-US" sz="1800" b="1" dirty="0">
                <a:solidFill>
                  <a:srgbClr val="C00000"/>
                </a:solidFill>
              </a:rPr>
              <a:t>Faculty of Medicine, </a:t>
            </a:r>
            <a:r>
              <a:rPr lang="en-US" sz="1800" b="1" dirty="0" err="1">
                <a:solidFill>
                  <a:srgbClr val="C00000"/>
                </a:solidFill>
              </a:rPr>
              <a:t>Mu’tah</a:t>
            </a:r>
            <a:r>
              <a:rPr lang="en-US" sz="1800" b="1" dirty="0">
                <a:solidFill>
                  <a:srgbClr val="C00000"/>
                </a:solidFill>
              </a:rPr>
              <a:t> University</a:t>
            </a:r>
            <a:br>
              <a:rPr lang="en-US" sz="2800" b="1" dirty="0">
                <a:solidFill>
                  <a:srgbClr val="C00000"/>
                </a:solidFill>
              </a:rPr>
            </a:br>
            <a:r>
              <a:rPr lang="en-US" sz="2800" b="1" dirty="0">
                <a:solidFill>
                  <a:schemeClr val="tx1"/>
                </a:solidFill>
              </a:rPr>
              <a:t>Lab 4</a:t>
            </a:r>
            <a:br>
              <a:rPr lang="en-US" sz="2800" dirty="0">
                <a:solidFill>
                  <a:schemeClr val="bg1">
                    <a:lumMod val="50000"/>
                  </a:schemeClr>
                </a:solidFill>
              </a:rPr>
            </a:br>
            <a:br>
              <a:rPr lang="en-US" sz="2800" dirty="0">
                <a:latin typeface="+mn-lt"/>
              </a:rPr>
            </a:br>
            <a:endParaRPr lang="en-US" sz="2800">
              <a:latin typeface="+mn-lt"/>
              <a:cs typeface="Calibri"/>
            </a:endParaRPr>
          </a:p>
        </p:txBody>
      </p:sp>
      <p:pic>
        <p:nvPicPr>
          <p:cNvPr id="2051" name="Picture 2" descr="http://2.bp.blogspot.com/-0EwARAWIH1Y/TjmAd1yVdZI/AAAAAAAAAFc/YRWh56gfFbE/s320/Q3PBF00Z.jpg">
            <a:extLst>
              <a:ext uri="{FF2B5EF4-FFF2-40B4-BE49-F238E27FC236}">
                <a16:creationId xmlns:a16="http://schemas.microsoft.com/office/drawing/2014/main" id="{17FC7033-06AF-284A-7713-FFC59E301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167" y="3426959"/>
            <a:ext cx="4572000" cy="32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A picture containing gambling house, scene, indoor, room&#10;&#10;Description automatically generated">
            <a:extLst>
              <a:ext uri="{FF2B5EF4-FFF2-40B4-BE49-F238E27FC236}">
                <a16:creationId xmlns:a16="http://schemas.microsoft.com/office/drawing/2014/main" id="{612D76CE-CBAE-16BD-15C7-76FA73E7E138}"/>
              </a:ext>
            </a:extLst>
          </p:cNvPr>
          <p:cNvPicPr>
            <a:picLocks noChangeAspect="1"/>
          </p:cNvPicPr>
          <p:nvPr/>
        </p:nvPicPr>
        <p:blipFill>
          <a:blip r:embed="rId3"/>
          <a:stretch>
            <a:fillRect/>
          </a:stretch>
        </p:blipFill>
        <p:spPr>
          <a:xfrm>
            <a:off x="914400" y="3423418"/>
            <a:ext cx="3221665" cy="32009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1594359-331C-EF2B-C57B-6C173A96DF74}"/>
              </a:ext>
            </a:extLst>
          </p:cNvPr>
          <p:cNvGraphicFramePr>
            <a:graphicFrameLocks noGrp="1"/>
          </p:cNvGraphicFramePr>
          <p:nvPr/>
        </p:nvGraphicFramePr>
        <p:xfrm>
          <a:off x="990600" y="685800"/>
          <a:ext cx="7239000" cy="5608637"/>
        </p:xfrm>
        <a:graphic>
          <a:graphicData uri="http://schemas.openxmlformats.org/drawingml/2006/table">
            <a:tbl>
              <a:tblPr/>
              <a:tblGrid>
                <a:gridCol w="1956487">
                  <a:extLst>
                    <a:ext uri="{9D8B030D-6E8A-4147-A177-3AD203B41FA5}">
                      <a16:colId xmlns:a16="http://schemas.microsoft.com/office/drawing/2014/main" val="20000"/>
                    </a:ext>
                  </a:extLst>
                </a:gridCol>
                <a:gridCol w="1510757">
                  <a:extLst>
                    <a:ext uri="{9D8B030D-6E8A-4147-A177-3AD203B41FA5}">
                      <a16:colId xmlns:a16="http://schemas.microsoft.com/office/drawing/2014/main" val="20001"/>
                    </a:ext>
                  </a:extLst>
                </a:gridCol>
                <a:gridCol w="142331">
                  <a:extLst>
                    <a:ext uri="{9D8B030D-6E8A-4147-A177-3AD203B41FA5}">
                      <a16:colId xmlns:a16="http://schemas.microsoft.com/office/drawing/2014/main" val="20002"/>
                    </a:ext>
                  </a:extLst>
                </a:gridCol>
                <a:gridCol w="1822602">
                  <a:extLst>
                    <a:ext uri="{9D8B030D-6E8A-4147-A177-3AD203B41FA5}">
                      <a16:colId xmlns:a16="http://schemas.microsoft.com/office/drawing/2014/main" val="20003"/>
                    </a:ext>
                  </a:extLst>
                </a:gridCol>
                <a:gridCol w="1806823">
                  <a:extLst>
                    <a:ext uri="{9D8B030D-6E8A-4147-A177-3AD203B41FA5}">
                      <a16:colId xmlns:a16="http://schemas.microsoft.com/office/drawing/2014/main" val="20004"/>
                    </a:ext>
                  </a:extLst>
                </a:gridCol>
              </a:tblGrid>
              <a:tr h="551650">
                <a:tc gridSpan="5">
                  <a:txBody>
                    <a:bodyPr/>
                    <a:lstStyle/>
                    <a:p>
                      <a:pPr marL="0" marR="0" algn="r">
                        <a:lnSpc>
                          <a:spcPct val="115000"/>
                        </a:lnSpc>
                        <a:spcBef>
                          <a:spcPts val="0"/>
                        </a:spcBef>
                        <a:spcAft>
                          <a:spcPts val="0"/>
                        </a:spcAft>
                      </a:pPr>
                      <a:r>
                        <a:rPr lang="en-US" sz="1600" i="1" dirty="0" err="1">
                          <a:solidFill>
                            <a:srgbClr val="000000"/>
                          </a:solidFill>
                          <a:latin typeface="Times New Roman"/>
                          <a:ea typeface="Calibri"/>
                        </a:rPr>
                        <a:t>Stapylococcus</a:t>
                      </a:r>
                      <a:r>
                        <a:rPr lang="en-US" sz="1600" i="1" dirty="0">
                          <a:solidFill>
                            <a:srgbClr val="000000"/>
                          </a:solidFill>
                          <a:latin typeface="Times New Roman"/>
                          <a:ea typeface="Calibri"/>
                        </a:rPr>
                        <a:t> aureus </a:t>
                      </a:r>
                      <a:endParaRPr lang="en-US" sz="1600" dirty="0">
                        <a:solidFill>
                          <a:srgbClr val="000000"/>
                        </a:solidFill>
                        <a:latin typeface="Times New Roman"/>
                        <a:ea typeface="Calibri"/>
                      </a:endParaRPr>
                    </a:p>
                    <a:p>
                      <a:pPr marL="0" marR="0" algn="r">
                        <a:lnSpc>
                          <a:spcPct val="115000"/>
                        </a:lnSpc>
                        <a:spcBef>
                          <a:spcPts val="0"/>
                        </a:spcBef>
                        <a:spcAft>
                          <a:spcPts val="0"/>
                        </a:spcAft>
                      </a:pPr>
                      <a:r>
                        <a:rPr lang="en-US" sz="1600" i="1" dirty="0">
                          <a:solidFill>
                            <a:srgbClr val="000000"/>
                          </a:solidFill>
                          <a:latin typeface="Times New Roman"/>
                          <a:ea typeface="Calibri"/>
                        </a:rPr>
                        <a:t>Streptococcus pyogenes  </a:t>
                      </a:r>
                      <a:endParaRPr lang="en-US" sz="1600" dirty="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6334">
                <a:tc rowSpan="2">
                  <a:txBody>
                    <a:bodyPr/>
                    <a:lstStyle/>
                    <a:p>
                      <a:pPr marL="0" marR="0" algn="ctr">
                        <a:lnSpc>
                          <a:spcPct val="115000"/>
                        </a:lnSpc>
                        <a:spcBef>
                          <a:spcPts val="0"/>
                        </a:spcBef>
                        <a:spcAft>
                          <a:spcPts val="0"/>
                        </a:spcAft>
                      </a:pPr>
                      <a:r>
                        <a:rPr lang="en-US" sz="1600" b="1" dirty="0">
                          <a:solidFill>
                            <a:srgbClr val="000000"/>
                          </a:solidFill>
                          <a:latin typeface="Times New Roman"/>
                          <a:ea typeface="Calibri"/>
                        </a:rPr>
                        <a:t>Bacteria </a:t>
                      </a:r>
                      <a:endParaRPr lang="en-US" sz="1600" dirty="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600" b="1" dirty="0">
                          <a:solidFill>
                            <a:srgbClr val="000000"/>
                          </a:solidFill>
                          <a:latin typeface="Times New Roman"/>
                          <a:ea typeface="Calibri"/>
                        </a:rPr>
                        <a:t>Gram positive </a:t>
                      </a:r>
                      <a:endParaRPr lang="en-US" sz="1600" dirty="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600" dirty="0" err="1">
                          <a:solidFill>
                            <a:srgbClr val="000000"/>
                          </a:solidFill>
                          <a:latin typeface="Times New Roman"/>
                          <a:ea typeface="Calibri"/>
                        </a:rPr>
                        <a:t>Enterococci</a:t>
                      </a:r>
                      <a:r>
                        <a:rPr lang="en-US" sz="1600" dirty="0">
                          <a:solidFill>
                            <a:srgbClr val="000000"/>
                          </a:solidFill>
                          <a:latin typeface="Times New Roman"/>
                          <a:ea typeface="Calibri"/>
                        </a:rPr>
                        <a:t> </a:t>
                      </a: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i="1">
                          <a:solidFill>
                            <a:srgbClr val="000000"/>
                          </a:solidFill>
                          <a:latin typeface="Times New Roman"/>
                          <a:ea typeface="Calibri"/>
                        </a:rPr>
                        <a:t>Streptococcus </a:t>
                      </a:r>
                      <a:endParaRPr lang="en-US" sz="1600">
                        <a:solidFill>
                          <a:srgbClr val="000000"/>
                        </a:solidFill>
                        <a:latin typeface="Times New Roman"/>
                        <a:ea typeface="Calibri"/>
                      </a:endParaRPr>
                    </a:p>
                    <a:p>
                      <a:pPr marL="0" marR="0" algn="just">
                        <a:lnSpc>
                          <a:spcPct val="115000"/>
                        </a:lnSpc>
                        <a:spcBef>
                          <a:spcPts val="0"/>
                        </a:spcBef>
                        <a:spcAft>
                          <a:spcPts val="0"/>
                        </a:spcAft>
                      </a:pPr>
                      <a:r>
                        <a:rPr lang="en-US" sz="1600" i="1">
                          <a:solidFill>
                            <a:srgbClr val="000000"/>
                          </a:solidFill>
                          <a:latin typeface="Times New Roman"/>
                          <a:ea typeface="Calibri"/>
                        </a:rPr>
                        <a:t>facalis </a:t>
                      </a:r>
                      <a:endParaRPr lang="en-US" sz="1600">
                        <a:solidFill>
                          <a:srgbClr val="000000"/>
                        </a:solidFill>
                        <a:latin typeface="Times New Roman"/>
                        <a:ea typeface="Calibri"/>
                      </a:endParaRPr>
                    </a:p>
                    <a:p>
                      <a:pPr marL="0" marR="0" algn="just">
                        <a:lnSpc>
                          <a:spcPct val="115000"/>
                        </a:lnSpc>
                        <a:spcBef>
                          <a:spcPts val="0"/>
                        </a:spcBef>
                        <a:spcAft>
                          <a:spcPts val="0"/>
                        </a:spcAft>
                      </a:pPr>
                      <a:r>
                        <a:rPr lang="en-US" sz="1600" i="1">
                          <a:solidFill>
                            <a:srgbClr val="000000"/>
                          </a:solidFill>
                          <a:latin typeface="Times New Roman"/>
                          <a:ea typeface="Calibri"/>
                        </a:rPr>
                        <a:t>Streptococcus </a:t>
                      </a:r>
                      <a:endParaRPr lang="en-US" sz="1600">
                        <a:solidFill>
                          <a:srgbClr val="000000"/>
                        </a:solidFill>
                        <a:latin typeface="Times New Roman"/>
                        <a:ea typeface="Calibri"/>
                      </a:endParaRPr>
                    </a:p>
                    <a:p>
                      <a:pPr marL="0" marR="0" algn="just">
                        <a:lnSpc>
                          <a:spcPct val="115000"/>
                        </a:lnSpc>
                        <a:spcBef>
                          <a:spcPts val="0"/>
                        </a:spcBef>
                        <a:spcAft>
                          <a:spcPts val="0"/>
                        </a:spcAft>
                      </a:pPr>
                      <a:r>
                        <a:rPr lang="en-US" sz="1600" i="1">
                          <a:solidFill>
                            <a:srgbClr val="000000"/>
                          </a:solidFill>
                          <a:latin typeface="Times New Roman"/>
                          <a:ea typeface="Calibri"/>
                        </a:rPr>
                        <a:t>faecium </a:t>
                      </a:r>
                      <a:endParaRPr lang="en-US" sz="160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26334">
                <a:tc vMerge="1">
                  <a:txBody>
                    <a:bodyPr/>
                    <a:lstStyle/>
                    <a:p>
                      <a:endParaRPr lang="en-US"/>
                    </a:p>
                  </a:txBody>
                  <a:tcPr/>
                </a:tc>
                <a:tc>
                  <a:txBody>
                    <a:bodyPr/>
                    <a:lstStyle/>
                    <a:p>
                      <a:pPr marL="0" marR="0" algn="ctr">
                        <a:lnSpc>
                          <a:spcPct val="115000"/>
                        </a:lnSpc>
                        <a:spcBef>
                          <a:spcPts val="0"/>
                        </a:spcBef>
                        <a:spcAft>
                          <a:spcPts val="0"/>
                        </a:spcAft>
                      </a:pPr>
                      <a:r>
                        <a:rPr lang="en-US" sz="1600" b="1" dirty="0">
                          <a:solidFill>
                            <a:srgbClr val="000000"/>
                          </a:solidFill>
                          <a:latin typeface="Times New Roman"/>
                          <a:ea typeface="Calibri"/>
                        </a:rPr>
                        <a:t>Gram negative </a:t>
                      </a:r>
                      <a:endParaRPr lang="en-US" sz="1600" dirty="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nSpc>
                          <a:spcPct val="115000"/>
                        </a:lnSpc>
                        <a:spcBef>
                          <a:spcPts val="0"/>
                        </a:spcBef>
                        <a:spcAft>
                          <a:spcPts val="0"/>
                        </a:spcAft>
                      </a:pPr>
                      <a:r>
                        <a:rPr lang="en-US" sz="1600" i="1" dirty="0">
                          <a:solidFill>
                            <a:srgbClr val="000000"/>
                          </a:solidFill>
                          <a:latin typeface="Times New Roman"/>
                          <a:ea typeface="Calibri"/>
                        </a:rPr>
                        <a:t>Escherichia coli </a:t>
                      </a:r>
                      <a:endParaRPr lang="en-US" sz="1600" dirty="0">
                        <a:solidFill>
                          <a:srgbClr val="000000"/>
                        </a:solidFill>
                        <a:latin typeface="Times New Roman"/>
                        <a:ea typeface="Calibri"/>
                      </a:endParaRPr>
                    </a:p>
                    <a:p>
                      <a:pPr marL="0" marR="0">
                        <a:lnSpc>
                          <a:spcPct val="115000"/>
                        </a:lnSpc>
                        <a:spcBef>
                          <a:spcPts val="0"/>
                        </a:spcBef>
                        <a:spcAft>
                          <a:spcPts val="0"/>
                        </a:spcAft>
                      </a:pPr>
                      <a:r>
                        <a:rPr lang="en-US" sz="1600" i="1" dirty="0">
                          <a:solidFill>
                            <a:srgbClr val="000000"/>
                          </a:solidFill>
                          <a:latin typeface="Times New Roman"/>
                          <a:ea typeface="Calibri"/>
                        </a:rPr>
                        <a:t>Pseudomonas aeruginosa </a:t>
                      </a:r>
                      <a:endParaRPr lang="en-US" sz="1600" dirty="0">
                        <a:solidFill>
                          <a:srgbClr val="000000"/>
                        </a:solidFill>
                        <a:latin typeface="Times New Roman"/>
                        <a:ea typeface="Calibri"/>
                      </a:endParaRPr>
                    </a:p>
                    <a:p>
                      <a:pPr marL="0" marR="0" algn="just">
                        <a:lnSpc>
                          <a:spcPct val="115000"/>
                        </a:lnSpc>
                        <a:spcBef>
                          <a:spcPts val="0"/>
                        </a:spcBef>
                        <a:spcAft>
                          <a:spcPts val="0"/>
                        </a:spcAft>
                      </a:pPr>
                      <a:r>
                        <a:rPr lang="en-US" sz="1600" i="1" dirty="0">
                          <a:solidFill>
                            <a:srgbClr val="000000"/>
                          </a:solidFill>
                          <a:latin typeface="Times New Roman"/>
                          <a:ea typeface="Calibri"/>
                        </a:rPr>
                        <a:t>Proteus </a:t>
                      </a:r>
                      <a:r>
                        <a:rPr lang="en-US" sz="1600" i="1" dirty="0" err="1">
                          <a:solidFill>
                            <a:srgbClr val="000000"/>
                          </a:solidFill>
                          <a:latin typeface="Times New Roman"/>
                          <a:ea typeface="Calibri"/>
                        </a:rPr>
                        <a:t>vulgaris</a:t>
                      </a:r>
                      <a:r>
                        <a:rPr lang="en-US" sz="1600" i="1" dirty="0">
                          <a:solidFill>
                            <a:srgbClr val="000000"/>
                          </a:solidFill>
                          <a:latin typeface="Times New Roman"/>
                          <a:ea typeface="Calibri"/>
                        </a:rPr>
                        <a:t> </a:t>
                      </a:r>
                      <a:endParaRPr lang="en-US" sz="1600" dirty="0">
                        <a:solidFill>
                          <a:srgbClr val="000000"/>
                        </a:solidFill>
                        <a:latin typeface="Times New Roman"/>
                        <a:ea typeface="Calibri"/>
                      </a:endParaRPr>
                    </a:p>
                    <a:p>
                      <a:pPr marL="0" marR="0" algn="just">
                        <a:lnSpc>
                          <a:spcPct val="115000"/>
                        </a:lnSpc>
                        <a:spcBef>
                          <a:spcPts val="0"/>
                        </a:spcBef>
                        <a:spcAft>
                          <a:spcPts val="0"/>
                        </a:spcAft>
                      </a:pPr>
                      <a:r>
                        <a:rPr lang="en-US" sz="1600" i="1" dirty="0">
                          <a:solidFill>
                            <a:srgbClr val="000000"/>
                          </a:solidFill>
                          <a:latin typeface="Times New Roman"/>
                          <a:ea typeface="Calibri"/>
                        </a:rPr>
                        <a:t>Klebsiella pneumoniae </a:t>
                      </a:r>
                      <a:endParaRPr lang="en-US" sz="1600" dirty="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13677">
                <a:tc>
                  <a:txBody>
                    <a:bodyPr/>
                    <a:lstStyle/>
                    <a:p>
                      <a:pPr marL="0" marR="0" algn="just">
                        <a:lnSpc>
                          <a:spcPct val="115000"/>
                        </a:lnSpc>
                        <a:spcBef>
                          <a:spcPts val="0"/>
                        </a:spcBef>
                        <a:spcAft>
                          <a:spcPts val="0"/>
                        </a:spcAft>
                      </a:pPr>
                      <a:r>
                        <a:rPr lang="en-US" sz="1600" b="1">
                          <a:solidFill>
                            <a:srgbClr val="000000"/>
                          </a:solidFill>
                          <a:latin typeface="Times New Roman"/>
                          <a:ea typeface="Calibri"/>
                        </a:rPr>
                        <a:t>Viruses_________ </a:t>
                      </a:r>
                      <a:endParaRPr lang="en-US" sz="160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solidFill>
                            <a:srgbClr val="000000"/>
                          </a:solidFill>
                          <a:latin typeface="Times New Roman"/>
                          <a:ea typeface="Calibri"/>
                        </a:rPr>
                        <a:t>Venereal </a:t>
                      </a:r>
                      <a:endParaRPr lang="en-US" sz="1600">
                        <a:solidFill>
                          <a:srgbClr val="000000"/>
                        </a:solidFill>
                        <a:latin typeface="Times New Roman"/>
                        <a:ea typeface="Calibri"/>
                      </a:endParaRPr>
                    </a:p>
                    <a:p>
                      <a:pPr marL="0" marR="0" algn="ctr">
                        <a:lnSpc>
                          <a:spcPct val="115000"/>
                        </a:lnSpc>
                        <a:spcBef>
                          <a:spcPts val="0"/>
                        </a:spcBef>
                        <a:spcAft>
                          <a:spcPts val="0"/>
                        </a:spcAft>
                      </a:pPr>
                      <a:r>
                        <a:rPr lang="en-US" sz="1600" b="1">
                          <a:solidFill>
                            <a:srgbClr val="000000"/>
                          </a:solidFill>
                          <a:latin typeface="Times New Roman"/>
                          <a:ea typeface="Calibri"/>
                        </a:rPr>
                        <a:t>Disease </a:t>
                      </a:r>
                      <a:endParaRPr lang="en-US" sz="1600">
                        <a:solidFill>
                          <a:srgbClr val="000000"/>
                        </a:solidFill>
                        <a:latin typeface="Times New Roman"/>
                        <a:ea typeface="Calibri"/>
                      </a:endParaRPr>
                    </a:p>
                    <a:p>
                      <a:pPr marL="0" marR="0" algn="ctr">
                        <a:lnSpc>
                          <a:spcPct val="115000"/>
                        </a:lnSpc>
                        <a:spcBef>
                          <a:spcPts val="0"/>
                        </a:spcBef>
                        <a:spcAft>
                          <a:spcPts val="0"/>
                        </a:spcAft>
                      </a:pPr>
                      <a:r>
                        <a:rPr lang="en-US" sz="1600">
                          <a:solidFill>
                            <a:srgbClr val="000000"/>
                          </a:solidFill>
                          <a:latin typeface="Times New Roman"/>
                          <a:ea typeface="Calibri"/>
                        </a:rPr>
                        <a:t>________________ </a:t>
                      </a: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just">
                        <a:lnSpc>
                          <a:spcPct val="115000"/>
                        </a:lnSpc>
                        <a:spcBef>
                          <a:spcPts val="0"/>
                        </a:spcBef>
                        <a:spcAft>
                          <a:spcPts val="0"/>
                        </a:spcAft>
                      </a:pPr>
                      <a:r>
                        <a:rPr lang="en-US" sz="1600" i="1" dirty="0">
                          <a:solidFill>
                            <a:srgbClr val="000000"/>
                          </a:solidFill>
                          <a:latin typeface="Times New Roman"/>
                          <a:ea typeface="Calibri"/>
                        </a:rPr>
                        <a:t>Treponema pallidum </a:t>
                      </a:r>
                      <a:endParaRPr lang="en-US" sz="1600" dirty="0">
                        <a:solidFill>
                          <a:srgbClr val="000000"/>
                        </a:solidFill>
                        <a:latin typeface="Times New Roman"/>
                        <a:ea typeface="Calibri"/>
                      </a:endParaRPr>
                    </a:p>
                    <a:p>
                      <a:pPr marL="0" marR="0" algn="just">
                        <a:lnSpc>
                          <a:spcPct val="115000"/>
                        </a:lnSpc>
                        <a:spcBef>
                          <a:spcPts val="0"/>
                        </a:spcBef>
                        <a:spcAft>
                          <a:spcPts val="0"/>
                        </a:spcAft>
                      </a:pPr>
                      <a:r>
                        <a:rPr lang="en-US" sz="1600" i="1" dirty="0">
                          <a:solidFill>
                            <a:srgbClr val="000000"/>
                          </a:solidFill>
                          <a:latin typeface="Times New Roman"/>
                          <a:ea typeface="Calibri"/>
                        </a:rPr>
                        <a:t>Neisseria gonorrhoeae </a:t>
                      </a:r>
                      <a:endParaRPr lang="en-US" sz="1600" dirty="0">
                        <a:solidFill>
                          <a:srgbClr val="000000"/>
                        </a:solidFill>
                        <a:latin typeface="Times New Roman"/>
                        <a:ea typeface="Calibri"/>
                      </a:endParaRPr>
                    </a:p>
                    <a:p>
                      <a:pPr marL="0" marR="0" algn="just">
                        <a:lnSpc>
                          <a:spcPct val="115000"/>
                        </a:lnSpc>
                        <a:spcBef>
                          <a:spcPts val="0"/>
                        </a:spcBef>
                        <a:spcAft>
                          <a:spcPts val="0"/>
                        </a:spcAft>
                      </a:pPr>
                      <a:r>
                        <a:rPr lang="en-US" sz="1600" i="1" dirty="0" err="1">
                          <a:solidFill>
                            <a:srgbClr val="000000"/>
                          </a:solidFill>
                          <a:latin typeface="Times New Roman"/>
                          <a:ea typeface="Calibri"/>
                        </a:rPr>
                        <a:t>Hemophillus</a:t>
                      </a:r>
                      <a:r>
                        <a:rPr lang="en-US" sz="1600" i="1" dirty="0">
                          <a:solidFill>
                            <a:srgbClr val="000000"/>
                          </a:solidFill>
                          <a:latin typeface="Times New Roman"/>
                          <a:ea typeface="Calibri"/>
                        </a:rPr>
                        <a:t> </a:t>
                      </a:r>
                      <a:r>
                        <a:rPr lang="en-US" sz="1600" i="1" dirty="0" err="1">
                          <a:solidFill>
                            <a:srgbClr val="000000"/>
                          </a:solidFill>
                          <a:latin typeface="Times New Roman"/>
                          <a:ea typeface="Calibri"/>
                        </a:rPr>
                        <a:t>ducreyi</a:t>
                      </a:r>
                      <a:r>
                        <a:rPr lang="en-US" sz="1600" i="1" dirty="0">
                          <a:solidFill>
                            <a:srgbClr val="000000"/>
                          </a:solidFill>
                          <a:latin typeface="Times New Roman"/>
                          <a:ea typeface="Calibri"/>
                        </a:rPr>
                        <a:t> </a:t>
                      </a:r>
                      <a:endParaRPr lang="en-US" sz="1600" dirty="0">
                        <a:solidFill>
                          <a:srgbClr val="000000"/>
                        </a:solidFill>
                        <a:latin typeface="Times New Roman"/>
                        <a:ea typeface="Calibri"/>
                      </a:endParaRPr>
                    </a:p>
                    <a:p>
                      <a:pPr marL="0" marR="0" algn="just">
                        <a:lnSpc>
                          <a:spcPct val="115000"/>
                        </a:lnSpc>
                        <a:spcBef>
                          <a:spcPts val="0"/>
                        </a:spcBef>
                        <a:spcAft>
                          <a:spcPts val="0"/>
                        </a:spcAft>
                      </a:pPr>
                      <a:r>
                        <a:rPr lang="en-US" sz="1600" i="1" dirty="0" err="1">
                          <a:solidFill>
                            <a:srgbClr val="000000"/>
                          </a:solidFill>
                          <a:latin typeface="Times New Roman"/>
                          <a:ea typeface="Calibri"/>
                        </a:rPr>
                        <a:t>Calymnatobacterium</a:t>
                      </a:r>
                      <a:r>
                        <a:rPr lang="en-US" sz="1600" i="1" dirty="0">
                          <a:solidFill>
                            <a:srgbClr val="000000"/>
                          </a:solidFill>
                          <a:latin typeface="Times New Roman"/>
                          <a:ea typeface="Calibri"/>
                        </a:rPr>
                        <a:t> </a:t>
                      </a:r>
                      <a:r>
                        <a:rPr lang="en-US" sz="1600" i="1" dirty="0" err="1">
                          <a:solidFill>
                            <a:srgbClr val="000000"/>
                          </a:solidFill>
                          <a:latin typeface="Times New Roman"/>
                          <a:ea typeface="Calibri"/>
                        </a:rPr>
                        <a:t>granulomatis</a:t>
                      </a:r>
                      <a:r>
                        <a:rPr lang="en-US" sz="1600" i="1" dirty="0">
                          <a:solidFill>
                            <a:srgbClr val="000000"/>
                          </a:solidFill>
                          <a:latin typeface="Times New Roman"/>
                          <a:ea typeface="Calibri"/>
                        </a:rPr>
                        <a:t> </a:t>
                      </a:r>
                      <a:endParaRPr lang="en-US" sz="1600" dirty="0">
                        <a:solidFill>
                          <a:srgbClr val="000000"/>
                        </a:solidFill>
                        <a:latin typeface="Times New Roman"/>
                        <a:ea typeface="Calibri"/>
                      </a:endParaRPr>
                    </a:p>
                    <a:p>
                      <a:pPr marL="0" marR="0" algn="just">
                        <a:lnSpc>
                          <a:spcPct val="115000"/>
                        </a:lnSpc>
                        <a:spcBef>
                          <a:spcPts val="0"/>
                        </a:spcBef>
                        <a:spcAft>
                          <a:spcPts val="0"/>
                        </a:spcAft>
                      </a:pPr>
                      <a:r>
                        <a:rPr lang="en-US" sz="1600" dirty="0">
                          <a:solidFill>
                            <a:srgbClr val="000000"/>
                          </a:solidFill>
                          <a:latin typeface="Times New Roman"/>
                          <a:ea typeface="Calibri"/>
                        </a:rPr>
                        <a:t>_</a:t>
                      </a:r>
                      <a:r>
                        <a:rPr lang="en-US" sz="1600" i="1" dirty="0">
                          <a:solidFill>
                            <a:srgbClr val="000000"/>
                          </a:solidFill>
                          <a:latin typeface="Times New Roman"/>
                          <a:ea typeface="Calibri"/>
                        </a:rPr>
                        <a:t>Herpes </a:t>
                      </a:r>
                      <a:r>
                        <a:rPr lang="en-US" sz="1600" i="1" dirty="0" err="1">
                          <a:solidFill>
                            <a:srgbClr val="000000"/>
                          </a:solidFill>
                          <a:latin typeface="Times New Roman"/>
                          <a:ea typeface="Calibri"/>
                        </a:rPr>
                        <a:t>hominus</a:t>
                      </a:r>
                      <a:r>
                        <a:rPr lang="en-US" sz="1600" i="1" dirty="0">
                          <a:solidFill>
                            <a:srgbClr val="000000"/>
                          </a:solidFill>
                          <a:latin typeface="Times New Roman"/>
                          <a:ea typeface="Calibri"/>
                        </a:rPr>
                        <a:t> (type 11) </a:t>
                      </a:r>
                      <a:endParaRPr lang="en-US" sz="1600" dirty="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just">
                        <a:lnSpc>
                          <a:spcPct val="115000"/>
                        </a:lnSpc>
                        <a:spcBef>
                          <a:spcPts val="0"/>
                        </a:spcBef>
                        <a:spcAft>
                          <a:spcPts val="0"/>
                        </a:spcAft>
                      </a:pPr>
                      <a:endParaRPr lang="en-US" sz="140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838992">
                <a:tc>
                  <a:txBody>
                    <a:bodyPr/>
                    <a:lstStyle/>
                    <a:p>
                      <a:pPr marL="0" marR="0" algn="just">
                        <a:lnSpc>
                          <a:spcPct val="115000"/>
                        </a:lnSpc>
                        <a:spcBef>
                          <a:spcPts val="0"/>
                        </a:spcBef>
                        <a:spcAft>
                          <a:spcPts val="0"/>
                        </a:spcAft>
                      </a:pPr>
                      <a:r>
                        <a:rPr lang="en-US" sz="1600" b="1">
                          <a:solidFill>
                            <a:srgbClr val="000000"/>
                          </a:solidFill>
                          <a:latin typeface="Times New Roman"/>
                          <a:ea typeface="Calibri"/>
                        </a:rPr>
                        <a:t>Fungi </a:t>
                      </a:r>
                      <a:endParaRPr lang="en-US" sz="160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just">
                        <a:lnSpc>
                          <a:spcPct val="115000"/>
                        </a:lnSpc>
                        <a:spcBef>
                          <a:spcPts val="0"/>
                        </a:spcBef>
                        <a:spcAft>
                          <a:spcPts val="0"/>
                        </a:spcAft>
                      </a:pPr>
                      <a:r>
                        <a:rPr lang="en-US" sz="1600" i="1">
                          <a:solidFill>
                            <a:srgbClr val="000000"/>
                          </a:solidFill>
                          <a:latin typeface="Times New Roman"/>
                          <a:ea typeface="Calibri"/>
                        </a:rPr>
                        <a:t>Candida albicans </a:t>
                      </a:r>
                      <a:endParaRPr lang="en-US" sz="1600">
                        <a:solidFill>
                          <a:srgbClr val="000000"/>
                        </a:solidFill>
                        <a:latin typeface="Times New Roman"/>
                        <a:ea typeface="Calibri"/>
                      </a:endParaRPr>
                    </a:p>
                    <a:p>
                      <a:pPr marL="0" marR="0" algn="just">
                        <a:lnSpc>
                          <a:spcPct val="115000"/>
                        </a:lnSpc>
                        <a:spcBef>
                          <a:spcPts val="0"/>
                        </a:spcBef>
                        <a:spcAft>
                          <a:spcPts val="0"/>
                        </a:spcAft>
                      </a:pPr>
                      <a:r>
                        <a:rPr lang="en-US" sz="1600" i="1">
                          <a:solidFill>
                            <a:srgbClr val="000000"/>
                          </a:solidFill>
                          <a:latin typeface="Times New Roman"/>
                          <a:ea typeface="Calibri"/>
                        </a:rPr>
                        <a:t>Blastomyces dermatitidis </a:t>
                      </a:r>
                      <a:endParaRPr lang="en-US" sz="1600">
                        <a:solidFill>
                          <a:srgbClr val="000000"/>
                        </a:solidFill>
                        <a:latin typeface="Times New Roman"/>
                        <a:ea typeface="Calibri"/>
                      </a:endParaRPr>
                    </a:p>
                    <a:p>
                      <a:pPr marL="0" marR="0" algn="just">
                        <a:lnSpc>
                          <a:spcPct val="115000"/>
                        </a:lnSpc>
                        <a:spcBef>
                          <a:spcPts val="0"/>
                        </a:spcBef>
                        <a:spcAft>
                          <a:spcPts val="0"/>
                        </a:spcAft>
                      </a:pPr>
                      <a:r>
                        <a:rPr lang="en-US" sz="1600" i="1">
                          <a:solidFill>
                            <a:srgbClr val="000000"/>
                          </a:solidFill>
                          <a:latin typeface="Times New Roman"/>
                          <a:ea typeface="Calibri"/>
                        </a:rPr>
                        <a:t>Coccidioides bancrofti </a:t>
                      </a:r>
                      <a:endParaRPr lang="en-US" sz="160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51650">
                <a:tc>
                  <a:txBody>
                    <a:bodyPr/>
                    <a:lstStyle/>
                    <a:p>
                      <a:pPr marL="0" marR="0" algn="just">
                        <a:lnSpc>
                          <a:spcPct val="115000"/>
                        </a:lnSpc>
                        <a:spcBef>
                          <a:spcPts val="0"/>
                        </a:spcBef>
                        <a:spcAft>
                          <a:spcPts val="0"/>
                        </a:spcAft>
                      </a:pPr>
                      <a:r>
                        <a:rPr lang="en-US" sz="1600" b="1">
                          <a:solidFill>
                            <a:srgbClr val="000000"/>
                          </a:solidFill>
                          <a:latin typeface="Times New Roman"/>
                          <a:ea typeface="Calibri"/>
                        </a:rPr>
                        <a:t>Protozoa </a:t>
                      </a:r>
                      <a:endParaRPr lang="en-US" sz="160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just">
                        <a:lnSpc>
                          <a:spcPct val="115000"/>
                        </a:lnSpc>
                        <a:spcBef>
                          <a:spcPts val="0"/>
                        </a:spcBef>
                        <a:spcAft>
                          <a:spcPts val="0"/>
                        </a:spcAft>
                      </a:pPr>
                      <a:r>
                        <a:rPr lang="en-US" sz="1600" i="1" dirty="0" err="1">
                          <a:solidFill>
                            <a:srgbClr val="000000"/>
                          </a:solidFill>
                          <a:latin typeface="Times New Roman"/>
                          <a:ea typeface="Calibri"/>
                        </a:rPr>
                        <a:t>Trichomonas</a:t>
                      </a:r>
                      <a:r>
                        <a:rPr lang="en-US" sz="1600" i="1" dirty="0">
                          <a:solidFill>
                            <a:srgbClr val="000000"/>
                          </a:solidFill>
                          <a:latin typeface="Times New Roman"/>
                          <a:ea typeface="Calibri"/>
                        </a:rPr>
                        <a:t> </a:t>
                      </a:r>
                      <a:r>
                        <a:rPr lang="en-US" sz="1600" i="1" dirty="0" err="1">
                          <a:solidFill>
                            <a:srgbClr val="000000"/>
                          </a:solidFill>
                          <a:latin typeface="Times New Roman"/>
                          <a:ea typeface="Calibri"/>
                        </a:rPr>
                        <a:t>vaginalis</a:t>
                      </a:r>
                      <a:r>
                        <a:rPr lang="en-US" sz="1600" i="1" dirty="0">
                          <a:solidFill>
                            <a:srgbClr val="000000"/>
                          </a:solidFill>
                          <a:latin typeface="Times New Roman"/>
                          <a:ea typeface="Calibri"/>
                        </a:rPr>
                        <a:t> </a:t>
                      </a:r>
                      <a:endParaRPr lang="en-US" sz="1600" dirty="0">
                        <a:solidFill>
                          <a:srgbClr val="000000"/>
                        </a:solidFill>
                        <a:latin typeface="Times New Roman"/>
                        <a:ea typeface="Calibri"/>
                      </a:endParaRPr>
                    </a:p>
                    <a:p>
                      <a:pPr marL="0" marR="0" algn="just">
                        <a:lnSpc>
                          <a:spcPct val="115000"/>
                        </a:lnSpc>
                        <a:spcBef>
                          <a:spcPts val="0"/>
                        </a:spcBef>
                        <a:spcAft>
                          <a:spcPts val="0"/>
                        </a:spcAft>
                      </a:pPr>
                      <a:r>
                        <a:rPr lang="en-US" sz="1600" i="1" dirty="0" err="1">
                          <a:solidFill>
                            <a:srgbClr val="000000"/>
                          </a:solidFill>
                          <a:latin typeface="Times New Roman"/>
                          <a:ea typeface="Calibri"/>
                        </a:rPr>
                        <a:t>Entameoba</a:t>
                      </a:r>
                      <a:r>
                        <a:rPr lang="en-US" sz="1600" i="1" dirty="0">
                          <a:solidFill>
                            <a:srgbClr val="000000"/>
                          </a:solidFill>
                          <a:latin typeface="Times New Roman"/>
                          <a:ea typeface="Calibri"/>
                        </a:rPr>
                        <a:t> </a:t>
                      </a:r>
                      <a:r>
                        <a:rPr lang="en-US" sz="1600" i="1" dirty="0" err="1">
                          <a:solidFill>
                            <a:srgbClr val="000000"/>
                          </a:solidFill>
                          <a:latin typeface="Times New Roman"/>
                          <a:ea typeface="Calibri"/>
                        </a:rPr>
                        <a:t>histolytica</a:t>
                      </a:r>
                      <a:r>
                        <a:rPr lang="en-US" sz="1600" i="1" dirty="0">
                          <a:solidFill>
                            <a:srgbClr val="000000"/>
                          </a:solidFill>
                          <a:latin typeface="Times New Roman"/>
                          <a:ea typeface="Calibri"/>
                        </a:rPr>
                        <a:t> </a:t>
                      </a:r>
                      <a:endParaRPr lang="en-US" sz="1600" dirty="0">
                        <a:solidFill>
                          <a:srgbClr val="000000"/>
                        </a:solidFill>
                        <a:latin typeface="Times New Roman"/>
                        <a:ea typeface="Calibri"/>
                      </a:endParaRPr>
                    </a:p>
                  </a:txBody>
                  <a:tcPr marL="31428" marR="314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9246" name="Rectangle 4">
            <a:extLst>
              <a:ext uri="{FF2B5EF4-FFF2-40B4-BE49-F238E27FC236}">
                <a16:creationId xmlns:a16="http://schemas.microsoft.com/office/drawing/2014/main" id="{67C631E8-5ED7-1915-B850-7F1641B0C871}"/>
              </a:ext>
            </a:extLst>
          </p:cNvPr>
          <p:cNvSpPr>
            <a:spLocks noChangeArrowheads="1"/>
          </p:cNvSpPr>
          <p:nvPr/>
        </p:nvSpPr>
        <p:spPr bwMode="auto">
          <a:xfrm>
            <a:off x="2286000" y="152400"/>
            <a:ext cx="655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t>Microbiological Analysis of Urine Specimens </a:t>
            </a:r>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93A19-8C4E-E261-C121-225765F68892}"/>
              </a:ext>
            </a:extLst>
          </p:cNvPr>
          <p:cNvSpPr txBox="1"/>
          <p:nvPr/>
        </p:nvSpPr>
        <p:spPr>
          <a:xfrm>
            <a:off x="152400" y="0"/>
            <a:ext cx="2268538" cy="523875"/>
          </a:xfrm>
          <a:prstGeom prst="rect">
            <a:avLst/>
          </a:prstGeom>
          <a:noFill/>
        </p:spPr>
        <p:txBody>
          <a:bodyPr wrap="none">
            <a:spAutoFit/>
          </a:bodyPr>
          <a:lstStyle/>
          <a:p>
            <a:pPr>
              <a:defRPr/>
            </a:pPr>
            <a:r>
              <a:rPr lang="en-US" sz="2800" b="1" dirty="0">
                <a:solidFill>
                  <a:srgbClr val="FF0000"/>
                </a:solidFill>
                <a:latin typeface="+mn-lt"/>
                <a:cs typeface="Arial" charset="0"/>
              </a:rPr>
              <a:t>Urine analysis</a:t>
            </a:r>
          </a:p>
        </p:txBody>
      </p:sp>
      <p:sp>
        <p:nvSpPr>
          <p:cNvPr id="4" name="TextBox 3">
            <a:extLst>
              <a:ext uri="{FF2B5EF4-FFF2-40B4-BE49-F238E27FC236}">
                <a16:creationId xmlns:a16="http://schemas.microsoft.com/office/drawing/2014/main" id="{46CB1476-66B1-41F0-C106-53B0AE259865}"/>
              </a:ext>
            </a:extLst>
          </p:cNvPr>
          <p:cNvSpPr txBox="1"/>
          <p:nvPr/>
        </p:nvSpPr>
        <p:spPr>
          <a:xfrm>
            <a:off x="3429000" y="152400"/>
            <a:ext cx="2481263" cy="369888"/>
          </a:xfrm>
          <a:prstGeom prst="rect">
            <a:avLst/>
          </a:prstGeom>
          <a:noFill/>
        </p:spPr>
        <p:txBody>
          <a:bodyPr wrap="none">
            <a:spAutoFit/>
          </a:bodyPr>
          <a:lstStyle/>
          <a:p>
            <a:pPr>
              <a:defRPr/>
            </a:pPr>
            <a:r>
              <a:rPr lang="en-US" dirty="0">
                <a:latin typeface="+mn-lt"/>
                <a:cs typeface="Arial" charset="0"/>
              </a:rPr>
              <a:t>Midstream urine sample</a:t>
            </a:r>
          </a:p>
        </p:txBody>
      </p:sp>
      <p:sp>
        <p:nvSpPr>
          <p:cNvPr id="5" name="TextBox 4">
            <a:extLst>
              <a:ext uri="{FF2B5EF4-FFF2-40B4-BE49-F238E27FC236}">
                <a16:creationId xmlns:a16="http://schemas.microsoft.com/office/drawing/2014/main" id="{5F08AFA5-411B-D764-3AA0-A1185291042C}"/>
              </a:ext>
            </a:extLst>
          </p:cNvPr>
          <p:cNvSpPr txBox="1"/>
          <p:nvPr/>
        </p:nvSpPr>
        <p:spPr>
          <a:xfrm>
            <a:off x="3811588" y="468313"/>
            <a:ext cx="1979612" cy="369887"/>
          </a:xfrm>
          <a:prstGeom prst="rect">
            <a:avLst/>
          </a:prstGeom>
          <a:noFill/>
        </p:spPr>
        <p:txBody>
          <a:bodyPr wrap="none">
            <a:spAutoFit/>
          </a:bodyPr>
          <a:lstStyle/>
          <a:p>
            <a:pPr>
              <a:defRPr/>
            </a:pPr>
            <a:r>
              <a:rPr lang="en-US" dirty="0">
                <a:latin typeface="+mn-lt"/>
                <a:cs typeface="Arial" charset="0"/>
              </a:rPr>
              <a:t>Sample inoculation</a:t>
            </a:r>
          </a:p>
        </p:txBody>
      </p:sp>
      <p:cxnSp>
        <p:nvCxnSpPr>
          <p:cNvPr id="7" name="Straight Connector 6">
            <a:extLst>
              <a:ext uri="{FF2B5EF4-FFF2-40B4-BE49-F238E27FC236}">
                <a16:creationId xmlns:a16="http://schemas.microsoft.com/office/drawing/2014/main" id="{EF6C2E34-6DB9-24F7-29CC-A0F746D087E7}"/>
              </a:ext>
            </a:extLst>
          </p:cNvPr>
          <p:cNvCxnSpPr/>
          <p:nvPr/>
        </p:nvCxnSpPr>
        <p:spPr>
          <a:xfrm>
            <a:off x="2490788" y="1143000"/>
            <a:ext cx="434340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8470B4-3AB4-7CBF-9137-F13A49ACC3E0}"/>
              </a:ext>
            </a:extLst>
          </p:cNvPr>
          <p:cNvCxnSpPr/>
          <p:nvPr/>
        </p:nvCxnSpPr>
        <p:spPr>
          <a:xfrm>
            <a:off x="4776788" y="7620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961A11-B175-FD79-7A99-A126282F0AF9}"/>
              </a:ext>
            </a:extLst>
          </p:cNvPr>
          <p:cNvCxnSpPr/>
          <p:nvPr/>
        </p:nvCxnSpPr>
        <p:spPr>
          <a:xfrm>
            <a:off x="6834188" y="12192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1AE54D-EEB4-051A-333B-57A01FAF9854}"/>
              </a:ext>
            </a:extLst>
          </p:cNvPr>
          <p:cNvCxnSpPr/>
          <p:nvPr/>
        </p:nvCxnSpPr>
        <p:spPr>
          <a:xfrm>
            <a:off x="2490788" y="12192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397291-B7D0-B959-3DCE-C0AB7DEAAA36}"/>
              </a:ext>
            </a:extLst>
          </p:cNvPr>
          <p:cNvSpPr txBox="1"/>
          <p:nvPr/>
        </p:nvSpPr>
        <p:spPr>
          <a:xfrm>
            <a:off x="5895975" y="1600200"/>
            <a:ext cx="1731963" cy="369888"/>
          </a:xfrm>
          <a:prstGeom prst="rect">
            <a:avLst/>
          </a:prstGeom>
          <a:noFill/>
        </p:spPr>
        <p:txBody>
          <a:bodyPr wrap="none">
            <a:spAutoFit/>
          </a:bodyPr>
          <a:lstStyle/>
          <a:p>
            <a:pPr>
              <a:defRPr/>
            </a:pPr>
            <a:r>
              <a:rPr lang="en-US" dirty="0">
                <a:latin typeface="+mn-lt"/>
                <a:cs typeface="Arial" charset="0"/>
              </a:rPr>
              <a:t>MacConkey agar</a:t>
            </a:r>
          </a:p>
        </p:txBody>
      </p:sp>
      <p:cxnSp>
        <p:nvCxnSpPr>
          <p:cNvPr id="19" name="Straight Arrow Connector 18">
            <a:extLst>
              <a:ext uri="{FF2B5EF4-FFF2-40B4-BE49-F238E27FC236}">
                <a16:creationId xmlns:a16="http://schemas.microsoft.com/office/drawing/2014/main" id="{CFDD93A0-E8D8-8791-9ACC-D1A994F4BC4F}"/>
              </a:ext>
            </a:extLst>
          </p:cNvPr>
          <p:cNvCxnSpPr/>
          <p:nvPr/>
        </p:nvCxnSpPr>
        <p:spPr>
          <a:xfrm>
            <a:off x="6834188" y="25908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EF0522-17B9-7D20-9A37-EE7EE6A2CD26}"/>
              </a:ext>
            </a:extLst>
          </p:cNvPr>
          <p:cNvCxnSpPr/>
          <p:nvPr/>
        </p:nvCxnSpPr>
        <p:spPr>
          <a:xfrm>
            <a:off x="6834188" y="19050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E9F2497-F0A9-8EB7-6C1E-BBB1C55DC11B}"/>
              </a:ext>
            </a:extLst>
          </p:cNvPr>
          <p:cNvSpPr txBox="1"/>
          <p:nvPr/>
        </p:nvSpPr>
        <p:spPr>
          <a:xfrm>
            <a:off x="5895975" y="2286000"/>
            <a:ext cx="1836738" cy="369888"/>
          </a:xfrm>
          <a:prstGeom prst="rect">
            <a:avLst/>
          </a:prstGeom>
          <a:noFill/>
        </p:spPr>
        <p:txBody>
          <a:bodyPr wrap="none">
            <a:spAutoFit/>
          </a:bodyPr>
          <a:lstStyle/>
          <a:p>
            <a:pPr>
              <a:defRPr/>
            </a:pPr>
            <a:r>
              <a:rPr lang="en-US" dirty="0">
                <a:latin typeface="+mn-lt"/>
                <a:cs typeface="Arial" charset="0"/>
              </a:rPr>
              <a:t>Abundant growth</a:t>
            </a:r>
          </a:p>
        </p:txBody>
      </p:sp>
      <p:sp>
        <p:nvSpPr>
          <p:cNvPr id="22" name="TextBox 21">
            <a:extLst>
              <a:ext uri="{FF2B5EF4-FFF2-40B4-BE49-F238E27FC236}">
                <a16:creationId xmlns:a16="http://schemas.microsoft.com/office/drawing/2014/main" id="{9EFC8B50-5BC9-2DAE-2C76-8109ECEC8D64}"/>
              </a:ext>
            </a:extLst>
          </p:cNvPr>
          <p:cNvSpPr txBox="1"/>
          <p:nvPr/>
        </p:nvSpPr>
        <p:spPr>
          <a:xfrm>
            <a:off x="6224588" y="2971800"/>
            <a:ext cx="1200150" cy="369888"/>
          </a:xfrm>
          <a:prstGeom prst="rect">
            <a:avLst/>
          </a:prstGeom>
          <a:noFill/>
        </p:spPr>
        <p:txBody>
          <a:bodyPr wrap="none">
            <a:spAutoFit/>
          </a:bodyPr>
          <a:lstStyle/>
          <a:p>
            <a:pPr>
              <a:defRPr/>
            </a:pPr>
            <a:r>
              <a:rPr lang="en-US" dirty="0">
                <a:latin typeface="+mn-lt"/>
                <a:cs typeface="Arial" charset="0"/>
              </a:rPr>
              <a:t>Gram stain</a:t>
            </a:r>
          </a:p>
        </p:txBody>
      </p:sp>
      <p:sp>
        <p:nvSpPr>
          <p:cNvPr id="23" name="TextBox 22">
            <a:extLst>
              <a:ext uri="{FF2B5EF4-FFF2-40B4-BE49-F238E27FC236}">
                <a16:creationId xmlns:a16="http://schemas.microsoft.com/office/drawing/2014/main" id="{A671045F-9E38-3601-5202-490E42B6F2DB}"/>
              </a:ext>
            </a:extLst>
          </p:cNvPr>
          <p:cNvSpPr txBox="1"/>
          <p:nvPr/>
        </p:nvSpPr>
        <p:spPr>
          <a:xfrm>
            <a:off x="5691188" y="3657600"/>
            <a:ext cx="2146300" cy="369888"/>
          </a:xfrm>
          <a:prstGeom prst="rect">
            <a:avLst/>
          </a:prstGeom>
          <a:noFill/>
        </p:spPr>
        <p:txBody>
          <a:bodyPr wrap="none">
            <a:spAutoFit/>
          </a:bodyPr>
          <a:lstStyle/>
          <a:p>
            <a:pPr>
              <a:defRPr/>
            </a:pPr>
            <a:r>
              <a:rPr lang="en-US" dirty="0">
                <a:latin typeface="+mn-lt"/>
                <a:cs typeface="Arial" charset="0"/>
              </a:rPr>
              <a:t>Gram negative bacilli</a:t>
            </a:r>
          </a:p>
        </p:txBody>
      </p:sp>
      <p:cxnSp>
        <p:nvCxnSpPr>
          <p:cNvPr id="24" name="Straight Arrow Connector 23">
            <a:extLst>
              <a:ext uri="{FF2B5EF4-FFF2-40B4-BE49-F238E27FC236}">
                <a16:creationId xmlns:a16="http://schemas.microsoft.com/office/drawing/2014/main" id="{7EEDB46B-D6C9-80CB-670E-BA1D44C0AE50}"/>
              </a:ext>
            </a:extLst>
          </p:cNvPr>
          <p:cNvCxnSpPr/>
          <p:nvPr/>
        </p:nvCxnSpPr>
        <p:spPr>
          <a:xfrm>
            <a:off x="6834188" y="33528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0484ED7-0817-2ED3-5B89-448E835FF7FA}"/>
              </a:ext>
            </a:extLst>
          </p:cNvPr>
          <p:cNvCxnSpPr/>
          <p:nvPr/>
        </p:nvCxnSpPr>
        <p:spPr>
          <a:xfrm>
            <a:off x="6834188" y="40386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9341AFF-62A0-D546-CBDC-91BEFA19D862}"/>
              </a:ext>
            </a:extLst>
          </p:cNvPr>
          <p:cNvSpPr/>
          <p:nvPr/>
        </p:nvSpPr>
        <p:spPr>
          <a:xfrm>
            <a:off x="4953000" y="4343400"/>
            <a:ext cx="4572000" cy="728663"/>
          </a:xfrm>
          <a:prstGeom prst="rect">
            <a:avLst/>
          </a:prstGeom>
        </p:spPr>
        <p:txBody>
          <a:bodyPr>
            <a:spAutoFit/>
          </a:bodyPr>
          <a:lstStyle/>
          <a:p>
            <a:pPr>
              <a:lnSpc>
                <a:spcPct val="115000"/>
              </a:lnSpc>
              <a:spcBef>
                <a:spcPts val="0"/>
              </a:spcBef>
              <a:spcAft>
                <a:spcPts val="0"/>
              </a:spcAft>
              <a:defRPr/>
            </a:pPr>
            <a:r>
              <a:rPr lang="en-US" i="1" dirty="0">
                <a:solidFill>
                  <a:srgbClr val="000000"/>
                </a:solidFill>
                <a:latin typeface="+mn-lt"/>
                <a:ea typeface="Calibri"/>
                <a:cs typeface="Arial" charset="0"/>
              </a:rPr>
              <a:t>Escherichia coli, Pseudomonas aeruginosa </a:t>
            </a:r>
            <a:endParaRPr lang="en-US" dirty="0">
              <a:solidFill>
                <a:srgbClr val="000000"/>
              </a:solidFill>
              <a:latin typeface="+mn-lt"/>
              <a:ea typeface="Calibri"/>
              <a:cs typeface="Arial" charset="0"/>
            </a:endParaRPr>
          </a:p>
          <a:p>
            <a:pPr algn="just">
              <a:lnSpc>
                <a:spcPct val="115000"/>
              </a:lnSpc>
              <a:spcBef>
                <a:spcPts val="0"/>
              </a:spcBef>
              <a:spcAft>
                <a:spcPts val="0"/>
              </a:spcAft>
              <a:defRPr/>
            </a:pPr>
            <a:r>
              <a:rPr lang="en-US" i="1" dirty="0">
                <a:solidFill>
                  <a:srgbClr val="000000"/>
                </a:solidFill>
                <a:latin typeface="+mn-lt"/>
                <a:ea typeface="Calibri"/>
                <a:cs typeface="Arial" charset="0"/>
              </a:rPr>
              <a:t>Proteus </a:t>
            </a:r>
            <a:r>
              <a:rPr lang="en-US" i="1" dirty="0" err="1">
                <a:solidFill>
                  <a:srgbClr val="000000"/>
                </a:solidFill>
                <a:latin typeface="+mn-lt"/>
                <a:ea typeface="Calibri"/>
                <a:cs typeface="Arial" charset="0"/>
              </a:rPr>
              <a:t>vulgaris</a:t>
            </a:r>
            <a:r>
              <a:rPr lang="en-US" i="1" dirty="0">
                <a:solidFill>
                  <a:srgbClr val="000000"/>
                </a:solidFill>
                <a:latin typeface="+mn-lt"/>
                <a:ea typeface="Calibri"/>
                <a:cs typeface="Arial" charset="0"/>
              </a:rPr>
              <a:t>, Klebsiella pneumoniae </a:t>
            </a:r>
            <a:endParaRPr lang="en-US" dirty="0">
              <a:solidFill>
                <a:srgbClr val="000000"/>
              </a:solidFill>
              <a:latin typeface="+mn-lt"/>
              <a:ea typeface="Calibri"/>
              <a:cs typeface="Arial" charset="0"/>
            </a:endParaRPr>
          </a:p>
        </p:txBody>
      </p:sp>
      <p:cxnSp>
        <p:nvCxnSpPr>
          <p:cNvPr id="27" name="Straight Arrow Connector 26">
            <a:extLst>
              <a:ext uri="{FF2B5EF4-FFF2-40B4-BE49-F238E27FC236}">
                <a16:creationId xmlns:a16="http://schemas.microsoft.com/office/drawing/2014/main" id="{8F20024C-070A-F896-EA5D-98BFC643C1FB}"/>
              </a:ext>
            </a:extLst>
          </p:cNvPr>
          <p:cNvCxnSpPr/>
          <p:nvPr/>
        </p:nvCxnSpPr>
        <p:spPr>
          <a:xfrm>
            <a:off x="6834188" y="51054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05C8D6D-DA03-B5E3-75E9-76EA9E8A2432}"/>
              </a:ext>
            </a:extLst>
          </p:cNvPr>
          <p:cNvSpPr txBox="1"/>
          <p:nvPr/>
        </p:nvSpPr>
        <p:spPr>
          <a:xfrm>
            <a:off x="5715000" y="5410200"/>
            <a:ext cx="2233613" cy="369888"/>
          </a:xfrm>
          <a:prstGeom prst="rect">
            <a:avLst/>
          </a:prstGeom>
          <a:noFill/>
        </p:spPr>
        <p:txBody>
          <a:bodyPr wrap="none">
            <a:spAutoFit/>
          </a:bodyPr>
          <a:lstStyle/>
          <a:p>
            <a:pPr>
              <a:defRPr/>
            </a:pPr>
            <a:r>
              <a:rPr lang="en-US" dirty="0">
                <a:latin typeface="+mn-lt"/>
                <a:cs typeface="Arial" charset="0"/>
              </a:rPr>
              <a:t>Biochemical reactions</a:t>
            </a:r>
          </a:p>
        </p:txBody>
      </p:sp>
      <p:sp>
        <p:nvSpPr>
          <p:cNvPr id="29" name="TextBox 28">
            <a:extLst>
              <a:ext uri="{FF2B5EF4-FFF2-40B4-BE49-F238E27FC236}">
                <a16:creationId xmlns:a16="http://schemas.microsoft.com/office/drawing/2014/main" id="{397580C8-4FEC-BE42-3DA2-3219AD9AA7F0}"/>
              </a:ext>
            </a:extLst>
          </p:cNvPr>
          <p:cNvSpPr txBox="1"/>
          <p:nvPr/>
        </p:nvSpPr>
        <p:spPr>
          <a:xfrm>
            <a:off x="1804988" y="1600200"/>
            <a:ext cx="1187450" cy="369888"/>
          </a:xfrm>
          <a:prstGeom prst="rect">
            <a:avLst/>
          </a:prstGeom>
          <a:noFill/>
        </p:spPr>
        <p:txBody>
          <a:bodyPr wrap="none">
            <a:spAutoFit/>
          </a:bodyPr>
          <a:lstStyle/>
          <a:p>
            <a:pPr>
              <a:defRPr/>
            </a:pPr>
            <a:r>
              <a:rPr lang="en-US" dirty="0">
                <a:latin typeface="+mn-lt"/>
                <a:cs typeface="Arial" charset="0"/>
              </a:rPr>
              <a:t>Blood agar</a:t>
            </a:r>
          </a:p>
        </p:txBody>
      </p:sp>
      <p:cxnSp>
        <p:nvCxnSpPr>
          <p:cNvPr id="30" name="Straight Arrow Connector 29">
            <a:extLst>
              <a:ext uri="{FF2B5EF4-FFF2-40B4-BE49-F238E27FC236}">
                <a16:creationId xmlns:a16="http://schemas.microsoft.com/office/drawing/2014/main" id="{A9DC919D-44DE-8748-43D0-E4AEEF4C5635}"/>
              </a:ext>
            </a:extLst>
          </p:cNvPr>
          <p:cNvCxnSpPr/>
          <p:nvPr/>
        </p:nvCxnSpPr>
        <p:spPr>
          <a:xfrm>
            <a:off x="1268413" y="53340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4338A1D-DA4A-4080-1676-CBFB1C67A43E}"/>
              </a:ext>
            </a:extLst>
          </p:cNvPr>
          <p:cNvCxnSpPr/>
          <p:nvPr/>
        </p:nvCxnSpPr>
        <p:spPr>
          <a:xfrm>
            <a:off x="2490788" y="26670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2A613B7-1D24-3665-76DF-9F577C3C065D}"/>
              </a:ext>
            </a:extLst>
          </p:cNvPr>
          <p:cNvCxnSpPr/>
          <p:nvPr/>
        </p:nvCxnSpPr>
        <p:spPr>
          <a:xfrm>
            <a:off x="2490788" y="19812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0CD3611-1326-3BF5-049A-E874D09BEE5A}"/>
              </a:ext>
            </a:extLst>
          </p:cNvPr>
          <p:cNvSpPr txBox="1"/>
          <p:nvPr/>
        </p:nvSpPr>
        <p:spPr>
          <a:xfrm>
            <a:off x="1500188" y="2286000"/>
            <a:ext cx="1878012" cy="369888"/>
          </a:xfrm>
          <a:prstGeom prst="rect">
            <a:avLst/>
          </a:prstGeom>
          <a:noFill/>
        </p:spPr>
        <p:txBody>
          <a:bodyPr wrap="none">
            <a:spAutoFit/>
          </a:bodyPr>
          <a:lstStyle/>
          <a:p>
            <a:pPr>
              <a:defRPr/>
            </a:pPr>
            <a:r>
              <a:rPr lang="en-US" dirty="0">
                <a:latin typeface="+mn-lt"/>
                <a:cs typeface="Arial" charset="0"/>
              </a:rPr>
              <a:t>Significant growth</a:t>
            </a:r>
          </a:p>
        </p:txBody>
      </p:sp>
      <p:sp>
        <p:nvSpPr>
          <p:cNvPr id="34" name="TextBox 33">
            <a:extLst>
              <a:ext uri="{FF2B5EF4-FFF2-40B4-BE49-F238E27FC236}">
                <a16:creationId xmlns:a16="http://schemas.microsoft.com/office/drawing/2014/main" id="{93B1AD1E-973D-47AE-6CEE-C38C48841692}"/>
              </a:ext>
            </a:extLst>
          </p:cNvPr>
          <p:cNvSpPr txBox="1"/>
          <p:nvPr/>
        </p:nvSpPr>
        <p:spPr>
          <a:xfrm>
            <a:off x="1957388" y="2971800"/>
            <a:ext cx="1200150" cy="369888"/>
          </a:xfrm>
          <a:prstGeom prst="rect">
            <a:avLst/>
          </a:prstGeom>
          <a:noFill/>
        </p:spPr>
        <p:txBody>
          <a:bodyPr wrap="none">
            <a:spAutoFit/>
          </a:bodyPr>
          <a:lstStyle/>
          <a:p>
            <a:pPr>
              <a:defRPr/>
            </a:pPr>
            <a:r>
              <a:rPr lang="en-US" dirty="0">
                <a:latin typeface="+mn-lt"/>
                <a:cs typeface="Arial" charset="0"/>
              </a:rPr>
              <a:t>Gram stain</a:t>
            </a:r>
          </a:p>
        </p:txBody>
      </p:sp>
      <p:sp>
        <p:nvSpPr>
          <p:cNvPr id="35" name="TextBox 34">
            <a:extLst>
              <a:ext uri="{FF2B5EF4-FFF2-40B4-BE49-F238E27FC236}">
                <a16:creationId xmlns:a16="http://schemas.microsoft.com/office/drawing/2014/main" id="{88C98C1D-1E85-3D9F-C125-729448A47064}"/>
              </a:ext>
            </a:extLst>
          </p:cNvPr>
          <p:cNvSpPr txBox="1"/>
          <p:nvPr/>
        </p:nvSpPr>
        <p:spPr>
          <a:xfrm>
            <a:off x="1446213" y="3657600"/>
            <a:ext cx="2058987" cy="369888"/>
          </a:xfrm>
          <a:prstGeom prst="rect">
            <a:avLst/>
          </a:prstGeom>
          <a:noFill/>
        </p:spPr>
        <p:txBody>
          <a:bodyPr wrap="none">
            <a:spAutoFit/>
          </a:bodyPr>
          <a:lstStyle/>
          <a:p>
            <a:pPr>
              <a:defRPr/>
            </a:pPr>
            <a:r>
              <a:rPr lang="en-US" dirty="0">
                <a:latin typeface="+mn-lt"/>
                <a:cs typeface="Arial" charset="0"/>
              </a:rPr>
              <a:t>Gram positive cocci </a:t>
            </a:r>
          </a:p>
        </p:txBody>
      </p:sp>
      <p:cxnSp>
        <p:nvCxnSpPr>
          <p:cNvPr id="36" name="Straight Arrow Connector 35">
            <a:extLst>
              <a:ext uri="{FF2B5EF4-FFF2-40B4-BE49-F238E27FC236}">
                <a16:creationId xmlns:a16="http://schemas.microsoft.com/office/drawing/2014/main" id="{8DDE7A70-F4A8-C6D7-A362-E7B0917B4BF9}"/>
              </a:ext>
            </a:extLst>
          </p:cNvPr>
          <p:cNvCxnSpPr/>
          <p:nvPr/>
        </p:nvCxnSpPr>
        <p:spPr>
          <a:xfrm>
            <a:off x="2490788" y="33528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A593212-6961-CE8D-4193-F5E027683E0A}"/>
              </a:ext>
            </a:extLst>
          </p:cNvPr>
          <p:cNvCxnSpPr/>
          <p:nvPr/>
        </p:nvCxnSpPr>
        <p:spPr>
          <a:xfrm>
            <a:off x="2490788" y="40386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84AE135-D258-4ED9-1561-F2B69D57882D}"/>
              </a:ext>
            </a:extLst>
          </p:cNvPr>
          <p:cNvSpPr txBox="1"/>
          <p:nvPr/>
        </p:nvSpPr>
        <p:spPr>
          <a:xfrm>
            <a:off x="1889125" y="4278313"/>
            <a:ext cx="942975" cy="369887"/>
          </a:xfrm>
          <a:prstGeom prst="rect">
            <a:avLst/>
          </a:prstGeom>
          <a:noFill/>
        </p:spPr>
        <p:txBody>
          <a:bodyPr wrap="none">
            <a:spAutoFit/>
          </a:bodyPr>
          <a:lstStyle/>
          <a:p>
            <a:pPr>
              <a:defRPr/>
            </a:pPr>
            <a:r>
              <a:rPr lang="en-US" dirty="0">
                <a:latin typeface="+mn-lt"/>
                <a:cs typeface="Arial" charset="0"/>
              </a:rPr>
              <a:t>catalase</a:t>
            </a:r>
          </a:p>
        </p:txBody>
      </p:sp>
      <p:cxnSp>
        <p:nvCxnSpPr>
          <p:cNvPr id="39" name="Straight Connector 38">
            <a:extLst>
              <a:ext uri="{FF2B5EF4-FFF2-40B4-BE49-F238E27FC236}">
                <a16:creationId xmlns:a16="http://schemas.microsoft.com/office/drawing/2014/main" id="{285CE1A8-C54F-6D41-8AF4-ED885AB15FF9}"/>
              </a:ext>
            </a:extLst>
          </p:cNvPr>
          <p:cNvCxnSpPr/>
          <p:nvPr/>
        </p:nvCxnSpPr>
        <p:spPr>
          <a:xfrm>
            <a:off x="1295400" y="4648200"/>
            <a:ext cx="2338388"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E6742B5-7EDA-1F0F-E28F-47B266A4D439}"/>
              </a:ext>
            </a:extLst>
          </p:cNvPr>
          <p:cNvSpPr txBox="1"/>
          <p:nvPr/>
        </p:nvSpPr>
        <p:spPr>
          <a:xfrm>
            <a:off x="811213" y="4953000"/>
            <a:ext cx="917575" cy="369888"/>
          </a:xfrm>
          <a:prstGeom prst="rect">
            <a:avLst/>
          </a:prstGeom>
          <a:noFill/>
        </p:spPr>
        <p:txBody>
          <a:bodyPr wrap="none">
            <a:spAutoFit/>
          </a:bodyPr>
          <a:lstStyle/>
          <a:p>
            <a:pPr>
              <a:defRPr/>
            </a:pPr>
            <a:r>
              <a:rPr lang="en-US" dirty="0">
                <a:latin typeface="+mn-lt"/>
                <a:cs typeface="Arial" charset="0"/>
              </a:rPr>
              <a:t>positive</a:t>
            </a:r>
          </a:p>
        </p:txBody>
      </p:sp>
      <p:sp>
        <p:nvSpPr>
          <p:cNvPr id="42" name="TextBox 41">
            <a:extLst>
              <a:ext uri="{FF2B5EF4-FFF2-40B4-BE49-F238E27FC236}">
                <a16:creationId xmlns:a16="http://schemas.microsoft.com/office/drawing/2014/main" id="{72CCC1E3-AD8B-A127-B7EF-F0B5A859252F}"/>
              </a:ext>
            </a:extLst>
          </p:cNvPr>
          <p:cNvSpPr txBox="1"/>
          <p:nvPr/>
        </p:nvSpPr>
        <p:spPr>
          <a:xfrm>
            <a:off x="3059113" y="4953000"/>
            <a:ext cx="982662" cy="369888"/>
          </a:xfrm>
          <a:prstGeom prst="rect">
            <a:avLst/>
          </a:prstGeom>
          <a:noFill/>
        </p:spPr>
        <p:txBody>
          <a:bodyPr wrap="none">
            <a:spAutoFit/>
          </a:bodyPr>
          <a:lstStyle/>
          <a:p>
            <a:pPr>
              <a:defRPr/>
            </a:pPr>
            <a:r>
              <a:rPr lang="en-US" dirty="0">
                <a:latin typeface="+mn-lt"/>
                <a:cs typeface="Arial" charset="0"/>
              </a:rPr>
              <a:t>negative</a:t>
            </a:r>
          </a:p>
        </p:txBody>
      </p:sp>
      <p:cxnSp>
        <p:nvCxnSpPr>
          <p:cNvPr id="43" name="Straight Arrow Connector 42">
            <a:extLst>
              <a:ext uri="{FF2B5EF4-FFF2-40B4-BE49-F238E27FC236}">
                <a16:creationId xmlns:a16="http://schemas.microsoft.com/office/drawing/2014/main" id="{BB94573F-7666-A60C-45F6-C52390294078}"/>
              </a:ext>
            </a:extLst>
          </p:cNvPr>
          <p:cNvCxnSpPr/>
          <p:nvPr/>
        </p:nvCxnSpPr>
        <p:spPr>
          <a:xfrm>
            <a:off x="1320800" y="47244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C28F381-43DF-7F1A-4CAB-4CFFE2445B77}"/>
              </a:ext>
            </a:extLst>
          </p:cNvPr>
          <p:cNvCxnSpPr/>
          <p:nvPr/>
        </p:nvCxnSpPr>
        <p:spPr>
          <a:xfrm>
            <a:off x="3592513" y="47244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7F237C9-34F1-DF3F-E224-4BC52983C755}"/>
              </a:ext>
            </a:extLst>
          </p:cNvPr>
          <p:cNvCxnSpPr/>
          <p:nvPr/>
        </p:nvCxnSpPr>
        <p:spPr>
          <a:xfrm>
            <a:off x="3616325" y="53340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119D0EB-E870-974C-7722-05583A3E126C}"/>
              </a:ext>
            </a:extLst>
          </p:cNvPr>
          <p:cNvSpPr txBox="1"/>
          <p:nvPr/>
        </p:nvSpPr>
        <p:spPr>
          <a:xfrm>
            <a:off x="493713" y="5638800"/>
            <a:ext cx="1460500" cy="369888"/>
          </a:xfrm>
          <a:prstGeom prst="rect">
            <a:avLst/>
          </a:prstGeom>
          <a:noFill/>
        </p:spPr>
        <p:txBody>
          <a:bodyPr wrap="none">
            <a:spAutoFit/>
          </a:bodyPr>
          <a:lstStyle/>
          <a:p>
            <a:pPr>
              <a:defRPr/>
            </a:pPr>
            <a:r>
              <a:rPr lang="en-US" dirty="0">
                <a:latin typeface="+mn-lt"/>
                <a:cs typeface="Arial" charset="0"/>
              </a:rPr>
              <a:t>Staphylococci</a:t>
            </a:r>
          </a:p>
        </p:txBody>
      </p:sp>
      <p:sp>
        <p:nvSpPr>
          <p:cNvPr id="47" name="TextBox 46">
            <a:extLst>
              <a:ext uri="{FF2B5EF4-FFF2-40B4-BE49-F238E27FC236}">
                <a16:creationId xmlns:a16="http://schemas.microsoft.com/office/drawing/2014/main" id="{D56D43CB-DDE8-E6D2-FF95-1151DBB1E548}"/>
              </a:ext>
            </a:extLst>
          </p:cNvPr>
          <p:cNvSpPr txBox="1"/>
          <p:nvPr/>
        </p:nvSpPr>
        <p:spPr>
          <a:xfrm>
            <a:off x="2924175" y="5562600"/>
            <a:ext cx="1343025" cy="369888"/>
          </a:xfrm>
          <a:prstGeom prst="rect">
            <a:avLst/>
          </a:prstGeom>
          <a:noFill/>
        </p:spPr>
        <p:txBody>
          <a:bodyPr wrap="none">
            <a:spAutoFit/>
          </a:bodyPr>
          <a:lstStyle/>
          <a:p>
            <a:pPr>
              <a:defRPr/>
            </a:pPr>
            <a:r>
              <a:rPr lang="en-US" dirty="0">
                <a:latin typeface="+mn-lt"/>
                <a:cs typeface="Arial" charset="0"/>
              </a:rPr>
              <a:t>Streptococci</a:t>
            </a:r>
          </a:p>
        </p:txBody>
      </p:sp>
      <p:cxnSp>
        <p:nvCxnSpPr>
          <p:cNvPr id="48" name="Straight Arrow Connector 47">
            <a:extLst>
              <a:ext uri="{FF2B5EF4-FFF2-40B4-BE49-F238E27FC236}">
                <a16:creationId xmlns:a16="http://schemas.microsoft.com/office/drawing/2014/main" id="{43E6B844-2A0A-1BE6-D039-8331448F3E1B}"/>
              </a:ext>
            </a:extLst>
          </p:cNvPr>
          <p:cNvCxnSpPr/>
          <p:nvPr/>
        </p:nvCxnSpPr>
        <p:spPr>
          <a:xfrm>
            <a:off x="1268413" y="59436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91AEA5C-5F9F-78D1-8700-715BB00D9C78}"/>
              </a:ext>
            </a:extLst>
          </p:cNvPr>
          <p:cNvSpPr txBox="1"/>
          <p:nvPr/>
        </p:nvSpPr>
        <p:spPr>
          <a:xfrm>
            <a:off x="328613" y="6324600"/>
            <a:ext cx="1881187" cy="369888"/>
          </a:xfrm>
          <a:prstGeom prst="rect">
            <a:avLst/>
          </a:prstGeom>
          <a:noFill/>
        </p:spPr>
        <p:txBody>
          <a:bodyPr wrap="none">
            <a:spAutoFit/>
          </a:bodyPr>
          <a:lstStyle/>
          <a:p>
            <a:pPr>
              <a:defRPr/>
            </a:pPr>
            <a:r>
              <a:rPr lang="en-US" dirty="0">
                <a:latin typeface="+mn-lt"/>
                <a:cs typeface="Arial" charset="0"/>
              </a:rPr>
              <a:t>Mannitol salt agar</a:t>
            </a:r>
          </a:p>
        </p:txBody>
      </p:sp>
      <p:sp>
        <p:nvSpPr>
          <p:cNvPr id="40" name="Rectangle 39">
            <a:extLst>
              <a:ext uri="{FF2B5EF4-FFF2-40B4-BE49-F238E27FC236}">
                <a16:creationId xmlns:a16="http://schemas.microsoft.com/office/drawing/2014/main" id="{32A938A6-B2DD-EE13-6B5F-F8AB810A7302}"/>
              </a:ext>
            </a:extLst>
          </p:cNvPr>
          <p:cNvSpPr/>
          <p:nvPr/>
        </p:nvSpPr>
        <p:spPr>
          <a:xfrm>
            <a:off x="304800" y="6324600"/>
            <a:ext cx="1905000" cy="457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C31E83C8-41F9-2310-1D33-EF3F547181B3}"/>
              </a:ext>
            </a:extLst>
          </p:cNvPr>
          <p:cNvSpPr/>
          <p:nvPr/>
        </p:nvSpPr>
        <p:spPr>
          <a:xfrm>
            <a:off x="1447800" y="1600200"/>
            <a:ext cx="1905000" cy="457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FA6DC250-D386-F364-548A-76302420D6C4}"/>
              </a:ext>
            </a:extLst>
          </p:cNvPr>
          <p:cNvSpPr/>
          <p:nvPr/>
        </p:nvSpPr>
        <p:spPr>
          <a:xfrm>
            <a:off x="5791200" y="1524000"/>
            <a:ext cx="1905000" cy="4572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par>
                                <p:cTn id="29" presetID="3"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linds(horizontal)">
                                      <p:cBhvr>
                                        <p:cTn id="36" dur="500"/>
                                        <p:tgtEl>
                                          <p:spTgt spid="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linds(horizontal)">
                                      <p:cBhvr>
                                        <p:cTn id="39" dur="500"/>
                                        <p:tgtEl>
                                          <p:spTgt spid="1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linds(horizontal)">
                                      <p:cBhvr>
                                        <p:cTn id="44" dur="500"/>
                                        <p:tgtEl>
                                          <p:spTgt spid="2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linds(horizontal)">
                                      <p:cBhvr>
                                        <p:cTn id="47" dur="500"/>
                                        <p:tgtEl>
                                          <p:spTgt spid="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linds(horizontal)">
                                      <p:cBhvr>
                                        <p:cTn id="60" dur="500"/>
                                        <p:tgtEl>
                                          <p:spTgt spid="24"/>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linds(horizontal)">
                                      <p:cBhvr>
                                        <p:cTn id="68" dur="500"/>
                                        <p:tgtEl>
                                          <p:spTgt spid="25"/>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linds(horizontal)">
                                      <p:cBhvr>
                                        <p:cTn id="71" dur="500"/>
                                        <p:tgtEl>
                                          <p:spTgt spid="2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linds(horizontal)">
                                      <p:cBhvr>
                                        <p:cTn id="76" dur="500"/>
                                        <p:tgtEl>
                                          <p:spTgt spid="27"/>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linds(horizontal)">
                                      <p:cBhvr>
                                        <p:cTn id="79" dur="500"/>
                                        <p:tgtEl>
                                          <p:spTgt spid="2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3" presetClass="entr" presetSubtype="10"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blinds(horizontal)">
                                      <p:cBhvr>
                                        <p:cTn id="84" dur="500"/>
                                        <p:tgtEl>
                                          <p:spTgt spid="3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blinds(horizontal)">
                                      <p:cBhvr>
                                        <p:cTn id="87" dur="500"/>
                                        <p:tgtEl>
                                          <p:spTgt spid="3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linds(horizontal)">
                                      <p:cBhvr>
                                        <p:cTn id="92" dur="500"/>
                                        <p:tgtEl>
                                          <p:spTgt spid="31"/>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blinds(horizontal)">
                                      <p:cBhvr>
                                        <p:cTn id="95" dur="500"/>
                                        <p:tgtEl>
                                          <p:spTgt spid="3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3" presetClass="entr" presetSubtype="10" fill="hold"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linds(horizontal)">
                                      <p:cBhvr>
                                        <p:cTn id="100" dur="500"/>
                                        <p:tgtEl>
                                          <p:spTgt spid="36"/>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blinds(horizontal)">
                                      <p:cBhvr>
                                        <p:cTn id="103" dur="500"/>
                                        <p:tgtEl>
                                          <p:spTgt spid="35"/>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blinds(horizontal)">
                                      <p:cBhvr>
                                        <p:cTn id="108" dur="500"/>
                                        <p:tgtEl>
                                          <p:spTgt spid="38"/>
                                        </p:tgtEl>
                                      </p:cBhvr>
                                    </p:animEffect>
                                  </p:childTnLst>
                                </p:cTn>
                              </p:par>
                              <p:par>
                                <p:cTn id="109" presetID="3" presetClass="entr" presetSubtype="10" fill="hold" nodeType="with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blinds(horizontal)">
                                      <p:cBhvr>
                                        <p:cTn id="111" dur="500"/>
                                        <p:tgtEl>
                                          <p:spTgt spid="37"/>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nodeType="click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blinds(horizontal)">
                                      <p:cBhvr>
                                        <p:cTn id="116" dur="500"/>
                                        <p:tgtEl>
                                          <p:spTgt spid="39"/>
                                        </p:tgtEl>
                                      </p:cBhvr>
                                    </p:animEffect>
                                  </p:childTnLst>
                                </p:cTn>
                              </p:par>
                              <p:par>
                                <p:cTn id="117" presetID="3" presetClass="entr" presetSubtype="10" fill="hold" nodeType="with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blinds(horizontal)">
                                      <p:cBhvr>
                                        <p:cTn id="119" dur="500"/>
                                        <p:tgtEl>
                                          <p:spTgt spid="44"/>
                                        </p:tgtEl>
                                      </p:cBhvr>
                                    </p:animEffect>
                                  </p:childTnLst>
                                </p:cTn>
                              </p:par>
                              <p:par>
                                <p:cTn id="120" presetID="3" presetClass="entr" presetSubtype="10" fill="hold" nodeType="with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blinds(horizontal)">
                                      <p:cBhvr>
                                        <p:cTn id="122" dur="500"/>
                                        <p:tgtEl>
                                          <p:spTgt spid="43"/>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blinds(horizontal)">
                                      <p:cBhvr>
                                        <p:cTn id="127" dur="500"/>
                                        <p:tgtEl>
                                          <p:spTgt spid="41"/>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blinds(horizontal)">
                                      <p:cBhvr>
                                        <p:cTn id="130" dur="500"/>
                                        <p:tgtEl>
                                          <p:spTgt spid="42"/>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3" presetClass="entr" presetSubtype="10" fill="hold" nodeType="click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blinds(horizontal)">
                                      <p:cBhvr>
                                        <p:cTn id="135" dur="500"/>
                                        <p:tgtEl>
                                          <p:spTgt spid="30"/>
                                        </p:tgtEl>
                                      </p:cBhvr>
                                    </p:animEffect>
                                  </p:childTnLst>
                                </p:cTn>
                              </p:par>
                              <p:par>
                                <p:cTn id="136" presetID="3" presetClass="entr" presetSubtype="10" fill="hold" grpId="0" nodeType="withEffect">
                                  <p:stCondLst>
                                    <p:cond delay="0"/>
                                  </p:stCondLst>
                                  <p:childTnLst>
                                    <p:set>
                                      <p:cBhvr>
                                        <p:cTn id="137" dur="1" fill="hold">
                                          <p:stCondLst>
                                            <p:cond delay="0"/>
                                          </p:stCondLst>
                                        </p:cTn>
                                        <p:tgtEl>
                                          <p:spTgt spid="46"/>
                                        </p:tgtEl>
                                        <p:attrNameLst>
                                          <p:attrName>style.visibility</p:attrName>
                                        </p:attrNameLst>
                                      </p:cBhvr>
                                      <p:to>
                                        <p:strVal val="visible"/>
                                      </p:to>
                                    </p:set>
                                    <p:animEffect transition="in" filter="blinds(horizontal)">
                                      <p:cBhvr>
                                        <p:cTn id="138" dur="500"/>
                                        <p:tgtEl>
                                          <p:spTgt spid="46"/>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3" presetClass="entr" presetSubtype="10" fill="hold" nodeType="clickEffect">
                                  <p:stCondLst>
                                    <p:cond delay="0"/>
                                  </p:stCondLst>
                                  <p:childTnLst>
                                    <p:set>
                                      <p:cBhvr>
                                        <p:cTn id="142" dur="1" fill="hold">
                                          <p:stCondLst>
                                            <p:cond delay="0"/>
                                          </p:stCondLst>
                                        </p:cTn>
                                        <p:tgtEl>
                                          <p:spTgt spid="48"/>
                                        </p:tgtEl>
                                        <p:attrNameLst>
                                          <p:attrName>style.visibility</p:attrName>
                                        </p:attrNameLst>
                                      </p:cBhvr>
                                      <p:to>
                                        <p:strVal val="visible"/>
                                      </p:to>
                                    </p:set>
                                    <p:animEffect transition="in" filter="blinds(horizontal)">
                                      <p:cBhvr>
                                        <p:cTn id="143" dur="500"/>
                                        <p:tgtEl>
                                          <p:spTgt spid="48"/>
                                        </p:tgtEl>
                                      </p:cBhvr>
                                    </p:animEffect>
                                  </p:childTnLst>
                                </p:cTn>
                              </p:par>
                              <p:par>
                                <p:cTn id="144" presetID="3" presetClass="entr" presetSubtype="10" fill="hold" grpId="0" nodeType="withEffect">
                                  <p:stCondLst>
                                    <p:cond delay="0"/>
                                  </p:stCondLst>
                                  <p:childTnLst>
                                    <p:set>
                                      <p:cBhvr>
                                        <p:cTn id="145" dur="1" fill="hold">
                                          <p:stCondLst>
                                            <p:cond delay="0"/>
                                          </p:stCondLst>
                                        </p:cTn>
                                        <p:tgtEl>
                                          <p:spTgt spid="49"/>
                                        </p:tgtEl>
                                        <p:attrNameLst>
                                          <p:attrName>style.visibility</p:attrName>
                                        </p:attrNameLst>
                                      </p:cBhvr>
                                      <p:to>
                                        <p:strVal val="visible"/>
                                      </p:to>
                                    </p:set>
                                    <p:animEffect transition="in" filter="blinds(horizontal)">
                                      <p:cBhvr>
                                        <p:cTn id="146" dur="500"/>
                                        <p:tgtEl>
                                          <p:spTgt spid="4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3" presetClass="entr" presetSubtype="10" fill="hold" nodeType="clickEffect">
                                  <p:stCondLst>
                                    <p:cond delay="0"/>
                                  </p:stCondLst>
                                  <p:childTnLst>
                                    <p:set>
                                      <p:cBhvr>
                                        <p:cTn id="150" dur="1" fill="hold">
                                          <p:stCondLst>
                                            <p:cond delay="0"/>
                                          </p:stCondLst>
                                        </p:cTn>
                                        <p:tgtEl>
                                          <p:spTgt spid="45"/>
                                        </p:tgtEl>
                                        <p:attrNameLst>
                                          <p:attrName>style.visibility</p:attrName>
                                        </p:attrNameLst>
                                      </p:cBhvr>
                                      <p:to>
                                        <p:strVal val="visible"/>
                                      </p:to>
                                    </p:set>
                                    <p:animEffect transition="in" filter="blinds(horizontal)">
                                      <p:cBhvr>
                                        <p:cTn id="151" dur="500"/>
                                        <p:tgtEl>
                                          <p:spTgt spid="45"/>
                                        </p:tgtEl>
                                      </p:cBhvr>
                                    </p:animEffect>
                                  </p:childTnLst>
                                </p:cTn>
                              </p:par>
                              <p:par>
                                <p:cTn id="152" presetID="3" presetClass="entr" presetSubtype="10" fill="hold" grpId="0" nodeType="with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blinds(horizontal)">
                                      <p:cBhvr>
                                        <p:cTn id="154" dur="500"/>
                                        <p:tgtEl>
                                          <p:spTgt spid="47"/>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3" presetClass="entr" presetSubtype="10" fill="hold" grpId="0" nodeType="click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blinds(horizontal)">
                                      <p:cBhvr>
                                        <p:cTn id="159" dur="500"/>
                                        <p:tgtEl>
                                          <p:spTgt spid="40"/>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3" presetClass="entr" presetSubtype="10" fill="hold" grpId="0" nodeType="click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blinds(horizontal)">
                                      <p:cBhvr>
                                        <p:cTn id="164" dur="500"/>
                                        <p:tgtEl>
                                          <p:spTgt spid="50"/>
                                        </p:tgtEl>
                                      </p:cBhvr>
                                    </p:animEffec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3" presetClass="entr" presetSubtype="10"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animEffect transition="in" filter="blinds(horizontal)">
                                      <p:cBhvr>
                                        <p:cTn id="16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8" grpId="0"/>
      <p:bldP spid="21" grpId="0"/>
      <p:bldP spid="22" grpId="0"/>
      <p:bldP spid="23" grpId="0"/>
      <p:bldP spid="26" grpId="0"/>
      <p:bldP spid="28" grpId="0"/>
      <p:bldP spid="29" grpId="0"/>
      <p:bldP spid="33" grpId="0"/>
      <p:bldP spid="34" grpId="0"/>
      <p:bldP spid="35" grpId="0"/>
      <p:bldP spid="38" grpId="0"/>
      <p:bldP spid="41" grpId="0"/>
      <p:bldP spid="42" grpId="0"/>
      <p:bldP spid="46" grpId="0"/>
      <p:bldP spid="47" grpId="0"/>
      <p:bldP spid="49" grpId="0"/>
      <p:bldP spid="40" grpId="0" animBg="1"/>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0BB91D7-396A-991B-512E-DEB5569BE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716280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4">
            <a:extLst>
              <a:ext uri="{FF2B5EF4-FFF2-40B4-BE49-F238E27FC236}">
                <a16:creationId xmlns:a16="http://schemas.microsoft.com/office/drawing/2014/main" id="{0D9AC253-F0D5-22AA-102E-957D14CA1CBE}"/>
              </a:ext>
            </a:extLst>
          </p:cNvPr>
          <p:cNvSpPr txBox="1">
            <a:spLocks noChangeArrowheads="1"/>
          </p:cNvSpPr>
          <p:nvPr/>
        </p:nvSpPr>
        <p:spPr bwMode="auto">
          <a:xfrm>
            <a:off x="471488" y="76200"/>
            <a:ext cx="867251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a:latin typeface="Baskerville Old Face" panose="02020602080505020303" pitchFamily="18" charset="0"/>
              </a:rPr>
              <a:t>MacConkey agar is a selective and differential media for Enterobacteriaceae </a:t>
            </a:r>
            <a:endParaRPr lang="en-US" altLang="en-US" sz="2200" i="1">
              <a:solidFill>
                <a:srgbClr val="FF0000"/>
              </a:solidFill>
              <a:latin typeface="Baskerville Old Face" panose="02020602080505020303" pitchFamily="18" charset="0"/>
            </a:endParaRPr>
          </a:p>
          <a:p>
            <a:pPr eaLnBrk="1" hangingPunct="1"/>
            <a:endParaRPr lang="en-US" altLang="en-US" sz="2200">
              <a:latin typeface="Baskerville Old Face" panose="02020602080505020303" pitchFamily="18" charset="0"/>
            </a:endParaRPr>
          </a:p>
        </p:txBody>
      </p:sp>
      <p:pic>
        <p:nvPicPr>
          <p:cNvPr id="11268" name="Picture 3">
            <a:extLst>
              <a:ext uri="{FF2B5EF4-FFF2-40B4-BE49-F238E27FC236}">
                <a16:creationId xmlns:a16="http://schemas.microsoft.com/office/drawing/2014/main" id="{9D114249-4270-ABE8-992D-615B25ACF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295900"/>
            <a:ext cx="16383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a:extLst>
              <a:ext uri="{FF2B5EF4-FFF2-40B4-BE49-F238E27FC236}">
                <a16:creationId xmlns:a16="http://schemas.microsoft.com/office/drawing/2014/main" id="{4BB6EAA1-F91A-EDA6-6E12-3997F63C0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5295900"/>
            <a:ext cx="18002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11489D81-504F-10BA-DAB6-05DCE8959312}"/>
              </a:ext>
            </a:extLst>
          </p:cNvPr>
          <p:cNvCxnSpPr/>
          <p:nvPr/>
        </p:nvCxnSpPr>
        <p:spPr>
          <a:xfrm>
            <a:off x="3657600" y="5029200"/>
            <a:ext cx="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787B1C-0761-4224-66AD-79131E945F69}"/>
              </a:ext>
            </a:extLst>
          </p:cNvPr>
          <p:cNvCxnSpPr/>
          <p:nvPr/>
        </p:nvCxnSpPr>
        <p:spPr>
          <a:xfrm>
            <a:off x="6400800" y="5029200"/>
            <a:ext cx="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yui_3_5_1_5_1400671687932_751" descr="http://withfriendship.com/images/i/42359/MacConkey-agar-picture.jpg">
            <a:extLst>
              <a:ext uri="{FF2B5EF4-FFF2-40B4-BE49-F238E27FC236}">
                <a16:creationId xmlns:a16="http://schemas.microsoft.com/office/drawing/2014/main" id="{89DBC723-70B7-A4D5-60E5-54098759DA0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51363" y="609600"/>
            <a:ext cx="34496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yui_3_5_1_5_1400671687932_811" descr="http://nhscience.lonestar.edu/biol/wellmeyer/media/McConUnin.jpg">
            <a:extLst>
              <a:ext uri="{FF2B5EF4-FFF2-40B4-BE49-F238E27FC236}">
                <a16:creationId xmlns:a16="http://schemas.microsoft.com/office/drawing/2014/main" id="{12E95E7C-EAD0-2007-3ECB-83DADFFB070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198563" y="609600"/>
            <a:ext cx="319405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813CD4E-B152-79A1-BB27-D0ED6157D089}"/>
              </a:ext>
            </a:extLst>
          </p:cNvPr>
          <p:cNvSpPr/>
          <p:nvPr/>
        </p:nvSpPr>
        <p:spPr>
          <a:xfrm>
            <a:off x="3429000" y="0"/>
            <a:ext cx="2643188" cy="523875"/>
          </a:xfrm>
          <a:prstGeom prst="rect">
            <a:avLst/>
          </a:prstGeom>
        </p:spPr>
        <p:txBody>
          <a:bodyPr wrap="none">
            <a:spAutoFit/>
          </a:bodyPr>
          <a:lstStyle/>
          <a:p>
            <a:pPr>
              <a:defRPr/>
            </a:pPr>
            <a:r>
              <a:rPr lang="en-US" sz="2800" b="1" dirty="0">
                <a:latin typeface="+mn-lt"/>
                <a:cs typeface="Arial" charset="0"/>
              </a:rPr>
              <a:t>MacConkey agar</a:t>
            </a:r>
            <a:endParaRPr lang="en-US" sz="2800" dirty="0">
              <a:latin typeface="+mn-lt"/>
              <a:cs typeface="Arial" charset="0"/>
            </a:endParaRPr>
          </a:p>
        </p:txBody>
      </p:sp>
      <p:pic>
        <p:nvPicPr>
          <p:cNvPr id="12293" name="Picture 2" descr="http://upload.wikimedia.org/wikipedia/commons/thumb/e/e7/MacConkey_agar_with_LF_and_LF_colonies.jpg/220px-MacConkey_agar_with_LF_and_LF_colonies.jpg">
            <a:extLst>
              <a:ext uri="{FF2B5EF4-FFF2-40B4-BE49-F238E27FC236}">
                <a16:creationId xmlns:a16="http://schemas.microsoft.com/office/drawing/2014/main" id="{442FABDE-824B-D10A-8150-51BC9A6FA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11">
            <a:extLst>
              <a:ext uri="{FF2B5EF4-FFF2-40B4-BE49-F238E27FC236}">
                <a16:creationId xmlns:a16="http://schemas.microsoft.com/office/drawing/2014/main" id="{540D1B0A-B8A5-B040-2D82-5990BABB9462}"/>
              </a:ext>
            </a:extLst>
          </p:cNvPr>
          <p:cNvSpPr>
            <a:spLocks noChangeArrowheads="1"/>
          </p:cNvSpPr>
          <p:nvPr/>
        </p:nvSpPr>
        <p:spPr bwMode="auto">
          <a:xfrm>
            <a:off x="4419600" y="47244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Calibri" panose="020F0502020204030204" pitchFamily="34" charset="0"/>
              </a:rPr>
              <a:t>Non Lactose  fermenter</a:t>
            </a:r>
            <a:endParaRPr lang="en-US" altLang="en-US"/>
          </a:p>
        </p:txBody>
      </p:sp>
      <p:sp>
        <p:nvSpPr>
          <p:cNvPr id="12295" name="Rectangle 12">
            <a:extLst>
              <a:ext uri="{FF2B5EF4-FFF2-40B4-BE49-F238E27FC236}">
                <a16:creationId xmlns:a16="http://schemas.microsoft.com/office/drawing/2014/main" id="{C824324C-63E1-9FF3-701F-57BF87081092}"/>
              </a:ext>
            </a:extLst>
          </p:cNvPr>
          <p:cNvSpPr>
            <a:spLocks noChangeArrowheads="1"/>
          </p:cNvSpPr>
          <p:nvPr/>
        </p:nvSpPr>
        <p:spPr bwMode="auto">
          <a:xfrm>
            <a:off x="2622550" y="4811713"/>
            <a:ext cx="202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latin typeface="Calibri" panose="020F0502020204030204" pitchFamily="34" charset="0"/>
              </a:rPr>
              <a:t>Lactose  fermenter </a:t>
            </a:r>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4940C85A-A46E-C3EE-5735-8DA7ADABB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27924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9744983-05C7-D85F-57AE-6764FB5B3CD5}"/>
              </a:ext>
            </a:extLst>
          </p:cNvPr>
          <p:cNvSpPr/>
          <p:nvPr/>
        </p:nvSpPr>
        <p:spPr>
          <a:xfrm>
            <a:off x="3581400" y="2895600"/>
            <a:ext cx="4413388" cy="400110"/>
          </a:xfrm>
          <a:prstGeom prst="rect">
            <a:avLst/>
          </a:prstGeom>
        </p:spPr>
        <p:txBody>
          <a:bodyPr wrap="none" lIns="91440" tIns="45720" rIns="91440" bIns="45720" anchor="t">
            <a:spAutoFit/>
          </a:bodyPr>
          <a:lstStyle/>
          <a:p>
            <a:pPr>
              <a:defRPr/>
            </a:pPr>
            <a:r>
              <a:rPr lang="en-US" sz="2000" b="1" dirty="0">
                <a:solidFill>
                  <a:srgbClr val="002060"/>
                </a:solidFill>
                <a:latin typeface="+mn-lt"/>
                <a:cs typeface="Times New Roman"/>
              </a:rPr>
              <a:t>Differential medium: containing blood</a:t>
            </a:r>
          </a:p>
        </p:txBody>
      </p:sp>
      <p:sp>
        <p:nvSpPr>
          <p:cNvPr id="8" name="Rectangle 7">
            <a:extLst>
              <a:ext uri="{FF2B5EF4-FFF2-40B4-BE49-F238E27FC236}">
                <a16:creationId xmlns:a16="http://schemas.microsoft.com/office/drawing/2014/main" id="{6F8C5FAE-6391-5E87-8663-57F6549F457B}"/>
              </a:ext>
            </a:extLst>
          </p:cNvPr>
          <p:cNvSpPr/>
          <p:nvPr/>
        </p:nvSpPr>
        <p:spPr>
          <a:xfrm>
            <a:off x="3505200" y="1958975"/>
            <a:ext cx="5638800" cy="708025"/>
          </a:xfrm>
          <a:prstGeom prst="rect">
            <a:avLst/>
          </a:prstGeom>
        </p:spPr>
        <p:txBody>
          <a:bodyPr>
            <a:spAutoFit/>
          </a:bodyPr>
          <a:lstStyle/>
          <a:p>
            <a:pPr>
              <a:defRPr/>
            </a:pPr>
            <a:r>
              <a:rPr lang="en-US" sz="2000" b="1" dirty="0">
                <a:solidFill>
                  <a:srgbClr val="7030A0"/>
                </a:solidFill>
                <a:latin typeface="+mn-lt"/>
                <a:cs typeface="Times New Roman" pitchFamily="18" charset="0"/>
              </a:rPr>
              <a:t>Some bacteria produce an enzyme  called  hemolysin that is able to </a:t>
            </a:r>
            <a:r>
              <a:rPr lang="en-US" sz="2000" b="1" dirty="0" err="1">
                <a:solidFill>
                  <a:srgbClr val="7030A0"/>
                </a:solidFill>
                <a:latin typeface="+mn-lt"/>
                <a:cs typeface="Times New Roman" pitchFamily="18" charset="0"/>
              </a:rPr>
              <a:t>lyse</a:t>
            </a:r>
            <a:r>
              <a:rPr lang="en-US" sz="2000" b="1" dirty="0">
                <a:solidFill>
                  <a:srgbClr val="7030A0"/>
                </a:solidFill>
                <a:latin typeface="+mn-lt"/>
                <a:cs typeface="Times New Roman" pitchFamily="18" charset="0"/>
              </a:rPr>
              <a:t> RBCs (hemolysis)</a:t>
            </a:r>
          </a:p>
        </p:txBody>
      </p:sp>
      <p:sp>
        <p:nvSpPr>
          <p:cNvPr id="9" name="Rectangle 8">
            <a:extLst>
              <a:ext uri="{FF2B5EF4-FFF2-40B4-BE49-F238E27FC236}">
                <a16:creationId xmlns:a16="http://schemas.microsoft.com/office/drawing/2014/main" id="{1271AC3C-77E2-4404-C3A1-681220F3A15A}"/>
              </a:ext>
            </a:extLst>
          </p:cNvPr>
          <p:cNvSpPr/>
          <p:nvPr/>
        </p:nvSpPr>
        <p:spPr>
          <a:xfrm>
            <a:off x="3657600" y="3657600"/>
            <a:ext cx="4648200" cy="1016000"/>
          </a:xfrm>
          <a:prstGeom prst="rect">
            <a:avLst/>
          </a:prstGeom>
        </p:spPr>
        <p:txBody>
          <a:bodyPr>
            <a:spAutoFit/>
          </a:bodyPr>
          <a:lstStyle/>
          <a:p>
            <a:pPr>
              <a:defRPr/>
            </a:pPr>
            <a:r>
              <a:rPr lang="en-US" sz="2000" b="1" dirty="0">
                <a:solidFill>
                  <a:schemeClr val="accent6">
                    <a:lumMod val="50000"/>
                  </a:schemeClr>
                </a:solidFill>
                <a:latin typeface="+mn-lt"/>
                <a:cs typeface="Times New Roman" pitchFamily="18" charset="0"/>
              </a:rPr>
              <a:t>If hemolysin is produced by the bacteria it will be secreted  into the medium and the RBCs will be </a:t>
            </a:r>
            <a:r>
              <a:rPr lang="en-US" sz="2000" b="1" dirty="0" err="1">
                <a:solidFill>
                  <a:schemeClr val="accent6">
                    <a:lumMod val="50000"/>
                  </a:schemeClr>
                </a:solidFill>
                <a:latin typeface="+mn-lt"/>
                <a:cs typeface="Times New Roman" pitchFamily="18" charset="0"/>
              </a:rPr>
              <a:t>lysed</a:t>
            </a:r>
            <a:r>
              <a:rPr lang="en-US" sz="2000" b="1" dirty="0">
                <a:solidFill>
                  <a:schemeClr val="accent6">
                    <a:lumMod val="50000"/>
                  </a:schemeClr>
                </a:solidFill>
                <a:latin typeface="+mn-lt"/>
                <a:cs typeface="Times New Roman" pitchFamily="18" charset="0"/>
              </a:rPr>
              <a:t> </a:t>
            </a:r>
            <a:endParaRPr lang="en-US" sz="2000" b="1" dirty="0">
              <a:solidFill>
                <a:schemeClr val="accent6">
                  <a:lumMod val="50000"/>
                </a:schemeClr>
              </a:solidFill>
              <a:latin typeface="+mn-lt"/>
              <a:cs typeface="Arial" charset="0"/>
            </a:endParaRPr>
          </a:p>
        </p:txBody>
      </p:sp>
      <p:sp>
        <p:nvSpPr>
          <p:cNvPr id="10" name="Rectangle 9">
            <a:extLst>
              <a:ext uri="{FF2B5EF4-FFF2-40B4-BE49-F238E27FC236}">
                <a16:creationId xmlns:a16="http://schemas.microsoft.com/office/drawing/2014/main" id="{0D430CF1-3152-F94C-678F-5C992588F877}"/>
              </a:ext>
            </a:extLst>
          </p:cNvPr>
          <p:cNvSpPr/>
          <p:nvPr/>
        </p:nvSpPr>
        <p:spPr>
          <a:xfrm>
            <a:off x="2971800" y="5073650"/>
            <a:ext cx="5410200" cy="1631950"/>
          </a:xfrm>
          <a:prstGeom prst="rect">
            <a:avLst/>
          </a:prstGeom>
        </p:spPr>
        <p:txBody>
          <a:bodyPr lIns="91440" tIns="45720" rIns="91440" bIns="45720" anchor="t">
            <a:spAutoFit/>
          </a:bodyPr>
          <a:lstStyle/>
          <a:p>
            <a:pPr>
              <a:defRPr/>
            </a:pPr>
            <a:r>
              <a:rPr lang="en-US" sz="2000" b="1" dirty="0">
                <a:solidFill>
                  <a:srgbClr val="002060"/>
                </a:solidFill>
                <a:latin typeface="+mn-lt"/>
                <a:cs typeface="Times New Roman"/>
              </a:rPr>
              <a:t>Growth on BA differentiates between the three groups of Bacteria: </a:t>
            </a:r>
            <a:endParaRPr lang="en-US" sz="2000" b="1" dirty="0">
              <a:solidFill>
                <a:srgbClr val="002060"/>
              </a:solidFill>
              <a:latin typeface="+mn-lt"/>
              <a:cs typeface="Times New Roman" pitchFamily="18" charset="0"/>
            </a:endParaRPr>
          </a:p>
          <a:p>
            <a:pPr>
              <a:defRPr/>
            </a:pPr>
            <a:r>
              <a:rPr lang="en-US" sz="2000" b="1" dirty="0">
                <a:solidFill>
                  <a:srgbClr val="002060"/>
                </a:solidFill>
                <a:latin typeface="+mn-lt"/>
                <a:cs typeface="Times New Roman"/>
              </a:rPr>
              <a:t>1- Alpha hemolytic bacteria</a:t>
            </a:r>
          </a:p>
          <a:p>
            <a:pPr>
              <a:defRPr/>
            </a:pPr>
            <a:r>
              <a:rPr lang="en-US" sz="2000" b="1" dirty="0">
                <a:solidFill>
                  <a:srgbClr val="002060"/>
                </a:solidFill>
                <a:latin typeface="+mn-lt"/>
                <a:cs typeface="Times New Roman"/>
              </a:rPr>
              <a:t>2- Gamma hemolytic bacteria</a:t>
            </a:r>
          </a:p>
          <a:p>
            <a:pPr>
              <a:defRPr/>
            </a:pPr>
            <a:r>
              <a:rPr lang="en-US" sz="2000" b="1" dirty="0">
                <a:solidFill>
                  <a:srgbClr val="002060"/>
                </a:solidFill>
                <a:latin typeface="+mn-lt"/>
                <a:cs typeface="Times New Roman"/>
              </a:rPr>
              <a:t>3- Beta hemolytic bacteria</a:t>
            </a:r>
          </a:p>
        </p:txBody>
      </p:sp>
      <p:sp>
        <p:nvSpPr>
          <p:cNvPr id="13319" name="Title 1">
            <a:extLst>
              <a:ext uri="{FF2B5EF4-FFF2-40B4-BE49-F238E27FC236}">
                <a16:creationId xmlns:a16="http://schemas.microsoft.com/office/drawing/2014/main" id="{5490AD40-8C72-F8ED-D501-58D6BAE684B6}"/>
              </a:ext>
            </a:extLst>
          </p:cNvPr>
          <p:cNvSpPr>
            <a:spLocks noGrp="1"/>
          </p:cNvSpPr>
          <p:nvPr>
            <p:ph type="title"/>
          </p:nvPr>
        </p:nvSpPr>
        <p:spPr>
          <a:xfrm>
            <a:off x="457200" y="-228600"/>
            <a:ext cx="8229600" cy="1143000"/>
          </a:xfrm>
        </p:spPr>
        <p:txBody>
          <a:bodyPr/>
          <a:lstStyle/>
          <a:p>
            <a:r>
              <a:rPr lang="en-US" altLang="en-US" sz="4000" b="1">
                <a:solidFill>
                  <a:srgbClr val="FF0000"/>
                </a:solidFill>
              </a:rPr>
              <a:t>Blood agar (BA)</a:t>
            </a:r>
          </a:p>
        </p:txBody>
      </p:sp>
      <p:sp>
        <p:nvSpPr>
          <p:cNvPr id="11" name="Rectangle 10">
            <a:extLst>
              <a:ext uri="{FF2B5EF4-FFF2-40B4-BE49-F238E27FC236}">
                <a16:creationId xmlns:a16="http://schemas.microsoft.com/office/drawing/2014/main" id="{29F98C02-BE22-BA86-51CD-6FAABA37D811}"/>
              </a:ext>
            </a:extLst>
          </p:cNvPr>
          <p:cNvSpPr/>
          <p:nvPr/>
        </p:nvSpPr>
        <p:spPr>
          <a:xfrm>
            <a:off x="2895600" y="762000"/>
            <a:ext cx="5029200" cy="1016000"/>
          </a:xfrm>
          <a:prstGeom prst="rect">
            <a:avLst/>
          </a:prstGeom>
        </p:spPr>
        <p:txBody>
          <a:bodyPr lIns="91440" tIns="45720" rIns="91440" bIns="45720" anchor="t">
            <a:spAutoFit/>
          </a:bodyPr>
          <a:lstStyle/>
          <a:p>
            <a:pPr>
              <a:defRPr/>
            </a:pPr>
            <a:r>
              <a:rPr lang="en-US" sz="2000" b="1" dirty="0">
                <a:latin typeface="+mn-lt"/>
                <a:cs typeface="Arial"/>
              </a:rPr>
              <a:t>Enriched </a:t>
            </a:r>
            <a:r>
              <a:rPr lang="en-US" sz="2000" b="1" dirty="0">
                <a:latin typeface="+mn-lt"/>
                <a:cs typeface="Times New Roman"/>
              </a:rPr>
              <a:t>medium: containing peptones, yeast extracts, liver or heart extracts (depending on the medium), and blood</a:t>
            </a:r>
            <a:r>
              <a:rPr lang="en-US" dirty="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http://www.medical-labs.net/wp-content/uploads/2014/03/Colonies-of-Staphylococcus-aureus-surrounded-by-wide-zones-of-beta-hemolysis.jpg">
            <a:extLst>
              <a:ext uri="{FF2B5EF4-FFF2-40B4-BE49-F238E27FC236}">
                <a16:creationId xmlns:a16="http://schemas.microsoft.com/office/drawing/2014/main" id="{7A677B2D-48E7-DEF0-3A54-6ED4DC3ECC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33600"/>
            <a:ext cx="3714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a:extLst>
              <a:ext uri="{FF2B5EF4-FFF2-40B4-BE49-F238E27FC236}">
                <a16:creationId xmlns:a16="http://schemas.microsoft.com/office/drawing/2014/main" id="{A86AD93B-B542-AEAD-DC81-7C203E775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6497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7">
            <a:extLst>
              <a:ext uri="{FF2B5EF4-FFF2-40B4-BE49-F238E27FC236}">
                <a16:creationId xmlns:a16="http://schemas.microsoft.com/office/drawing/2014/main" id="{CA1AE7F6-E02B-1610-ECD6-7B4944E0FADC}"/>
              </a:ext>
            </a:extLst>
          </p:cNvPr>
          <p:cNvSpPr txBox="1">
            <a:spLocks noChangeArrowheads="1"/>
          </p:cNvSpPr>
          <p:nvPr/>
        </p:nvSpPr>
        <p:spPr bwMode="auto">
          <a:xfrm>
            <a:off x="2209800" y="239713"/>
            <a:ext cx="5173980" cy="461665"/>
          </a:xfrm>
          <a:prstGeom prst="rect">
            <a:avLst/>
          </a:prstGeom>
          <a:noFill/>
          <a:ln w="9525">
            <a:noFill/>
            <a:miter lim="800000"/>
            <a:headEnd/>
            <a:tailEnd/>
          </a:ln>
        </p:spPr>
        <p:txBody>
          <a:bodyPr wrap="none" lIns="91440" tIns="45720" rIns="91440" bIns="45720" anchor="t">
            <a:spAutoFit/>
          </a:bodyPr>
          <a:lstStyle/>
          <a:p>
            <a:pPr>
              <a:defRPr/>
            </a:pPr>
            <a:r>
              <a:rPr lang="en-US" sz="2400" b="1" dirty="0">
                <a:solidFill>
                  <a:srgbClr val="002060"/>
                </a:solidFill>
                <a:latin typeface="+mn-lt"/>
                <a:cs typeface="Arial"/>
              </a:rPr>
              <a:t>Beta hemolysis = Complete hemolysis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
            <a:extLst>
              <a:ext uri="{FF2B5EF4-FFF2-40B4-BE49-F238E27FC236}">
                <a16:creationId xmlns:a16="http://schemas.microsoft.com/office/drawing/2014/main" id="{629DF340-C5E4-04F7-18B5-317F53529646}"/>
              </a:ext>
            </a:extLst>
          </p:cNvPr>
          <p:cNvSpPr txBox="1">
            <a:spLocks noChangeArrowheads="1"/>
          </p:cNvSpPr>
          <p:nvPr/>
        </p:nvSpPr>
        <p:spPr bwMode="auto">
          <a:xfrm>
            <a:off x="3152775" y="-361950"/>
            <a:ext cx="3451586" cy="1200329"/>
          </a:xfrm>
          <a:prstGeom prst="rect">
            <a:avLst/>
          </a:prstGeom>
          <a:noFill/>
          <a:ln w="9525">
            <a:noFill/>
            <a:miter lim="800000"/>
            <a:headEnd/>
            <a:tailEnd/>
          </a:ln>
        </p:spPr>
        <p:txBody>
          <a:bodyPr wrap="none" lIns="91440" tIns="45720" rIns="91440" bIns="45720" anchor="t">
            <a:spAutoFit/>
          </a:bodyPr>
          <a:lstStyle/>
          <a:p>
            <a:pPr>
              <a:defRPr/>
            </a:pPr>
            <a:endParaRPr lang="en-US" sz="3600" b="1" dirty="0">
              <a:solidFill>
                <a:srgbClr val="92D050"/>
              </a:solidFill>
              <a:latin typeface="+mn-lt"/>
              <a:cs typeface="Arial" charset="0"/>
            </a:endParaRPr>
          </a:p>
          <a:p>
            <a:pPr>
              <a:defRPr/>
            </a:pPr>
            <a:r>
              <a:rPr lang="en-US" sz="3600" b="1" dirty="0">
                <a:solidFill>
                  <a:schemeClr val="accent1">
                    <a:lumMod val="75000"/>
                  </a:schemeClr>
                </a:solidFill>
                <a:latin typeface="+mn-lt"/>
                <a:cs typeface="Arial"/>
              </a:rPr>
              <a:t>Alpha hemolysis</a:t>
            </a:r>
          </a:p>
        </p:txBody>
      </p:sp>
      <p:sp>
        <p:nvSpPr>
          <p:cNvPr id="15363" name="AutoShape 4" descr="http://media-cache-ak0.pinimg.com/736x/e2/6c/70/e26c70375b901bba9ca28c80012d627a.jpg">
            <a:extLst>
              <a:ext uri="{FF2B5EF4-FFF2-40B4-BE49-F238E27FC236}">
                <a16:creationId xmlns:a16="http://schemas.microsoft.com/office/drawing/2014/main" id="{A74918A3-6F93-A005-5541-D4D5367501C3}"/>
              </a:ext>
            </a:extLst>
          </p:cNvPr>
          <p:cNvSpPr>
            <a:spLocks noChangeAspect="1" noChangeArrowheads="1"/>
          </p:cNvSpPr>
          <p:nvPr/>
        </p:nvSpPr>
        <p:spPr bwMode="auto">
          <a:xfrm>
            <a:off x="63500" y="-136525"/>
            <a:ext cx="7010400" cy="5238750"/>
          </a:xfrm>
          <a:prstGeom prst="rect">
            <a:avLst/>
          </a:prstGeom>
          <a:noFill/>
          <a:ln w="9525">
            <a:noFill/>
            <a:miter lim="800000"/>
            <a:headEnd/>
            <a:tailEnd/>
          </a:ln>
        </p:spPr>
        <p:txBody>
          <a:bodyPr/>
          <a:lstStyle/>
          <a:p>
            <a:pPr>
              <a:defRPr/>
            </a:pPr>
            <a:endParaRPr lang="en-US">
              <a:latin typeface="+mn-lt"/>
              <a:cs typeface="Arial" charset="0"/>
            </a:endParaRPr>
          </a:p>
        </p:txBody>
      </p:sp>
      <p:pic>
        <p:nvPicPr>
          <p:cNvPr id="15364" name="Picture 6" descr="http://media-cache-ak0.pinimg.com/736x/e2/6c/70/e26c70375b901bba9ca28c80012d627a.jpg">
            <a:extLst>
              <a:ext uri="{FF2B5EF4-FFF2-40B4-BE49-F238E27FC236}">
                <a16:creationId xmlns:a16="http://schemas.microsoft.com/office/drawing/2014/main" id="{E215DC67-44D8-BF99-ADAF-58D7C9F0F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1219200"/>
            <a:ext cx="46910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7">
            <a:extLst>
              <a:ext uri="{FF2B5EF4-FFF2-40B4-BE49-F238E27FC236}">
                <a16:creationId xmlns:a16="http://schemas.microsoft.com/office/drawing/2014/main" id="{B281374E-D417-24A0-59D1-16E4199A2122}"/>
              </a:ext>
            </a:extLst>
          </p:cNvPr>
          <p:cNvSpPr>
            <a:spLocks noChangeArrowheads="1"/>
          </p:cNvSpPr>
          <p:nvPr/>
        </p:nvSpPr>
        <p:spPr bwMode="auto">
          <a:xfrm>
            <a:off x="4038600" y="4724400"/>
            <a:ext cx="4572000" cy="400050"/>
          </a:xfrm>
          <a:prstGeom prst="rect">
            <a:avLst/>
          </a:prstGeom>
          <a:noFill/>
          <a:ln w="9525">
            <a:noFill/>
            <a:miter lim="800000"/>
            <a:headEnd/>
            <a:tailEnd/>
          </a:ln>
          <a:effectLst/>
        </p:spPr>
        <p:txBody>
          <a:bodyPr anchor="ctr">
            <a:spAutoFit/>
          </a:bodyPr>
          <a:lstStyle/>
          <a:p>
            <a:pPr lvl="1" algn="justLow" eaLnBrk="0" hangingPunct="0">
              <a:defRPr/>
            </a:pPr>
            <a:r>
              <a:rPr lang="en-US" sz="2000" dirty="0">
                <a:latin typeface="+mn-lt"/>
                <a:ea typeface="Calibri" pitchFamily="34" charset="0"/>
              </a:rPr>
              <a:t>Incomplete (partial) lysis of RBCs</a:t>
            </a:r>
            <a:endParaRPr lang="en-US" sz="2000" dirty="0">
              <a:latin typeface="+mn-lt"/>
            </a:endParaRPr>
          </a:p>
        </p:txBody>
      </p:sp>
      <p:sp>
        <p:nvSpPr>
          <p:cNvPr id="6" name="TextBox 5">
            <a:extLst>
              <a:ext uri="{FF2B5EF4-FFF2-40B4-BE49-F238E27FC236}">
                <a16:creationId xmlns:a16="http://schemas.microsoft.com/office/drawing/2014/main" id="{198B4F83-65B0-8FAD-2589-23D70FD643A6}"/>
              </a:ext>
            </a:extLst>
          </p:cNvPr>
          <p:cNvSpPr txBox="1"/>
          <p:nvPr/>
        </p:nvSpPr>
        <p:spPr>
          <a:xfrm>
            <a:off x="685800" y="1219200"/>
            <a:ext cx="2667000" cy="708025"/>
          </a:xfrm>
          <a:prstGeom prst="rect">
            <a:avLst/>
          </a:prstGeom>
          <a:noFill/>
        </p:spPr>
        <p:txBody>
          <a:bodyPr>
            <a:spAutoFit/>
          </a:bodyPr>
          <a:lstStyle/>
          <a:p>
            <a:pPr algn="ctr">
              <a:defRPr/>
            </a:pPr>
            <a:r>
              <a:rPr lang="en-US" sz="2000" dirty="0">
                <a:latin typeface="+mn-lt"/>
                <a:cs typeface="Arial" charset="0"/>
              </a:rPr>
              <a:t>Hemoglobin containing  </a:t>
            </a:r>
          </a:p>
          <a:p>
            <a:pPr algn="ctr">
              <a:defRPr/>
            </a:pPr>
            <a:r>
              <a:rPr lang="en-US" sz="2000" dirty="0">
                <a:latin typeface="+mn-lt"/>
                <a:cs typeface="Arial" charset="0"/>
              </a:rPr>
              <a:t>Fe</a:t>
            </a:r>
            <a:r>
              <a:rPr lang="en-US" sz="2000" baseline="30000" dirty="0">
                <a:latin typeface="+mn-lt"/>
                <a:cs typeface="Arial" charset="0"/>
              </a:rPr>
              <a:t>2+ </a:t>
            </a:r>
            <a:r>
              <a:rPr lang="en-US" sz="2000" dirty="0">
                <a:latin typeface="+mn-lt"/>
                <a:cs typeface="Arial" charset="0"/>
              </a:rPr>
              <a:t> (ferrous) </a:t>
            </a:r>
          </a:p>
        </p:txBody>
      </p:sp>
      <p:cxnSp>
        <p:nvCxnSpPr>
          <p:cNvPr id="8" name="Straight Arrow Connector 7">
            <a:extLst>
              <a:ext uri="{FF2B5EF4-FFF2-40B4-BE49-F238E27FC236}">
                <a16:creationId xmlns:a16="http://schemas.microsoft.com/office/drawing/2014/main" id="{37D8BC71-1900-17EB-9DCE-5AB6BA3D3B77}"/>
              </a:ext>
            </a:extLst>
          </p:cNvPr>
          <p:cNvCxnSpPr/>
          <p:nvPr/>
        </p:nvCxnSpPr>
        <p:spPr>
          <a:xfrm>
            <a:off x="1981200" y="1981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CEA9E64-FA0E-51D5-BC07-E8D6175CB9A8}"/>
              </a:ext>
            </a:extLst>
          </p:cNvPr>
          <p:cNvSpPr/>
          <p:nvPr/>
        </p:nvSpPr>
        <p:spPr>
          <a:xfrm>
            <a:off x="-304800" y="2590800"/>
            <a:ext cx="4572000" cy="708025"/>
          </a:xfrm>
          <a:prstGeom prst="rect">
            <a:avLst/>
          </a:prstGeom>
        </p:spPr>
        <p:txBody>
          <a:bodyPr>
            <a:spAutoFit/>
          </a:bodyPr>
          <a:lstStyle/>
          <a:p>
            <a:pPr algn="ctr">
              <a:defRPr/>
            </a:pPr>
            <a:r>
              <a:rPr lang="en-US" sz="2000" dirty="0">
                <a:latin typeface="+mn-lt"/>
                <a:cs typeface="Arial" charset="0"/>
              </a:rPr>
              <a:t>hydrogen peroxide </a:t>
            </a:r>
          </a:p>
          <a:p>
            <a:pPr algn="ctr">
              <a:defRPr/>
            </a:pPr>
            <a:r>
              <a:rPr lang="en-US" sz="2000" dirty="0">
                <a:latin typeface="+mn-lt"/>
                <a:cs typeface="Arial" charset="0"/>
              </a:rPr>
              <a:t>produced by the bacterium</a:t>
            </a:r>
          </a:p>
        </p:txBody>
      </p:sp>
      <p:sp>
        <p:nvSpPr>
          <p:cNvPr id="12" name="Rectangle 11">
            <a:extLst>
              <a:ext uri="{FF2B5EF4-FFF2-40B4-BE49-F238E27FC236}">
                <a16:creationId xmlns:a16="http://schemas.microsoft.com/office/drawing/2014/main" id="{D1855844-1DE9-7ED4-7C02-2698AE2DB936}"/>
              </a:ext>
            </a:extLst>
          </p:cNvPr>
          <p:cNvSpPr/>
          <p:nvPr/>
        </p:nvSpPr>
        <p:spPr>
          <a:xfrm>
            <a:off x="609600" y="3810000"/>
            <a:ext cx="2819400" cy="708025"/>
          </a:xfrm>
          <a:prstGeom prst="rect">
            <a:avLst/>
          </a:prstGeom>
        </p:spPr>
        <p:txBody>
          <a:bodyPr>
            <a:spAutoFit/>
          </a:bodyPr>
          <a:lstStyle/>
          <a:p>
            <a:pPr algn="ctr">
              <a:defRPr/>
            </a:pPr>
            <a:r>
              <a:rPr lang="en-US" sz="2000" dirty="0">
                <a:latin typeface="+mn-lt"/>
                <a:cs typeface="Arial" charset="0"/>
              </a:rPr>
              <a:t>  </a:t>
            </a:r>
            <a:r>
              <a:rPr lang="en-US" sz="2000" b="1" dirty="0">
                <a:solidFill>
                  <a:srgbClr val="00B050"/>
                </a:solidFill>
                <a:latin typeface="+mn-lt"/>
                <a:cs typeface="Arial" charset="0"/>
              </a:rPr>
              <a:t>Oxidation of  Fe</a:t>
            </a:r>
            <a:r>
              <a:rPr lang="en-US" sz="2000" b="1" baseline="30000" dirty="0">
                <a:solidFill>
                  <a:srgbClr val="00B050"/>
                </a:solidFill>
                <a:latin typeface="+mn-lt"/>
                <a:cs typeface="Arial" charset="0"/>
              </a:rPr>
              <a:t>2+   </a:t>
            </a:r>
            <a:endParaRPr lang="en-US" sz="2000" b="1" dirty="0">
              <a:solidFill>
                <a:srgbClr val="00B050"/>
              </a:solidFill>
              <a:latin typeface="+mn-lt"/>
              <a:cs typeface="Arial" charset="0"/>
            </a:endParaRPr>
          </a:p>
          <a:p>
            <a:pPr algn="ctr">
              <a:defRPr/>
            </a:pPr>
            <a:r>
              <a:rPr lang="en-US" sz="2000" b="1" dirty="0">
                <a:solidFill>
                  <a:srgbClr val="00B050"/>
                </a:solidFill>
                <a:latin typeface="+mn-lt"/>
                <a:cs typeface="Arial" charset="0"/>
              </a:rPr>
              <a:t>into Fe</a:t>
            </a:r>
            <a:r>
              <a:rPr lang="en-US" sz="2000" b="1" baseline="30000" dirty="0">
                <a:solidFill>
                  <a:srgbClr val="00B050"/>
                </a:solidFill>
                <a:latin typeface="+mn-lt"/>
                <a:cs typeface="Arial" charset="0"/>
              </a:rPr>
              <a:t>3+</a:t>
            </a:r>
            <a:r>
              <a:rPr lang="en-US" sz="2000" b="1" dirty="0">
                <a:solidFill>
                  <a:srgbClr val="00B050"/>
                </a:solidFill>
                <a:latin typeface="+mn-lt"/>
                <a:cs typeface="Arial" charset="0"/>
              </a:rPr>
              <a:t> (ferric) state</a:t>
            </a:r>
          </a:p>
        </p:txBody>
      </p:sp>
      <p:cxnSp>
        <p:nvCxnSpPr>
          <p:cNvPr id="13" name="Straight Arrow Connector 12">
            <a:extLst>
              <a:ext uri="{FF2B5EF4-FFF2-40B4-BE49-F238E27FC236}">
                <a16:creationId xmlns:a16="http://schemas.microsoft.com/office/drawing/2014/main" id="{2DB800E6-40D6-FE71-B2DD-9E988EC3E5F7}"/>
              </a:ext>
            </a:extLst>
          </p:cNvPr>
          <p:cNvCxnSpPr/>
          <p:nvPr/>
        </p:nvCxnSpPr>
        <p:spPr>
          <a:xfrm>
            <a:off x="1981200" y="32766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9DCF4D-31E4-6A82-D084-5206AACB686A}"/>
              </a:ext>
            </a:extLst>
          </p:cNvPr>
          <p:cNvCxnSpPr/>
          <p:nvPr/>
        </p:nvCxnSpPr>
        <p:spPr>
          <a:xfrm>
            <a:off x="1981200" y="46482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A3CCF05-6945-00E8-8D1C-7E887759117F}"/>
              </a:ext>
            </a:extLst>
          </p:cNvPr>
          <p:cNvSpPr/>
          <p:nvPr/>
        </p:nvSpPr>
        <p:spPr>
          <a:xfrm>
            <a:off x="152400" y="5181600"/>
            <a:ext cx="3663950" cy="708025"/>
          </a:xfrm>
          <a:prstGeom prst="rect">
            <a:avLst/>
          </a:prstGeom>
        </p:spPr>
        <p:txBody>
          <a:bodyPr>
            <a:spAutoFit/>
          </a:bodyPr>
          <a:lstStyle/>
          <a:p>
            <a:pPr algn="ctr">
              <a:defRPr/>
            </a:pPr>
            <a:r>
              <a:rPr lang="en-US" sz="2000" dirty="0">
                <a:latin typeface="+mn-lt"/>
                <a:cs typeface="Arial" charset="0"/>
              </a:rPr>
              <a:t>Hemoglobin converted into</a:t>
            </a:r>
          </a:p>
          <a:p>
            <a:pPr algn="ctr">
              <a:defRPr/>
            </a:pPr>
            <a:r>
              <a:rPr lang="en-US" sz="2000" dirty="0">
                <a:latin typeface="+mn-lt"/>
                <a:cs typeface="Arial" charset="0"/>
              </a:rPr>
              <a:t> methemoglobin (greenish color)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391"/>
                                        </p:tgtEl>
                                        <p:attrNameLst>
                                          <p:attrName>style.visibility</p:attrName>
                                        </p:attrNameLst>
                                      </p:cBhvr>
                                      <p:to>
                                        <p:strVal val="visible"/>
                                      </p:to>
                                    </p:set>
                                    <p:animEffect transition="in" filter="blinds(horizontal)">
                                      <p:cBhvr>
                                        <p:cTn id="41"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6" grpId="0"/>
      <p:bldP spid="11"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a:extLst>
              <a:ext uri="{FF2B5EF4-FFF2-40B4-BE49-F238E27FC236}">
                <a16:creationId xmlns:a16="http://schemas.microsoft.com/office/drawing/2014/main" id="{56D6765C-3503-C8F4-C00F-EB698D7C6C69}"/>
              </a:ext>
            </a:extLst>
          </p:cNvPr>
          <p:cNvSpPr txBox="1">
            <a:spLocks noChangeArrowheads="1"/>
          </p:cNvSpPr>
          <p:nvPr/>
        </p:nvSpPr>
        <p:spPr bwMode="auto">
          <a:xfrm>
            <a:off x="2069386" y="-327917"/>
            <a:ext cx="4389438" cy="1077913"/>
          </a:xfrm>
          <a:prstGeom prst="rect">
            <a:avLst/>
          </a:prstGeom>
          <a:noFill/>
          <a:ln w="9525">
            <a:noFill/>
            <a:miter lim="800000"/>
            <a:headEnd/>
            <a:tailEnd/>
          </a:ln>
        </p:spPr>
        <p:txBody>
          <a:bodyPr wrap="square">
            <a:spAutoFit/>
          </a:bodyPr>
          <a:lstStyle/>
          <a:p>
            <a:pPr>
              <a:defRPr/>
            </a:pPr>
            <a:endParaRPr lang="en-US" sz="3200" dirty="0">
              <a:latin typeface="+mn-lt"/>
              <a:cs typeface="Arial" charset="0"/>
            </a:endParaRPr>
          </a:p>
          <a:p>
            <a:pPr>
              <a:defRPr/>
            </a:pPr>
            <a:r>
              <a:rPr lang="en-US" sz="3200" dirty="0">
                <a:latin typeface="+mn-lt"/>
                <a:cs typeface="Arial" charset="0"/>
              </a:rPr>
              <a:t>Gamma hemolysis</a:t>
            </a:r>
          </a:p>
        </p:txBody>
      </p:sp>
      <p:pic>
        <p:nvPicPr>
          <p:cNvPr id="16387" name="Picture 7">
            <a:extLst>
              <a:ext uri="{FF2B5EF4-FFF2-40B4-BE49-F238E27FC236}">
                <a16:creationId xmlns:a16="http://schemas.microsoft.com/office/drawing/2014/main" id="{4523869F-E97B-CF10-E777-21AEA94C6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90600"/>
            <a:ext cx="3625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a:extLst>
              <a:ext uri="{FF2B5EF4-FFF2-40B4-BE49-F238E27FC236}">
                <a16:creationId xmlns:a16="http://schemas.microsoft.com/office/drawing/2014/main" id="{60BAEEE0-88A7-15FD-F128-09954E4C8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35956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a:extLst>
              <a:ext uri="{FF2B5EF4-FFF2-40B4-BE49-F238E27FC236}">
                <a16:creationId xmlns:a16="http://schemas.microsoft.com/office/drawing/2014/main" id="{BCA5E3D6-D218-70D4-978F-74B208FB3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0575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58F76E3-A8B9-DC47-232A-069F344D4E7A}"/>
              </a:ext>
            </a:extLst>
          </p:cNvPr>
          <p:cNvSpPr/>
          <p:nvPr/>
        </p:nvSpPr>
        <p:spPr>
          <a:xfrm>
            <a:off x="1600200" y="609600"/>
            <a:ext cx="5105400" cy="400050"/>
          </a:xfrm>
          <a:prstGeom prst="rect">
            <a:avLst/>
          </a:prstGeom>
        </p:spPr>
        <p:txBody>
          <a:bodyPr>
            <a:spAutoFit/>
          </a:bodyPr>
          <a:lstStyle/>
          <a:p>
            <a:pPr>
              <a:defRPr/>
            </a:pPr>
            <a:r>
              <a:rPr lang="en-US" sz="2000" dirty="0">
                <a:latin typeface="+mn-lt"/>
                <a:cs typeface="Arial" charset="0"/>
              </a:rPr>
              <a:t>No hemolysis, and no change in the medium</a:t>
            </a:r>
          </a:p>
        </p:txBody>
      </p:sp>
      <p:sp>
        <p:nvSpPr>
          <p:cNvPr id="9" name="TextBox 8">
            <a:extLst>
              <a:ext uri="{FF2B5EF4-FFF2-40B4-BE49-F238E27FC236}">
                <a16:creationId xmlns:a16="http://schemas.microsoft.com/office/drawing/2014/main" id="{C0A728CA-B155-FD72-2AF5-33DD444430B0}"/>
              </a:ext>
            </a:extLst>
          </p:cNvPr>
          <p:cNvSpPr txBox="1"/>
          <p:nvPr/>
        </p:nvSpPr>
        <p:spPr>
          <a:xfrm>
            <a:off x="1282861" y="5640495"/>
            <a:ext cx="2932112" cy="369887"/>
          </a:xfrm>
          <a:prstGeom prst="rect">
            <a:avLst/>
          </a:prstGeom>
          <a:noFill/>
        </p:spPr>
        <p:txBody>
          <a:bodyPr wrap="none">
            <a:spAutoFit/>
          </a:bodyPr>
          <a:lstStyle/>
          <a:p>
            <a:pPr>
              <a:defRPr/>
            </a:pPr>
            <a:r>
              <a:rPr lang="en-US" b="1" dirty="0">
                <a:latin typeface="+mn-lt"/>
                <a:cs typeface="Arial" charset="0"/>
              </a:rPr>
              <a:t>The three types of hemolysis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thumb/9/9d/Strep_Classification.svg/600px-Strep_Classification.svg.png">
            <a:extLst>
              <a:ext uri="{FF2B5EF4-FFF2-40B4-BE49-F238E27FC236}">
                <a16:creationId xmlns:a16="http://schemas.microsoft.com/office/drawing/2014/main" id="{53858A6B-F407-6364-EEA7-47D16033E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317" y="1387011"/>
            <a:ext cx="77724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DCD2DFA-2C50-DDFD-2798-284EB5B05E66}"/>
              </a:ext>
            </a:extLst>
          </p:cNvPr>
          <p:cNvSpPr txBox="1"/>
          <p:nvPr/>
        </p:nvSpPr>
        <p:spPr>
          <a:xfrm>
            <a:off x="1143000" y="152400"/>
            <a:ext cx="7180263" cy="523875"/>
          </a:xfrm>
          <a:prstGeom prst="rect">
            <a:avLst/>
          </a:prstGeom>
          <a:noFill/>
        </p:spPr>
        <p:txBody>
          <a:bodyPr wrap="none">
            <a:spAutoFit/>
          </a:bodyPr>
          <a:lstStyle/>
          <a:p>
            <a:pPr>
              <a:defRPr/>
            </a:pPr>
            <a:r>
              <a:rPr lang="en-US" sz="2800" b="1" dirty="0">
                <a:solidFill>
                  <a:srgbClr val="FF0000"/>
                </a:solidFill>
                <a:latin typeface="+mn-lt"/>
                <a:cs typeface="Arial" charset="0"/>
              </a:rPr>
              <a:t>The hemolytic pattern of different Streptococci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0C88-AF21-92E2-5AD9-988332D8DCF5}"/>
              </a:ext>
            </a:extLst>
          </p:cNvPr>
          <p:cNvSpPr>
            <a:spLocks noGrp="1"/>
          </p:cNvSpPr>
          <p:nvPr>
            <p:ph type="title"/>
          </p:nvPr>
        </p:nvSpPr>
        <p:spPr>
          <a:xfrm>
            <a:off x="304800" y="152400"/>
            <a:ext cx="8229600" cy="838200"/>
          </a:xfrm>
        </p:spPr>
        <p:txBody>
          <a:bodyPr/>
          <a:lstStyle/>
          <a:p>
            <a:pPr>
              <a:defRPr/>
            </a:pPr>
            <a:r>
              <a:rPr lang="en-US" sz="3600" b="1" dirty="0">
                <a:solidFill>
                  <a:srgbClr val="C00000"/>
                </a:solidFill>
                <a:latin typeface="+mn-lt"/>
              </a:rPr>
              <a:t>Mannitol salt agar</a:t>
            </a:r>
          </a:p>
        </p:txBody>
      </p:sp>
      <p:pic>
        <p:nvPicPr>
          <p:cNvPr id="18435" name="ihover-img" descr="aureus+on+mannitol+salt+agar">
            <a:extLst>
              <a:ext uri="{FF2B5EF4-FFF2-40B4-BE49-F238E27FC236}">
                <a16:creationId xmlns:a16="http://schemas.microsoft.com/office/drawing/2014/main" id="{73CB09DC-4AB1-3CEC-3740-611964F5DE5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95588" y="1524000"/>
            <a:ext cx="345281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a:extLst>
              <a:ext uri="{FF2B5EF4-FFF2-40B4-BE49-F238E27FC236}">
                <a16:creationId xmlns:a16="http://schemas.microsoft.com/office/drawing/2014/main" id="{48A1182D-723F-DBD9-BF0D-4CB84622DA0D}"/>
              </a:ext>
            </a:extLst>
          </p:cNvPr>
          <p:cNvSpPr>
            <a:spLocks noChangeArrowheads="1"/>
          </p:cNvSpPr>
          <p:nvPr/>
        </p:nvSpPr>
        <p:spPr bwMode="auto">
          <a:xfrm>
            <a:off x="747446" y="4684689"/>
            <a:ext cx="7542855" cy="1938992"/>
          </a:xfrm>
          <a:prstGeom prst="rect">
            <a:avLst/>
          </a:prstGeom>
          <a:noFill/>
          <a:ln w="9525">
            <a:noFill/>
            <a:miter lim="800000"/>
            <a:headEnd/>
            <a:tailEnd/>
          </a:ln>
          <a:effectLst/>
        </p:spPr>
        <p:txBody>
          <a:bodyPr wrap="square" lIns="91440" tIns="45720" rIns="91440" bIns="45720" anchor="ctr">
            <a:spAutoFit/>
          </a:bodyPr>
          <a:lstStyle/>
          <a:p>
            <a:pPr algn="justLow" eaLnBrk="0" hangingPunct="0">
              <a:defRPr/>
            </a:pPr>
            <a:r>
              <a:rPr lang="en-US" sz="2000" dirty="0">
                <a:latin typeface="+mn-lt"/>
                <a:ea typeface="Calibri" pitchFamily="34" charset="0"/>
              </a:rPr>
              <a:t>-   </a:t>
            </a:r>
            <a:r>
              <a:rPr lang="en-US" sz="2000" b="1" dirty="0">
                <a:solidFill>
                  <a:srgbClr val="00B050"/>
                </a:solidFill>
                <a:latin typeface="+mn-lt"/>
                <a:ea typeface="Calibri" pitchFamily="34" charset="0"/>
              </a:rPr>
              <a:t>Selective agent: 7.5% NaCl</a:t>
            </a:r>
          </a:p>
          <a:p>
            <a:pPr algn="justLow" eaLnBrk="0" hangingPunct="0">
              <a:defRPr/>
            </a:pPr>
            <a:endParaRPr lang="en-US" sz="2000" dirty="0">
              <a:latin typeface="+mn-lt"/>
              <a:ea typeface="Calibri" pitchFamily="34" charset="0"/>
            </a:endParaRPr>
          </a:p>
          <a:p>
            <a:pPr algn="justLow" eaLnBrk="0" hangingPunct="0">
              <a:buFontTx/>
              <a:buChar char="-"/>
              <a:defRPr/>
            </a:pPr>
            <a:r>
              <a:rPr lang="en-US" sz="2000" dirty="0">
                <a:latin typeface="+mn-lt"/>
                <a:ea typeface="Calibri" pitchFamily="34" charset="0"/>
              </a:rPr>
              <a:t>  </a:t>
            </a:r>
            <a:r>
              <a:rPr lang="en-US" sz="2000" b="1" dirty="0">
                <a:solidFill>
                  <a:srgbClr val="00B050"/>
                </a:solidFill>
                <a:latin typeface="+mn-lt"/>
                <a:ea typeface="Calibri" pitchFamily="34" charset="0"/>
              </a:rPr>
              <a:t>Differential agent:</a:t>
            </a:r>
            <a:r>
              <a:rPr lang="en-US" sz="2000" dirty="0">
                <a:latin typeface="+mn-lt"/>
                <a:ea typeface="Calibri" pitchFamily="34" charset="0"/>
              </a:rPr>
              <a:t> mannitol to differentiate between mannitol </a:t>
            </a:r>
          </a:p>
          <a:p>
            <a:pPr algn="justLow" eaLnBrk="0" hangingPunct="0">
              <a:defRPr/>
            </a:pPr>
            <a:r>
              <a:rPr lang="en-US" sz="2000" dirty="0">
                <a:latin typeface="+mn-lt"/>
                <a:ea typeface="Calibri" pitchFamily="34" charset="0"/>
                <a:cs typeface="Arial"/>
              </a:rPr>
              <a:t>   Fermenters and non-fermenters</a:t>
            </a:r>
            <a:endParaRPr lang="en-US" sz="2000" dirty="0">
              <a:latin typeface="+mn-lt"/>
              <a:ea typeface="Calibri" pitchFamily="34" charset="0"/>
            </a:endParaRPr>
          </a:p>
          <a:p>
            <a:pPr algn="justLow" eaLnBrk="0" hangingPunct="0">
              <a:defRPr/>
            </a:pPr>
            <a:endParaRPr lang="en-US" sz="2000" dirty="0">
              <a:latin typeface="+mn-lt"/>
              <a:ea typeface="Calibri" pitchFamily="34" charset="0"/>
            </a:endParaRPr>
          </a:p>
          <a:p>
            <a:pPr algn="justLow" eaLnBrk="0" hangingPunct="0">
              <a:defRPr/>
            </a:pPr>
            <a:r>
              <a:rPr lang="en-US" sz="2000" dirty="0">
                <a:latin typeface="+mn-lt"/>
                <a:ea typeface="Calibri" pitchFamily="34" charset="0"/>
              </a:rPr>
              <a:t>-   pH indicator: Phenol red </a:t>
            </a:r>
            <a:endParaRPr lang="en-US" sz="2000" dirty="0">
              <a:latin typeface="+mn-lt"/>
            </a:endParaRPr>
          </a:p>
        </p:txBody>
      </p:sp>
      <p:sp>
        <p:nvSpPr>
          <p:cNvPr id="13" name="TextBox 12">
            <a:extLst>
              <a:ext uri="{FF2B5EF4-FFF2-40B4-BE49-F238E27FC236}">
                <a16:creationId xmlns:a16="http://schemas.microsoft.com/office/drawing/2014/main" id="{72D7B82F-0AAD-DB86-EAB4-F39ADDBE58AA}"/>
              </a:ext>
            </a:extLst>
          </p:cNvPr>
          <p:cNvSpPr txBox="1"/>
          <p:nvPr/>
        </p:nvSpPr>
        <p:spPr>
          <a:xfrm>
            <a:off x="2286000" y="990600"/>
            <a:ext cx="4622800" cy="400050"/>
          </a:xfrm>
          <a:prstGeom prst="rect">
            <a:avLst/>
          </a:prstGeom>
          <a:noFill/>
        </p:spPr>
        <p:txBody>
          <a:bodyPr wrap="none">
            <a:spAutoFit/>
          </a:bodyPr>
          <a:lstStyle/>
          <a:p>
            <a:pPr>
              <a:defRPr/>
            </a:pPr>
            <a:r>
              <a:rPr lang="en-US" sz="2000" dirty="0">
                <a:latin typeface="+mj-lt"/>
                <a:cs typeface="Arial" charset="0"/>
              </a:rPr>
              <a:t>Selective and Differential for Staphylococci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96778495-977C-744A-517C-67C517BF5DFA}"/>
              </a:ext>
            </a:extLst>
          </p:cNvPr>
          <p:cNvSpPr>
            <a:spLocks noGrp="1"/>
          </p:cNvSpPr>
          <p:nvPr>
            <p:ph type="title"/>
          </p:nvPr>
        </p:nvSpPr>
        <p:spPr>
          <a:xfrm>
            <a:off x="457200" y="0"/>
            <a:ext cx="8229600" cy="1143000"/>
          </a:xfrm>
        </p:spPr>
        <p:txBody>
          <a:bodyPr/>
          <a:lstStyle/>
          <a:p>
            <a:pPr eaLnBrk="1" hangingPunct="1"/>
            <a:r>
              <a:rPr lang="en-US" altLang="en-US" sz="3600" b="1" dirty="0">
                <a:solidFill>
                  <a:schemeClr val="accent3">
                    <a:lumMod val="50000"/>
                  </a:schemeClr>
                </a:solidFill>
              </a:rPr>
              <a:t>Purpose</a:t>
            </a:r>
            <a:endParaRPr lang="en-US" altLang="en-US" sz="3600" dirty="0">
              <a:solidFill>
                <a:schemeClr val="accent3">
                  <a:lumMod val="50000"/>
                </a:schemeClr>
              </a:solidFill>
            </a:endParaRPr>
          </a:p>
        </p:txBody>
      </p:sp>
      <p:sp>
        <p:nvSpPr>
          <p:cNvPr id="3075" name="Content Placeholder 2">
            <a:extLst>
              <a:ext uri="{FF2B5EF4-FFF2-40B4-BE49-F238E27FC236}">
                <a16:creationId xmlns:a16="http://schemas.microsoft.com/office/drawing/2014/main" id="{0FAEC6E6-73EF-9CCD-AE8A-2EA21C81BAC3}"/>
              </a:ext>
            </a:extLst>
          </p:cNvPr>
          <p:cNvSpPr>
            <a:spLocks noGrp="1"/>
          </p:cNvSpPr>
          <p:nvPr>
            <p:ph idx="1"/>
          </p:nvPr>
        </p:nvSpPr>
        <p:spPr>
          <a:xfrm>
            <a:off x="510283" y="1221768"/>
            <a:ext cx="8328917" cy="1140432"/>
          </a:xfrm>
        </p:spPr>
        <p:txBody>
          <a:bodyPr vert="horz" lIns="91440" tIns="45720" rIns="91440" bIns="45720" rtlCol="0" anchor="t">
            <a:normAutofit/>
          </a:bodyPr>
          <a:lstStyle/>
          <a:p>
            <a:pPr>
              <a:buNone/>
            </a:pPr>
            <a:r>
              <a:rPr lang="en-US" altLang="en-US" dirty="0"/>
              <a:t>  </a:t>
            </a:r>
            <a:r>
              <a:rPr lang="en-US" altLang="en-US" dirty="0">
                <a:solidFill>
                  <a:schemeClr val="tx1"/>
                </a:solidFill>
              </a:rPr>
              <a:t>   </a:t>
            </a:r>
            <a:r>
              <a:rPr lang="en-US" altLang="en-US" sz="2000" dirty="0">
                <a:solidFill>
                  <a:schemeClr val="tx1"/>
                </a:solidFill>
              </a:rPr>
              <a:t> </a:t>
            </a:r>
            <a:r>
              <a:rPr lang="en-US" altLang="en-US" sz="2000" dirty="0">
                <a:solidFill>
                  <a:schemeClr val="tx1"/>
                </a:solidFill>
                <a:cs typeface="Andalus"/>
              </a:rPr>
              <a:t>To become familiar with the selective and differential media used to identify the infections associated bacteria</a:t>
            </a:r>
            <a:r>
              <a:rPr lang="en-US" altLang="en-US" dirty="0">
                <a:solidFill>
                  <a:schemeClr val="tx1"/>
                </a:solidFill>
                <a:cs typeface="Andalus"/>
              </a:rPr>
              <a:t> </a:t>
            </a:r>
            <a:endParaRPr lang="en-US" altLang="en-US" sz="2000">
              <a:cs typeface="Andalus" panose="02020603050405020304" pitchFamily="18" charset="-78"/>
            </a:endParaRPr>
          </a:p>
          <a:p>
            <a:pPr eaLnBrk="1" hangingPunct="1">
              <a:buFont typeface="Arial" panose="020B0604020202020204" pitchFamily="34" charset="0"/>
              <a:buNone/>
            </a:pPr>
            <a:endParaRPr lang="en-US" altLang="en-US" sz="2000"/>
          </a:p>
        </p:txBody>
      </p:sp>
      <p:sp>
        <p:nvSpPr>
          <p:cNvPr id="1025" name="Rectangle 1">
            <a:extLst>
              <a:ext uri="{FF2B5EF4-FFF2-40B4-BE49-F238E27FC236}">
                <a16:creationId xmlns:a16="http://schemas.microsoft.com/office/drawing/2014/main" id="{7E1A207E-ACFD-80E8-A643-D246B4D8B571}"/>
              </a:ext>
            </a:extLst>
          </p:cNvPr>
          <p:cNvSpPr>
            <a:spLocks noChangeArrowheads="1"/>
          </p:cNvSpPr>
          <p:nvPr/>
        </p:nvSpPr>
        <p:spPr bwMode="auto">
          <a:xfrm>
            <a:off x="606942" y="2139250"/>
            <a:ext cx="5062021" cy="646331"/>
          </a:xfrm>
          <a:prstGeom prst="rect">
            <a:avLst/>
          </a:prstGeom>
          <a:noFill/>
          <a:ln w="9525">
            <a:noFill/>
            <a:miter lim="800000"/>
            <a:headEnd/>
            <a:tailEnd/>
          </a:ln>
          <a:effectLst/>
        </p:spPr>
        <p:txBody>
          <a:bodyPr wrap="square" anchor="ctr">
            <a:spAutoFit/>
          </a:bodyPr>
          <a:lstStyle/>
          <a:p>
            <a:pPr algn="justLow">
              <a:defRPr/>
            </a:pPr>
            <a:r>
              <a:rPr lang="en-US" sz="3600" b="1" dirty="0">
                <a:latin typeface="+mj-lt"/>
                <a:ea typeface="+mj-ea"/>
                <a:cs typeface="+mj-cs"/>
              </a:rPr>
              <a:t>Principle</a:t>
            </a:r>
          </a:p>
        </p:txBody>
      </p:sp>
      <p:sp>
        <p:nvSpPr>
          <p:cNvPr id="3077" name="Rectangle 2">
            <a:extLst>
              <a:ext uri="{FF2B5EF4-FFF2-40B4-BE49-F238E27FC236}">
                <a16:creationId xmlns:a16="http://schemas.microsoft.com/office/drawing/2014/main" id="{3C8AC008-3BDC-DB3E-A979-07D78D14143A}"/>
              </a:ext>
            </a:extLst>
          </p:cNvPr>
          <p:cNvSpPr>
            <a:spLocks noChangeArrowheads="1"/>
          </p:cNvSpPr>
          <p:nvPr/>
        </p:nvSpPr>
        <p:spPr bwMode="auto">
          <a:xfrm>
            <a:off x="685871" y="2852324"/>
            <a:ext cx="76747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eaLnBrk="1" hangingPunct="1">
              <a:buFont typeface="Arial" panose="020B0604020202020204" pitchFamily="34" charset="0"/>
              <a:buChar char="•"/>
            </a:pPr>
            <a:r>
              <a:rPr lang="en-US" altLang="en-US" dirty="0">
                <a:latin typeface="Calibri" panose="020F0502020204030204" pitchFamily="34" charset="0"/>
              </a:rPr>
              <a:t>  Bacteria and other microbes have particular requirements for growth. Therefore, in order to </a:t>
            </a:r>
          </a:p>
          <a:p>
            <a:pPr algn="justLow" eaLnBrk="1" hangingPunct="1"/>
            <a:r>
              <a:rPr lang="en-US" altLang="en-US" dirty="0">
                <a:latin typeface="Calibri" panose="020F0502020204030204" pitchFamily="34" charset="0"/>
              </a:rPr>
              <a:t>successfully grow the bacteria in lab so that we can stain and identify them, we must provide </a:t>
            </a:r>
          </a:p>
          <a:p>
            <a:pPr algn="justLow" eaLnBrk="1" hangingPunct="1"/>
            <a:r>
              <a:rPr lang="en-US" altLang="en-US">
                <a:latin typeface="Calibri" panose="020F0502020204030204" pitchFamily="34" charset="0"/>
              </a:rPr>
              <a:t>an environment that is suitable for growth</a:t>
            </a:r>
            <a:r>
              <a:rPr lang="en-US" altLang="en-US"/>
              <a:t>.</a:t>
            </a:r>
          </a:p>
          <a:p>
            <a:pPr algn="justLow" eaLnBrk="1" hangingPunct="1"/>
            <a:endParaRPr lang="en-US" altLang="en-US"/>
          </a:p>
          <a:p>
            <a:pPr algn="justLow" eaLnBrk="1" hangingPunct="1">
              <a:buFont typeface="Arial" panose="020B0604020202020204" pitchFamily="34" charset="0"/>
              <a:buChar char="•"/>
            </a:pPr>
            <a:r>
              <a:rPr lang="en-US" altLang="en-US">
                <a:latin typeface="Calibri" panose="020F0502020204030204" pitchFamily="34" charset="0"/>
              </a:rPr>
              <a:t>  Growth media are used to cultivate bacteria because it contains essential:  </a:t>
            </a:r>
          </a:p>
          <a:p>
            <a:pPr lvl="1" algn="justLow" eaLnBrk="1" hangingPunct="1">
              <a:buFont typeface="Wingdings" panose="05000000000000000000" pitchFamily="2" charset="2"/>
              <a:buChar char="ü"/>
            </a:pPr>
            <a:r>
              <a:rPr lang="en-US" altLang="en-US"/>
              <a:t>  </a:t>
            </a:r>
            <a:r>
              <a:rPr lang="en-US" altLang="en-US">
                <a:latin typeface="Calibri" panose="020F0502020204030204" pitchFamily="34" charset="0"/>
              </a:rPr>
              <a:t>Necessary nutrients</a:t>
            </a:r>
          </a:p>
          <a:p>
            <a:pPr lvl="1" algn="justLow" eaLnBrk="1" hangingPunct="1">
              <a:buFont typeface="Wingdings" panose="05000000000000000000" pitchFamily="2" charset="2"/>
              <a:buChar char="ü"/>
            </a:pPr>
            <a:r>
              <a:rPr lang="en-US" altLang="en-US">
                <a:latin typeface="Calibri" panose="020F0502020204030204" pitchFamily="34" charset="0"/>
              </a:rPr>
              <a:t>   Moisture</a:t>
            </a:r>
          </a:p>
          <a:p>
            <a:pPr lvl="1" algn="justLow" eaLnBrk="1" hangingPunct="1">
              <a:buFont typeface="Wingdings" panose="05000000000000000000" pitchFamily="2" charset="2"/>
              <a:buChar char="ü"/>
            </a:pPr>
            <a:r>
              <a:rPr lang="en-US" altLang="en-US">
                <a:latin typeface="Calibri" panose="020F0502020204030204" pitchFamily="34" charset="0"/>
              </a:rPr>
              <a:t>   pH to support microbial growth</a:t>
            </a:r>
            <a:r>
              <a:rPr lang="en-US" altLang="en-US"/>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3805414-7754-6BB8-79BA-141F49F37BD2}"/>
              </a:ext>
            </a:extLst>
          </p:cNvPr>
          <p:cNvSpPr>
            <a:spLocks noGrp="1"/>
          </p:cNvSpPr>
          <p:nvPr>
            <p:ph type="title"/>
          </p:nvPr>
        </p:nvSpPr>
        <p:spPr>
          <a:xfrm>
            <a:off x="587339" y="142982"/>
            <a:ext cx="7947061" cy="466618"/>
          </a:xfrm>
        </p:spPr>
        <p:txBody>
          <a:bodyPr>
            <a:normAutofit fontScale="90000"/>
          </a:bodyPr>
          <a:lstStyle/>
          <a:p>
            <a:r>
              <a:rPr lang="en-US" altLang="en-US" sz="3600" dirty="0">
                <a:solidFill>
                  <a:schemeClr val="tx1"/>
                </a:solidFill>
              </a:rPr>
              <a:t>Mannitol salt agar</a:t>
            </a:r>
          </a:p>
        </p:txBody>
      </p:sp>
      <p:pic>
        <p:nvPicPr>
          <p:cNvPr id="19459" name="Picture 5" descr="http://ts3.mm.bing.net/th?id=HN.608018935127475254&amp;pid=15.1">
            <a:extLst>
              <a:ext uri="{FF2B5EF4-FFF2-40B4-BE49-F238E27FC236}">
                <a16:creationId xmlns:a16="http://schemas.microsoft.com/office/drawing/2014/main" id="{D8B02499-745B-2823-B5B1-AC885A259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889375"/>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descr="and s epidermidis is growing on the msa plate below">
            <a:extLst>
              <a:ext uri="{FF2B5EF4-FFF2-40B4-BE49-F238E27FC236}">
                <a16:creationId xmlns:a16="http://schemas.microsoft.com/office/drawing/2014/main" id="{52447C26-E633-514F-BD58-3C4610B7DE9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788" y="685800"/>
            <a:ext cx="2487612"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5">
            <a:extLst>
              <a:ext uri="{FF2B5EF4-FFF2-40B4-BE49-F238E27FC236}">
                <a16:creationId xmlns:a16="http://schemas.microsoft.com/office/drawing/2014/main" id="{918094E3-41EF-7C1F-136B-7026ADC25B3D}"/>
              </a:ext>
            </a:extLst>
          </p:cNvPr>
          <p:cNvSpPr txBox="1">
            <a:spLocks noChangeArrowheads="1"/>
          </p:cNvSpPr>
          <p:nvPr/>
        </p:nvSpPr>
        <p:spPr bwMode="auto">
          <a:xfrm>
            <a:off x="2743200" y="64579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latin typeface="Baskerville Old Face" panose="02020602080505020303" pitchFamily="18" charset="0"/>
              </a:rPr>
              <a:t>Blood agar</a:t>
            </a:r>
          </a:p>
        </p:txBody>
      </p:sp>
      <p:pic>
        <p:nvPicPr>
          <p:cNvPr id="19462" name="ihover-img" descr="aureus+on+mannitol+salt+agar">
            <a:extLst>
              <a:ext uri="{FF2B5EF4-FFF2-40B4-BE49-F238E27FC236}">
                <a16:creationId xmlns:a16="http://schemas.microsoft.com/office/drawing/2014/main" id="{9E831BEF-2917-7236-A05F-9FE0110EB895}"/>
              </a:ext>
            </a:extLst>
          </p:cNvPr>
          <p:cNvPicPr preferRelativeResize="0">
            <a:picLocks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62000" y="685800"/>
            <a:ext cx="2487613"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8">
            <a:extLst>
              <a:ext uri="{FF2B5EF4-FFF2-40B4-BE49-F238E27FC236}">
                <a16:creationId xmlns:a16="http://schemas.microsoft.com/office/drawing/2014/main" id="{20865F3F-E440-8DF4-FBE4-624B14CA02CF}"/>
              </a:ext>
            </a:extLst>
          </p:cNvPr>
          <p:cNvSpPr>
            <a:spLocks noChangeArrowheads="1"/>
          </p:cNvSpPr>
          <p:nvPr/>
        </p:nvSpPr>
        <p:spPr bwMode="auto">
          <a:xfrm>
            <a:off x="0" y="1657350"/>
            <a:ext cx="72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latin typeface="Baskerville Old Face"/>
                <a:cs typeface="Arial"/>
              </a:rPr>
              <a:t>MSA</a:t>
            </a:r>
            <a:endParaRPr lang="en-US" altLang="en-US" dirty="0">
              <a:latin typeface="Baskerville Old Face"/>
              <a:cs typeface="Arial"/>
            </a:endParaRPr>
          </a:p>
        </p:txBody>
      </p:sp>
      <p:sp>
        <p:nvSpPr>
          <p:cNvPr id="18440" name="TextBox 14">
            <a:extLst>
              <a:ext uri="{FF2B5EF4-FFF2-40B4-BE49-F238E27FC236}">
                <a16:creationId xmlns:a16="http://schemas.microsoft.com/office/drawing/2014/main" id="{F69126CD-FAE7-A739-04F8-75B5F457FB7B}"/>
              </a:ext>
            </a:extLst>
          </p:cNvPr>
          <p:cNvSpPr txBox="1">
            <a:spLocks noChangeArrowheads="1"/>
          </p:cNvSpPr>
          <p:nvPr/>
        </p:nvSpPr>
        <p:spPr bwMode="auto">
          <a:xfrm>
            <a:off x="1219200" y="3059113"/>
            <a:ext cx="1433513" cy="369887"/>
          </a:xfrm>
          <a:prstGeom prst="rect">
            <a:avLst/>
          </a:prstGeom>
          <a:noFill/>
          <a:ln w="9525">
            <a:noFill/>
            <a:miter lim="800000"/>
            <a:headEnd/>
            <a:tailEnd/>
          </a:ln>
        </p:spPr>
        <p:txBody>
          <a:bodyPr wrap="none">
            <a:spAutoFit/>
          </a:bodyPr>
          <a:lstStyle/>
          <a:p>
            <a:pPr>
              <a:defRPr/>
            </a:pPr>
            <a:r>
              <a:rPr lang="en-US">
                <a:latin typeface="+mn-lt"/>
                <a:cs typeface="Arial" charset="0"/>
              </a:rPr>
              <a:t>Non-cultured</a:t>
            </a:r>
          </a:p>
        </p:txBody>
      </p:sp>
      <p:sp>
        <p:nvSpPr>
          <p:cNvPr id="18" name="TextBox 17">
            <a:extLst>
              <a:ext uri="{FF2B5EF4-FFF2-40B4-BE49-F238E27FC236}">
                <a16:creationId xmlns:a16="http://schemas.microsoft.com/office/drawing/2014/main" id="{DB4F9504-BAA3-53F1-7EC4-5ABFE0BBEABE}"/>
              </a:ext>
            </a:extLst>
          </p:cNvPr>
          <p:cNvSpPr txBox="1"/>
          <p:nvPr/>
        </p:nvSpPr>
        <p:spPr>
          <a:xfrm>
            <a:off x="3962400" y="1219200"/>
            <a:ext cx="1054100" cy="369888"/>
          </a:xfrm>
          <a:prstGeom prst="rect">
            <a:avLst/>
          </a:prstGeom>
          <a:noFill/>
        </p:spPr>
        <p:txBody>
          <a:bodyPr wrap="none">
            <a:spAutoFit/>
          </a:bodyPr>
          <a:lstStyle/>
          <a:p>
            <a:pPr>
              <a:defRPr/>
            </a:pPr>
            <a:r>
              <a:rPr lang="en-US" b="1" dirty="0">
                <a:latin typeface="+mn-lt"/>
                <a:cs typeface="Arial" charset="0"/>
              </a:rPr>
              <a:t>S. aureus</a:t>
            </a:r>
          </a:p>
        </p:txBody>
      </p:sp>
      <p:pic>
        <p:nvPicPr>
          <p:cNvPr id="19466" name="Picture 4">
            <a:extLst>
              <a:ext uri="{FF2B5EF4-FFF2-40B4-BE49-F238E27FC236}">
                <a16:creationId xmlns:a16="http://schemas.microsoft.com/office/drawing/2014/main" id="{0767BB2C-4296-5710-8378-072E6C9A37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3886200"/>
            <a:ext cx="2636837"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9">
            <a:extLst>
              <a:ext uri="{FF2B5EF4-FFF2-40B4-BE49-F238E27FC236}">
                <a16:creationId xmlns:a16="http://schemas.microsoft.com/office/drawing/2014/main" id="{F4BFB9D8-EE7B-EF08-99E7-5E41F37A3261}"/>
              </a:ext>
            </a:extLst>
          </p:cNvPr>
          <p:cNvSpPr txBox="1">
            <a:spLocks noChangeArrowheads="1"/>
          </p:cNvSpPr>
          <p:nvPr/>
        </p:nvSpPr>
        <p:spPr bwMode="auto">
          <a:xfrm>
            <a:off x="4624388" y="6477000"/>
            <a:ext cx="3173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rgbClr val="FF0000"/>
                </a:solidFill>
                <a:latin typeface="Baskerville Old Face" panose="02020602080505020303" pitchFamily="18" charset="0"/>
              </a:rPr>
              <a:t>Beta hemolytic Staphylococci</a:t>
            </a:r>
          </a:p>
        </p:txBody>
      </p:sp>
      <p:pic>
        <p:nvPicPr>
          <p:cNvPr id="19468" name="Picture 4" descr="http://lh6.ggpht.com/-2X5Npap1wtc/TDquxQCmiPI/AAAAAAAAAT4/5z2vGEugI48/Manitol%252520salt%252520fermentation.jpg">
            <a:extLst>
              <a:ext uri="{FF2B5EF4-FFF2-40B4-BE49-F238E27FC236}">
                <a16:creationId xmlns:a16="http://schemas.microsoft.com/office/drawing/2014/main" id="{E08F8E0A-AD42-124B-A728-4D6242D2F1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685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a:extLst>
              <a:ext uri="{FF2B5EF4-FFF2-40B4-BE49-F238E27FC236}">
                <a16:creationId xmlns:a16="http://schemas.microsoft.com/office/drawing/2014/main" id="{5FF25A42-03EC-90CD-447A-1D3E9BA2E684}"/>
              </a:ext>
            </a:extLst>
          </p:cNvPr>
          <p:cNvSpPr>
            <a:spLocks noGrp="1"/>
          </p:cNvSpPr>
          <p:nvPr>
            <p:ph type="title"/>
          </p:nvPr>
        </p:nvSpPr>
        <p:spPr>
          <a:xfrm>
            <a:off x="457200" y="-304800"/>
            <a:ext cx="8229600" cy="1143000"/>
          </a:xfrm>
        </p:spPr>
        <p:txBody>
          <a:bodyPr/>
          <a:lstStyle/>
          <a:p>
            <a:r>
              <a:rPr lang="en-US" altLang="en-US" sz="3200" b="1">
                <a:solidFill>
                  <a:srgbClr val="FF0000"/>
                </a:solidFill>
              </a:rPr>
              <a:t>Overview of bacterial infections</a:t>
            </a:r>
          </a:p>
        </p:txBody>
      </p:sp>
      <p:pic>
        <p:nvPicPr>
          <p:cNvPr id="20483" name="Picture 3">
            <a:extLst>
              <a:ext uri="{FF2B5EF4-FFF2-40B4-BE49-F238E27FC236}">
                <a16:creationId xmlns:a16="http://schemas.microsoft.com/office/drawing/2014/main" id="{B4C52BB3-6616-2934-815F-E38F5DF89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629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B45C91A-70AB-C4D5-1DC3-B3468E36CC99}"/>
              </a:ext>
            </a:extLst>
          </p:cNvPr>
          <p:cNvSpPr/>
          <p:nvPr/>
        </p:nvSpPr>
        <p:spPr>
          <a:xfrm>
            <a:off x="5715000" y="5410200"/>
            <a:ext cx="2209800" cy="1371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21A7F94A-F448-FFB3-7832-5AEC90EC9651}"/>
              </a:ext>
            </a:extLst>
          </p:cNvPr>
          <p:cNvSpPr/>
          <p:nvPr/>
        </p:nvSpPr>
        <p:spPr>
          <a:xfrm>
            <a:off x="6172200" y="3581400"/>
            <a:ext cx="2209800" cy="1752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1531349C-99B9-5548-AB8A-9325B541E75D}"/>
              </a:ext>
            </a:extLst>
          </p:cNvPr>
          <p:cNvSpPr>
            <a:spLocks noGrp="1"/>
          </p:cNvSpPr>
          <p:nvPr>
            <p:ph type="title"/>
          </p:nvPr>
        </p:nvSpPr>
        <p:spPr>
          <a:xfrm>
            <a:off x="738883" y="386137"/>
            <a:ext cx="8024117" cy="223463"/>
          </a:xfrm>
        </p:spPr>
        <p:txBody>
          <a:bodyPr>
            <a:normAutofit fontScale="90000"/>
          </a:bodyPr>
          <a:lstStyle/>
          <a:p>
            <a:pPr>
              <a:defRPr/>
            </a:pPr>
            <a:r>
              <a:rPr lang="en-US" sz="3200" dirty="0">
                <a:latin typeface="+mn-lt"/>
              </a:rPr>
              <a:t>Processing of stool samples </a:t>
            </a:r>
          </a:p>
        </p:txBody>
      </p:sp>
      <p:sp>
        <p:nvSpPr>
          <p:cNvPr id="21507" name="TextBox 3">
            <a:extLst>
              <a:ext uri="{FF2B5EF4-FFF2-40B4-BE49-F238E27FC236}">
                <a16:creationId xmlns:a16="http://schemas.microsoft.com/office/drawing/2014/main" id="{0043E28B-79EF-6F8B-F3CA-A400130F312A}"/>
              </a:ext>
            </a:extLst>
          </p:cNvPr>
          <p:cNvSpPr txBox="1">
            <a:spLocks noChangeArrowheads="1"/>
          </p:cNvSpPr>
          <p:nvPr/>
        </p:nvSpPr>
        <p:spPr bwMode="auto">
          <a:xfrm>
            <a:off x="3429000" y="849313"/>
            <a:ext cx="235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Patient with diarrhea </a:t>
            </a:r>
          </a:p>
        </p:txBody>
      </p:sp>
      <p:sp>
        <p:nvSpPr>
          <p:cNvPr id="21508" name="TextBox 4">
            <a:extLst>
              <a:ext uri="{FF2B5EF4-FFF2-40B4-BE49-F238E27FC236}">
                <a16:creationId xmlns:a16="http://schemas.microsoft.com/office/drawing/2014/main" id="{10B4DC04-AC46-D5E0-9FB2-DDFF170AFE4A}"/>
              </a:ext>
            </a:extLst>
          </p:cNvPr>
          <p:cNvSpPr txBox="1">
            <a:spLocks noChangeArrowheads="1"/>
          </p:cNvSpPr>
          <p:nvPr/>
        </p:nvSpPr>
        <p:spPr bwMode="auto">
          <a:xfrm>
            <a:off x="2895600" y="1763713"/>
            <a:ext cx="351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Stool sample received in the lab </a:t>
            </a:r>
          </a:p>
        </p:txBody>
      </p:sp>
      <p:sp>
        <p:nvSpPr>
          <p:cNvPr id="21509" name="TextBox 5">
            <a:extLst>
              <a:ext uri="{FF2B5EF4-FFF2-40B4-BE49-F238E27FC236}">
                <a16:creationId xmlns:a16="http://schemas.microsoft.com/office/drawing/2014/main" id="{88FB50E7-162A-99EE-2C6E-8825013C0480}"/>
              </a:ext>
            </a:extLst>
          </p:cNvPr>
          <p:cNvSpPr txBox="1">
            <a:spLocks noChangeArrowheads="1"/>
          </p:cNvSpPr>
          <p:nvPr/>
        </p:nvSpPr>
        <p:spPr bwMode="auto">
          <a:xfrm>
            <a:off x="990600" y="6424613"/>
            <a:ext cx="214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Culture for bacteria</a:t>
            </a:r>
          </a:p>
        </p:txBody>
      </p:sp>
      <p:pic>
        <p:nvPicPr>
          <p:cNvPr id="21510" name="Picture 5">
            <a:extLst>
              <a:ext uri="{FF2B5EF4-FFF2-40B4-BE49-F238E27FC236}">
                <a16:creationId xmlns:a16="http://schemas.microsoft.com/office/drawing/2014/main" id="{C962D1D0-00AC-C413-94E3-158CD55E9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1150" y="2895600"/>
            <a:ext cx="9842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4941D115-9FD8-B9AC-83A2-C5BB3B448C67}"/>
              </a:ext>
            </a:extLst>
          </p:cNvPr>
          <p:cNvCxnSpPr/>
          <p:nvPr/>
        </p:nvCxnSpPr>
        <p:spPr>
          <a:xfrm>
            <a:off x="4572000" y="1219200"/>
            <a:ext cx="0" cy="609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F5AE4B2-B4DB-9917-6E96-61809C51B8A7}"/>
              </a:ext>
            </a:extLst>
          </p:cNvPr>
          <p:cNvCxnSpPr/>
          <p:nvPr/>
        </p:nvCxnSpPr>
        <p:spPr>
          <a:xfrm>
            <a:off x="4572000" y="2181225"/>
            <a:ext cx="0" cy="609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77CA776-B004-A130-295D-97C5F49BFDE4}"/>
              </a:ext>
            </a:extLst>
          </p:cNvPr>
          <p:cNvCxnSpPr/>
          <p:nvPr/>
        </p:nvCxnSpPr>
        <p:spPr>
          <a:xfrm>
            <a:off x="2133600" y="4648200"/>
            <a:ext cx="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BB8CFF-38D0-4E3E-7775-FD775443F8E0}"/>
              </a:ext>
            </a:extLst>
          </p:cNvPr>
          <p:cNvCxnSpPr/>
          <p:nvPr/>
        </p:nvCxnSpPr>
        <p:spPr>
          <a:xfrm>
            <a:off x="2057400" y="4572000"/>
            <a:ext cx="5105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F4B2424-C894-BED0-17C9-41181E3AB952}"/>
              </a:ext>
            </a:extLst>
          </p:cNvPr>
          <p:cNvCxnSpPr/>
          <p:nvPr/>
        </p:nvCxnSpPr>
        <p:spPr>
          <a:xfrm>
            <a:off x="7086600" y="4648200"/>
            <a:ext cx="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16" name="TextBox 19">
            <a:extLst>
              <a:ext uri="{FF2B5EF4-FFF2-40B4-BE49-F238E27FC236}">
                <a16:creationId xmlns:a16="http://schemas.microsoft.com/office/drawing/2014/main" id="{5AC6AD7B-52CB-B0EB-9D60-A01AF600B265}"/>
              </a:ext>
            </a:extLst>
          </p:cNvPr>
          <p:cNvSpPr txBox="1">
            <a:spLocks noChangeArrowheads="1"/>
          </p:cNvSpPr>
          <p:nvPr/>
        </p:nvSpPr>
        <p:spPr bwMode="auto">
          <a:xfrm>
            <a:off x="5803900" y="6411913"/>
            <a:ext cx="2686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Microscopy for parasites</a:t>
            </a:r>
          </a:p>
        </p:txBody>
      </p:sp>
      <p:pic>
        <p:nvPicPr>
          <p:cNvPr id="21517" name="Picture 7">
            <a:extLst>
              <a:ext uri="{FF2B5EF4-FFF2-40B4-BE49-F238E27FC236}">
                <a16:creationId xmlns:a16="http://schemas.microsoft.com/office/drawing/2014/main" id="{3C106FCA-1216-9B16-AECE-F117F480F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5" y="5086350"/>
            <a:ext cx="7715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6">
            <a:extLst>
              <a:ext uri="{FF2B5EF4-FFF2-40B4-BE49-F238E27FC236}">
                <a16:creationId xmlns:a16="http://schemas.microsoft.com/office/drawing/2014/main" id="{043CF4E6-F2FD-8AFB-BF4F-37BEBB22C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5116513"/>
            <a:ext cx="1447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a:extLst>
              <a:ext uri="{FF2B5EF4-FFF2-40B4-BE49-F238E27FC236}">
                <a16:creationId xmlns:a16="http://schemas.microsoft.com/office/drawing/2014/main" id="{3E83C392-E4C5-2786-1927-A1E8BF44FB9E}"/>
              </a:ext>
            </a:extLst>
          </p:cNvPr>
          <p:cNvCxnSpPr/>
          <p:nvPr/>
        </p:nvCxnSpPr>
        <p:spPr>
          <a:xfrm>
            <a:off x="4572000" y="4162425"/>
            <a:ext cx="0" cy="333375"/>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72D6B53-3AF2-1003-7754-88F465A8FA63}"/>
              </a:ext>
            </a:extLst>
          </p:cNvPr>
          <p:cNvSpPr>
            <a:spLocks noGrp="1"/>
          </p:cNvSpPr>
          <p:nvPr>
            <p:ph type="title"/>
          </p:nvPr>
        </p:nvSpPr>
        <p:spPr>
          <a:xfrm>
            <a:off x="457200" y="304800"/>
            <a:ext cx="8229600" cy="1143000"/>
          </a:xfrm>
        </p:spPr>
        <p:txBody>
          <a:bodyPr/>
          <a:lstStyle/>
          <a:p>
            <a:r>
              <a:rPr lang="en-US" altLang="en-US" sz="3200" i="1" dirty="0">
                <a:solidFill>
                  <a:schemeClr val="tx1">
                    <a:lumMod val="65000"/>
                    <a:lumOff val="35000"/>
                  </a:schemeClr>
                </a:solidFill>
                <a:latin typeface="Baskerville Old Face"/>
              </a:rPr>
              <a:t>Salmonella -Shigella </a:t>
            </a:r>
            <a:r>
              <a:rPr lang="en-US" altLang="en-US" sz="3200" dirty="0">
                <a:solidFill>
                  <a:schemeClr val="tx1">
                    <a:lumMod val="65000"/>
                    <a:lumOff val="35000"/>
                  </a:schemeClr>
                </a:solidFill>
                <a:latin typeface="Baskerville Old Face"/>
              </a:rPr>
              <a:t>agar (SS agar)</a:t>
            </a:r>
            <a:br>
              <a:rPr lang="en-US" altLang="en-US" sz="3200" dirty="0">
                <a:latin typeface="Baskerville Old Face" panose="02020602080505020303" pitchFamily="18" charset="0"/>
              </a:rPr>
            </a:br>
            <a:endParaRPr lang="en-US" altLang="en-US" sz="3200"/>
          </a:p>
        </p:txBody>
      </p:sp>
      <p:sp>
        <p:nvSpPr>
          <p:cNvPr id="22531" name="Content Placeholder 2">
            <a:extLst>
              <a:ext uri="{FF2B5EF4-FFF2-40B4-BE49-F238E27FC236}">
                <a16:creationId xmlns:a16="http://schemas.microsoft.com/office/drawing/2014/main" id="{5619F426-3D94-71EB-DCCA-4F5A61496977}"/>
              </a:ext>
            </a:extLst>
          </p:cNvPr>
          <p:cNvSpPr>
            <a:spLocks noGrp="1"/>
          </p:cNvSpPr>
          <p:nvPr>
            <p:ph idx="1"/>
          </p:nvPr>
        </p:nvSpPr>
        <p:spPr>
          <a:xfrm>
            <a:off x="152400" y="1143000"/>
            <a:ext cx="9067800" cy="5486400"/>
          </a:xfrm>
        </p:spPr>
        <p:txBody>
          <a:bodyPr vert="horz" lIns="91440" tIns="45720" rIns="91440" bIns="45720" rtlCol="0" anchor="t">
            <a:normAutofit/>
          </a:bodyPr>
          <a:lstStyle/>
          <a:p>
            <a:pPr>
              <a:buNone/>
            </a:pPr>
            <a:r>
              <a:rPr lang="en-US" altLang="en-US" sz="2300" b="1" dirty="0">
                <a:solidFill>
                  <a:schemeClr val="tx1"/>
                </a:solidFill>
                <a:latin typeface="Baskerville Old Face"/>
              </a:rPr>
              <a:t>Purpose </a:t>
            </a:r>
            <a:endParaRPr lang="en-US" altLang="en-US" sz="2300" b="1" dirty="0">
              <a:solidFill>
                <a:schemeClr val="tx1"/>
              </a:solidFill>
              <a:latin typeface="Baskerville Old Face" panose="02020602080505020303" pitchFamily="18" charset="0"/>
            </a:endParaRPr>
          </a:p>
          <a:p>
            <a:pPr>
              <a:buFont typeface="Wingdings 2" panose="05020102010507070707" pitchFamily="18" charset="2"/>
              <a:buNone/>
            </a:pPr>
            <a:r>
              <a:rPr lang="en-US" altLang="en-US" sz="2200" dirty="0">
                <a:solidFill>
                  <a:schemeClr val="tx1"/>
                </a:solidFill>
                <a:latin typeface="Baskerville Old Face"/>
              </a:rPr>
              <a:t>For isolation and differentiation of </a:t>
            </a:r>
            <a:r>
              <a:rPr lang="en-US" altLang="en-US" sz="2200" i="1" dirty="0">
                <a:solidFill>
                  <a:schemeClr val="tx1"/>
                </a:solidFill>
                <a:latin typeface="Baskerville Old Face"/>
              </a:rPr>
              <a:t>Salmonella &amp; Shigella</a:t>
            </a:r>
          </a:p>
          <a:p>
            <a:pPr>
              <a:buNone/>
            </a:pPr>
            <a:r>
              <a:rPr lang="en-US" altLang="en-US" sz="2300" b="1" dirty="0">
                <a:solidFill>
                  <a:schemeClr val="tx1"/>
                </a:solidFill>
                <a:latin typeface="Baskerville Old Face"/>
              </a:rPr>
              <a:t>Components </a:t>
            </a:r>
            <a:endParaRPr lang="en-US" altLang="en-US" sz="2300" b="1" dirty="0">
              <a:solidFill>
                <a:schemeClr val="tx1"/>
              </a:solidFill>
              <a:latin typeface="Baskerville Old Face" panose="02020602080505020303" pitchFamily="18" charset="0"/>
            </a:endParaRPr>
          </a:p>
          <a:p>
            <a:pPr>
              <a:buFont typeface="Wingdings" panose="05000000000000000000" pitchFamily="2" charset="2"/>
              <a:buChar char="ü"/>
            </a:pPr>
            <a:r>
              <a:rPr lang="en-US" altLang="en-US" dirty="0">
                <a:solidFill>
                  <a:schemeClr val="tx1"/>
                </a:solidFill>
                <a:latin typeface="Baskerville Old Face"/>
              </a:rPr>
              <a:t> </a:t>
            </a:r>
            <a:r>
              <a:rPr lang="en-US" dirty="0">
                <a:solidFill>
                  <a:schemeClr val="tx1"/>
                </a:solidFill>
                <a:ea typeface="+mn-lt"/>
                <a:cs typeface="+mn-lt"/>
              </a:rPr>
              <a:t> the presence of </a:t>
            </a:r>
            <a:r>
              <a:rPr lang="en-US" b="1" dirty="0">
                <a:solidFill>
                  <a:schemeClr val="tx1"/>
                </a:solidFill>
                <a:ea typeface="+mn-lt"/>
                <a:cs typeface="+mn-lt"/>
              </a:rPr>
              <a:t>brilliant green, sodium citrate and bile salts</a:t>
            </a:r>
            <a:r>
              <a:rPr lang="en-US" dirty="0">
                <a:solidFill>
                  <a:schemeClr val="tx1"/>
                </a:solidFill>
                <a:ea typeface="+mn-lt"/>
                <a:cs typeface="+mn-lt"/>
              </a:rPr>
              <a:t> which completely inhibit the growth of Gram-positive bacteria and partially inhibit the growth of Enterobacteriaceae and Proteus</a:t>
            </a:r>
            <a:r>
              <a:rPr lang="en-US" sz="1800" dirty="0">
                <a:solidFill>
                  <a:schemeClr val="tx1"/>
                </a:solidFill>
                <a:ea typeface="+mn-lt"/>
                <a:cs typeface="+mn-lt"/>
              </a:rPr>
              <a:t>.</a:t>
            </a:r>
          </a:p>
          <a:p>
            <a:pPr>
              <a:buFont typeface="Wingdings" panose="05000000000000000000" pitchFamily="2" charset="2"/>
              <a:buChar char="ü"/>
            </a:pPr>
            <a:r>
              <a:rPr lang="en-US" altLang="en-US" sz="2200" b="1" dirty="0">
                <a:solidFill>
                  <a:schemeClr val="tx1"/>
                </a:solidFill>
                <a:latin typeface="Baskerville Old Face"/>
              </a:rPr>
              <a:t>Lactose</a:t>
            </a:r>
            <a:r>
              <a:rPr lang="en-US" altLang="en-US" sz="2200" dirty="0">
                <a:solidFill>
                  <a:schemeClr val="tx1"/>
                </a:solidFill>
                <a:latin typeface="Baskerville Old Face"/>
              </a:rPr>
              <a:t>: carbon source </a:t>
            </a:r>
            <a:endParaRPr lang="en-US" altLang="en-US" sz="2200" dirty="0">
              <a:solidFill>
                <a:schemeClr val="tx1"/>
              </a:solidFill>
              <a:latin typeface="Baskerville Old Face" panose="02020602080505020303" pitchFamily="18" charset="0"/>
            </a:endParaRPr>
          </a:p>
          <a:p>
            <a:pPr>
              <a:buFont typeface="Wingdings" panose="05000000000000000000" pitchFamily="2" charset="2"/>
              <a:buChar char="ü"/>
            </a:pPr>
            <a:r>
              <a:rPr lang="en-US" altLang="en-US" sz="2200" b="1" dirty="0">
                <a:solidFill>
                  <a:schemeClr val="tx1"/>
                </a:solidFill>
                <a:latin typeface="Baskerville Old Face"/>
              </a:rPr>
              <a:t>Neutral red</a:t>
            </a:r>
            <a:r>
              <a:rPr lang="en-US" altLang="en-US" sz="2200" dirty="0">
                <a:solidFill>
                  <a:schemeClr val="tx1"/>
                </a:solidFill>
                <a:latin typeface="Baskerville Old Face"/>
              </a:rPr>
              <a:t>: pH indicator, red in acidic conditions</a:t>
            </a:r>
            <a:endParaRPr lang="en-US" altLang="en-US" sz="2200" u="sng" dirty="0">
              <a:solidFill>
                <a:schemeClr val="tx1"/>
              </a:solidFill>
              <a:latin typeface="Baskerville Old Face"/>
            </a:endParaRPr>
          </a:p>
          <a:p>
            <a:pPr>
              <a:buFont typeface="Wingdings" panose="05000000000000000000" pitchFamily="2" charset="2"/>
              <a:buChar char="ü"/>
            </a:pPr>
            <a:endParaRPr lang="en-US" altLang="en-US" sz="2200">
              <a:latin typeface="Baskerville Old Face" panose="02020602080505020303" pitchFamily="18" charset="0"/>
            </a:endParaRPr>
          </a:p>
          <a:p>
            <a:pPr>
              <a:buFont typeface="Wingdings 2" panose="05020102010507070707" pitchFamily="18" charset="2"/>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blinds(horizontal)">
                                      <p:cBhvr>
                                        <p:cTn id="7" dur="500"/>
                                        <p:tgtEl>
                                          <p:spTgt spid="2253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blinds(horizontal)">
                                      <p:cBhvr>
                                        <p:cTn id="10" dur="500"/>
                                        <p:tgtEl>
                                          <p:spTgt spid="2253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animEffect transition="in" filter="blinds(horizontal)">
                                      <p:cBhvr>
                                        <p:cTn id="15" dur="500"/>
                                        <p:tgtEl>
                                          <p:spTgt spid="2253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2531">
                                            <p:txEl>
                                              <p:pRg st="3" end="3"/>
                                            </p:txEl>
                                          </p:spTgt>
                                        </p:tgtEl>
                                        <p:attrNameLst>
                                          <p:attrName>style.visibility</p:attrName>
                                        </p:attrNameLst>
                                      </p:cBhvr>
                                      <p:to>
                                        <p:strVal val="visible"/>
                                      </p:to>
                                    </p:set>
                                    <p:animEffect transition="in" filter="blinds(horizontal)">
                                      <p:cBhvr>
                                        <p:cTn id="20" dur="500"/>
                                        <p:tgtEl>
                                          <p:spTgt spid="22531">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2531">
                                            <p:txEl>
                                              <p:pRg st="4" end="4"/>
                                            </p:txEl>
                                          </p:spTgt>
                                        </p:tgtEl>
                                        <p:attrNameLst>
                                          <p:attrName>style.visibility</p:attrName>
                                        </p:attrNameLst>
                                      </p:cBhvr>
                                      <p:to>
                                        <p:strVal val="visible"/>
                                      </p:to>
                                    </p:set>
                                    <p:animEffect transition="in" filter="blinds(horizontal)">
                                      <p:cBhvr>
                                        <p:cTn id="25" dur="500"/>
                                        <p:tgtEl>
                                          <p:spTgt spid="22531">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22531">
                                            <p:txEl>
                                              <p:pRg st="5" end="5"/>
                                            </p:txEl>
                                          </p:spTgt>
                                        </p:tgtEl>
                                        <p:attrNameLst>
                                          <p:attrName>style.visibility</p:attrName>
                                        </p:attrNameLst>
                                      </p:cBhvr>
                                      <p:to>
                                        <p:strVal val="visible"/>
                                      </p:to>
                                    </p:set>
                                    <p:animEffect transition="in" filter="blinds(horizontal)">
                                      <p:cBhvr>
                                        <p:cTn id="30" dur="5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DAAA46E0-8D05-C47B-5048-C6854363EA3D}"/>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066800"/>
            <a:ext cx="3886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a:extLst>
              <a:ext uri="{FF2B5EF4-FFF2-40B4-BE49-F238E27FC236}">
                <a16:creationId xmlns:a16="http://schemas.microsoft.com/office/drawing/2014/main" id="{62B85770-C3AD-F5CC-368E-A3B87BB679D6}"/>
              </a:ext>
            </a:extLst>
          </p:cNvPr>
          <p:cNvSpPr>
            <a:spLocks noGrp="1"/>
          </p:cNvSpPr>
          <p:nvPr>
            <p:ph type="title"/>
          </p:nvPr>
        </p:nvSpPr>
        <p:spPr>
          <a:xfrm>
            <a:off x="533400" y="76200"/>
            <a:ext cx="8229600" cy="1143000"/>
          </a:xfrm>
        </p:spPr>
        <p:txBody>
          <a:bodyPr/>
          <a:lstStyle/>
          <a:p>
            <a:pPr>
              <a:defRPr/>
            </a:pPr>
            <a:r>
              <a:rPr lang="en-US" sz="3200" i="1" dirty="0">
                <a:latin typeface="+mn-lt"/>
              </a:rPr>
              <a:t>Salmonella Shigella </a:t>
            </a:r>
            <a:r>
              <a:rPr lang="en-US" sz="3200" dirty="0">
                <a:latin typeface="+mn-lt"/>
              </a:rPr>
              <a:t>agar (SS agar)</a:t>
            </a:r>
            <a:br>
              <a:rPr lang="en-US" sz="3200" dirty="0">
                <a:latin typeface="+mn-lt"/>
              </a:rPr>
            </a:br>
            <a:endParaRPr lang="en-US" sz="3200" dirty="0">
              <a:latin typeface="+mn-lt"/>
            </a:endParaRPr>
          </a:p>
        </p:txBody>
      </p:sp>
      <p:sp>
        <p:nvSpPr>
          <p:cNvPr id="4" name="Rectangle 3">
            <a:extLst>
              <a:ext uri="{FF2B5EF4-FFF2-40B4-BE49-F238E27FC236}">
                <a16:creationId xmlns:a16="http://schemas.microsoft.com/office/drawing/2014/main" id="{DAE10680-354A-3952-AFBC-7D9867DEDD8C}"/>
              </a:ext>
            </a:extLst>
          </p:cNvPr>
          <p:cNvSpPr/>
          <p:nvPr/>
        </p:nvSpPr>
        <p:spPr>
          <a:xfrm>
            <a:off x="228600" y="1498600"/>
            <a:ext cx="4800600" cy="1016000"/>
          </a:xfrm>
          <a:prstGeom prst="rect">
            <a:avLst/>
          </a:prstGeom>
        </p:spPr>
        <p:txBody>
          <a:bodyPr>
            <a:spAutoFit/>
          </a:bodyPr>
          <a:lstStyle/>
          <a:p>
            <a:pPr algn="ctr">
              <a:buFont typeface="Wingdings 2" pitchFamily="18" charset="2"/>
              <a:buNone/>
              <a:defRPr/>
            </a:pPr>
            <a:r>
              <a:rPr lang="en-US" sz="2000" dirty="0">
                <a:latin typeface="+mn-lt"/>
                <a:cs typeface="Arial" charset="0"/>
              </a:rPr>
              <a:t>Due to the production of </a:t>
            </a:r>
            <a:r>
              <a:rPr lang="en-US" sz="2000" dirty="0" err="1">
                <a:latin typeface="+mn-lt"/>
                <a:cs typeface="Arial" charset="0"/>
              </a:rPr>
              <a:t>FeS</a:t>
            </a:r>
            <a:r>
              <a:rPr lang="en-US" sz="2000" dirty="0">
                <a:latin typeface="+mn-lt"/>
                <a:cs typeface="Arial" charset="0"/>
              </a:rPr>
              <a:t> (ferrous sulfide  forming black precipitate presented by black-centered  colonies) </a:t>
            </a:r>
          </a:p>
        </p:txBody>
      </p:sp>
      <p:sp>
        <p:nvSpPr>
          <p:cNvPr id="5" name="Rectangle 4">
            <a:extLst>
              <a:ext uri="{FF2B5EF4-FFF2-40B4-BE49-F238E27FC236}">
                <a16:creationId xmlns:a16="http://schemas.microsoft.com/office/drawing/2014/main" id="{F6EFD55B-A2D9-810C-81A4-DF815C1DD86F}"/>
              </a:ext>
            </a:extLst>
          </p:cNvPr>
          <p:cNvSpPr/>
          <p:nvPr/>
        </p:nvSpPr>
        <p:spPr>
          <a:xfrm>
            <a:off x="304800" y="3733800"/>
            <a:ext cx="5105400" cy="1016000"/>
          </a:xfrm>
          <a:prstGeom prst="rect">
            <a:avLst/>
          </a:prstGeom>
        </p:spPr>
        <p:txBody>
          <a:bodyPr lIns="91440" tIns="45720" rIns="91440" bIns="45720" anchor="t">
            <a:spAutoFit/>
          </a:bodyPr>
          <a:lstStyle/>
          <a:p>
            <a:pPr>
              <a:defRPr/>
            </a:pPr>
            <a:r>
              <a:rPr lang="en-US" sz="2000" dirty="0">
                <a:latin typeface="+mn-lt"/>
                <a:cs typeface="Arial"/>
              </a:rPr>
              <a:t>- </a:t>
            </a:r>
            <a:r>
              <a:rPr lang="en-US" sz="2000" b="1" dirty="0">
                <a:latin typeface="+mn-lt"/>
                <a:cs typeface="Arial"/>
              </a:rPr>
              <a:t>Sodium thiosulfate</a:t>
            </a:r>
            <a:r>
              <a:rPr lang="en-US" sz="2000" dirty="0">
                <a:latin typeface="+mn-lt"/>
                <a:cs typeface="Arial"/>
              </a:rPr>
              <a:t> (Na</a:t>
            </a:r>
            <a:r>
              <a:rPr lang="en-US" sz="2000" baseline="-25000" dirty="0">
                <a:latin typeface="+mn-lt"/>
                <a:cs typeface="Arial"/>
              </a:rPr>
              <a:t>2</a:t>
            </a:r>
            <a:r>
              <a:rPr lang="en-US" sz="2000" dirty="0">
                <a:latin typeface="+mn-lt"/>
                <a:cs typeface="Arial"/>
              </a:rPr>
              <a:t>S</a:t>
            </a:r>
            <a:r>
              <a:rPr lang="en-US" sz="2000" baseline="-25000" dirty="0">
                <a:latin typeface="+mn-lt"/>
                <a:cs typeface="Arial"/>
              </a:rPr>
              <a:t>2</a:t>
            </a:r>
            <a:r>
              <a:rPr lang="en-US" sz="2000" dirty="0">
                <a:latin typeface="+mn-lt"/>
                <a:cs typeface="Arial"/>
              </a:rPr>
              <a:t>O</a:t>
            </a:r>
            <a:r>
              <a:rPr lang="en-US" sz="2000" baseline="-25000" dirty="0">
                <a:latin typeface="+mn-lt"/>
                <a:cs typeface="Arial"/>
              </a:rPr>
              <a:t>3</a:t>
            </a:r>
            <a:r>
              <a:rPr lang="en-US" sz="2000" dirty="0">
                <a:latin typeface="+mn-lt"/>
                <a:cs typeface="Arial"/>
              </a:rPr>
              <a:t>): sulfur source</a:t>
            </a:r>
          </a:p>
          <a:p>
            <a:pPr>
              <a:buFontTx/>
              <a:buChar char="-"/>
              <a:defRPr/>
            </a:pPr>
            <a:r>
              <a:rPr lang="en-US" sz="2000" dirty="0">
                <a:latin typeface="+mn-lt"/>
                <a:cs typeface="Arial"/>
              </a:rPr>
              <a:t> </a:t>
            </a:r>
            <a:r>
              <a:rPr lang="en-US" sz="2000" b="1" dirty="0">
                <a:latin typeface="+mn-lt"/>
                <a:cs typeface="Arial"/>
              </a:rPr>
              <a:t>Fe</a:t>
            </a:r>
            <a:r>
              <a:rPr lang="en-US" sz="2000" b="1" baseline="30000" dirty="0">
                <a:latin typeface="+mn-lt"/>
                <a:cs typeface="Arial"/>
              </a:rPr>
              <a:t>3+</a:t>
            </a:r>
            <a:r>
              <a:rPr lang="en-US" sz="2000" dirty="0">
                <a:latin typeface="+mn-lt"/>
                <a:cs typeface="Arial"/>
              </a:rPr>
              <a:t> (ferric) H2S indicator</a:t>
            </a:r>
          </a:p>
          <a:p>
            <a:pPr>
              <a:buFontTx/>
              <a:buChar char="-"/>
              <a:defRPr/>
            </a:pPr>
            <a:endParaRPr lang="en-US" sz="2000" dirty="0">
              <a:latin typeface="+mn-lt"/>
              <a:cs typeface="Arial" charset="0"/>
            </a:endParaRPr>
          </a:p>
        </p:txBody>
      </p:sp>
      <p:sp>
        <p:nvSpPr>
          <p:cNvPr id="6" name="Rectangle 5">
            <a:extLst>
              <a:ext uri="{FF2B5EF4-FFF2-40B4-BE49-F238E27FC236}">
                <a16:creationId xmlns:a16="http://schemas.microsoft.com/office/drawing/2014/main" id="{05814B19-BCA3-2460-4D0A-21B5BE6FB6F0}"/>
              </a:ext>
            </a:extLst>
          </p:cNvPr>
          <p:cNvSpPr/>
          <p:nvPr/>
        </p:nvSpPr>
        <p:spPr>
          <a:xfrm>
            <a:off x="2057400" y="2876550"/>
            <a:ext cx="931863" cy="400050"/>
          </a:xfrm>
          <a:prstGeom prst="rect">
            <a:avLst/>
          </a:prstGeom>
        </p:spPr>
        <p:txBody>
          <a:bodyPr wrap="none">
            <a:spAutoFit/>
          </a:bodyPr>
          <a:lstStyle/>
          <a:p>
            <a:pPr>
              <a:defRPr/>
            </a:pPr>
            <a:r>
              <a:rPr lang="en-US" sz="2000" dirty="0">
                <a:solidFill>
                  <a:srgbClr val="C00000"/>
                </a:solidFill>
                <a:latin typeface="+mn-lt"/>
                <a:cs typeface="Arial" charset="0"/>
              </a:rPr>
              <a:t>SS agar</a:t>
            </a:r>
          </a:p>
        </p:txBody>
      </p:sp>
      <p:cxnSp>
        <p:nvCxnSpPr>
          <p:cNvPr id="8" name="Straight Arrow Connector 7">
            <a:extLst>
              <a:ext uri="{FF2B5EF4-FFF2-40B4-BE49-F238E27FC236}">
                <a16:creationId xmlns:a16="http://schemas.microsoft.com/office/drawing/2014/main" id="{755A21AA-0086-D126-744B-AAC6AA8C7A05}"/>
              </a:ext>
            </a:extLst>
          </p:cNvPr>
          <p:cNvCxnSpPr/>
          <p:nvPr/>
        </p:nvCxnSpPr>
        <p:spPr>
          <a:xfrm>
            <a:off x="2514600" y="33528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823E37A-9640-8DA6-DF37-43DE560DE024}"/>
              </a:ext>
            </a:extLst>
          </p:cNvPr>
          <p:cNvCxnSpPr/>
          <p:nvPr/>
        </p:nvCxnSpPr>
        <p:spPr>
          <a:xfrm>
            <a:off x="2514600" y="4648200"/>
            <a:ext cx="0" cy="381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4A3641-B98D-B50C-B659-454EBD2CC4C6}"/>
              </a:ext>
            </a:extLst>
          </p:cNvPr>
          <p:cNvCxnSpPr>
            <a:stCxn id="14" idx="3"/>
          </p:cNvCxnSpPr>
          <p:nvPr/>
        </p:nvCxnSpPr>
        <p:spPr>
          <a:xfrm>
            <a:off x="4351338" y="1114425"/>
            <a:ext cx="2506662" cy="1552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D070976-40E4-FB73-8F1D-03C311696FCF}"/>
              </a:ext>
            </a:extLst>
          </p:cNvPr>
          <p:cNvSpPr txBox="1"/>
          <p:nvPr/>
        </p:nvSpPr>
        <p:spPr>
          <a:xfrm>
            <a:off x="2057400" y="914400"/>
            <a:ext cx="2293938" cy="400050"/>
          </a:xfrm>
          <a:prstGeom prst="rect">
            <a:avLst/>
          </a:prstGeom>
          <a:noFill/>
        </p:spPr>
        <p:txBody>
          <a:bodyPr wrap="none">
            <a:spAutoFit/>
          </a:bodyPr>
          <a:lstStyle/>
          <a:p>
            <a:pPr>
              <a:defRPr/>
            </a:pPr>
            <a:r>
              <a:rPr lang="en-US" sz="2000" dirty="0">
                <a:latin typeface="+mn-lt"/>
                <a:cs typeface="Arial" charset="0"/>
              </a:rPr>
              <a:t>Why black colonies?</a:t>
            </a:r>
          </a:p>
        </p:txBody>
      </p:sp>
      <p:sp>
        <p:nvSpPr>
          <p:cNvPr id="17" name="Rectangle 16">
            <a:extLst>
              <a:ext uri="{FF2B5EF4-FFF2-40B4-BE49-F238E27FC236}">
                <a16:creationId xmlns:a16="http://schemas.microsoft.com/office/drawing/2014/main" id="{6BCC08EA-E2E8-F81A-6B75-BB79FA728ADA}"/>
              </a:ext>
            </a:extLst>
          </p:cNvPr>
          <p:cNvSpPr/>
          <p:nvPr/>
        </p:nvSpPr>
        <p:spPr>
          <a:xfrm>
            <a:off x="228600" y="5105400"/>
            <a:ext cx="8686800" cy="708025"/>
          </a:xfrm>
          <a:prstGeom prst="rect">
            <a:avLst/>
          </a:prstGeom>
        </p:spPr>
        <p:txBody>
          <a:bodyPr>
            <a:spAutoFit/>
          </a:bodyPr>
          <a:lstStyle/>
          <a:p>
            <a:pPr>
              <a:buFont typeface="Wingdings 2" pitchFamily="18" charset="2"/>
              <a:buNone/>
              <a:defRPr/>
            </a:pPr>
            <a:r>
              <a:rPr lang="en-US" sz="2000" dirty="0">
                <a:latin typeface="+mn-lt"/>
                <a:cs typeface="Arial" charset="0"/>
              </a:rPr>
              <a:t>Na</a:t>
            </a:r>
            <a:r>
              <a:rPr lang="en-US" sz="2000" baseline="-25000" dirty="0">
                <a:latin typeface="+mn-lt"/>
                <a:cs typeface="Arial" charset="0"/>
              </a:rPr>
              <a:t>2</a:t>
            </a:r>
            <a:r>
              <a:rPr lang="en-US" sz="2000" dirty="0">
                <a:latin typeface="+mn-lt"/>
                <a:cs typeface="Arial" charset="0"/>
              </a:rPr>
              <a:t>S</a:t>
            </a:r>
            <a:r>
              <a:rPr lang="en-US" sz="2000" baseline="-25000" dirty="0">
                <a:latin typeface="+mn-lt"/>
                <a:cs typeface="Arial" charset="0"/>
              </a:rPr>
              <a:t>2</a:t>
            </a:r>
            <a:r>
              <a:rPr lang="en-US" sz="2000" dirty="0">
                <a:latin typeface="+mn-lt"/>
                <a:cs typeface="Arial" charset="0"/>
              </a:rPr>
              <a:t>O</a:t>
            </a:r>
            <a:r>
              <a:rPr lang="en-US" sz="2000" baseline="-25000" dirty="0">
                <a:latin typeface="+mn-lt"/>
                <a:cs typeface="Arial" charset="0"/>
              </a:rPr>
              <a:t>3 </a:t>
            </a:r>
            <a:r>
              <a:rPr lang="en-US" sz="2000" dirty="0">
                <a:latin typeface="+mn-lt"/>
                <a:cs typeface="Arial" charset="0"/>
              </a:rPr>
              <a:t> + thiosulfate </a:t>
            </a:r>
            <a:r>
              <a:rPr lang="en-US" sz="2000" dirty="0" err="1">
                <a:latin typeface="+mn-lt"/>
                <a:cs typeface="Arial" charset="0"/>
              </a:rPr>
              <a:t>reductase</a:t>
            </a:r>
            <a:r>
              <a:rPr lang="en-US" sz="2000" dirty="0">
                <a:latin typeface="+mn-lt"/>
                <a:cs typeface="Arial" charset="0"/>
              </a:rPr>
              <a:t>                 sulfite + H2S</a:t>
            </a:r>
          </a:p>
          <a:p>
            <a:pPr>
              <a:buFont typeface="Wingdings 2" pitchFamily="18" charset="2"/>
              <a:buNone/>
              <a:defRPr/>
            </a:pPr>
            <a:r>
              <a:rPr lang="en-US" sz="2000" dirty="0">
                <a:latin typeface="+mn-lt"/>
                <a:cs typeface="Arial" charset="0"/>
              </a:rPr>
              <a:t>H2S + Fe+3                 </a:t>
            </a:r>
            <a:r>
              <a:rPr lang="en-US" sz="2000" dirty="0" err="1">
                <a:latin typeface="+mn-lt"/>
                <a:cs typeface="Arial" charset="0"/>
              </a:rPr>
              <a:t>FeS</a:t>
            </a:r>
            <a:r>
              <a:rPr lang="en-US" sz="2000" dirty="0">
                <a:latin typeface="+mn-lt"/>
                <a:cs typeface="Arial" charset="0"/>
              </a:rPr>
              <a:t> (black precipitate presented by black-centered  colonies) </a:t>
            </a:r>
          </a:p>
        </p:txBody>
      </p:sp>
      <p:cxnSp>
        <p:nvCxnSpPr>
          <p:cNvPr id="18" name="Straight Arrow Connector 17">
            <a:extLst>
              <a:ext uri="{FF2B5EF4-FFF2-40B4-BE49-F238E27FC236}">
                <a16:creationId xmlns:a16="http://schemas.microsoft.com/office/drawing/2014/main" id="{9DEE51ED-2396-F4FA-26FC-46FB093C65B4}"/>
              </a:ext>
            </a:extLst>
          </p:cNvPr>
          <p:cNvCxnSpPr/>
          <p:nvPr/>
        </p:nvCxnSpPr>
        <p:spPr>
          <a:xfrm>
            <a:off x="3810000" y="5334000"/>
            <a:ext cx="685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69984A4-65B0-B0EA-E2F8-FD3F5364EC9E}"/>
              </a:ext>
            </a:extLst>
          </p:cNvPr>
          <p:cNvCxnSpPr/>
          <p:nvPr/>
        </p:nvCxnSpPr>
        <p:spPr>
          <a:xfrm>
            <a:off x="1600200" y="5638800"/>
            <a:ext cx="685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horizontal)">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linds(horizontal)">
                                      <p:cBhvr>
                                        <p:cTn id="41" dur="500"/>
                                        <p:tgtEl>
                                          <p:spTgt spid="17"/>
                                        </p:tgtEl>
                                      </p:cBhvr>
                                    </p:animEffect>
                                  </p:childTnLst>
                                </p:cTn>
                              </p:par>
                              <p:par>
                                <p:cTn id="42" presetID="3" presetClass="entr" presetSubtype="1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par>
                                <p:cTn id="45" presetID="3"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a:extLst>
              <a:ext uri="{FF2B5EF4-FFF2-40B4-BE49-F238E27FC236}">
                <a16:creationId xmlns:a16="http://schemas.microsoft.com/office/drawing/2014/main" id="{FEFC6FF1-2D22-09EF-FA87-E355AEA87B78}"/>
              </a:ext>
            </a:extLst>
          </p:cNvPr>
          <p:cNvSpPr>
            <a:spLocks noGrp="1"/>
          </p:cNvSpPr>
          <p:nvPr>
            <p:ph type="title"/>
          </p:nvPr>
        </p:nvSpPr>
        <p:spPr>
          <a:xfrm>
            <a:off x="533400" y="76200"/>
            <a:ext cx="8229600" cy="1143000"/>
          </a:xfrm>
        </p:spPr>
        <p:txBody>
          <a:bodyPr/>
          <a:lstStyle/>
          <a:p>
            <a:r>
              <a:rPr lang="en-US" altLang="en-US" sz="3200" i="1">
                <a:latin typeface="Baskerville Old Face" panose="02020602080505020303" pitchFamily="18" charset="0"/>
              </a:rPr>
              <a:t>Salmonella Shigella </a:t>
            </a:r>
            <a:r>
              <a:rPr lang="en-US" altLang="en-US" sz="3200">
                <a:latin typeface="Baskerville Old Face" panose="02020602080505020303" pitchFamily="18" charset="0"/>
              </a:rPr>
              <a:t>agar (SS agar)</a:t>
            </a:r>
            <a:br>
              <a:rPr lang="en-US" altLang="en-US" sz="3200">
                <a:latin typeface="Baskerville Old Face" panose="02020602080505020303" pitchFamily="18" charset="0"/>
              </a:rPr>
            </a:br>
            <a:endParaRPr lang="en-US" altLang="en-US" sz="3200"/>
          </a:p>
        </p:txBody>
      </p:sp>
      <p:sp>
        <p:nvSpPr>
          <p:cNvPr id="24578" name="Content Placeholder 2">
            <a:extLst>
              <a:ext uri="{FF2B5EF4-FFF2-40B4-BE49-F238E27FC236}">
                <a16:creationId xmlns:a16="http://schemas.microsoft.com/office/drawing/2014/main" id="{CC814B98-E525-4DC5-3789-721A4A451C3E}"/>
              </a:ext>
            </a:extLst>
          </p:cNvPr>
          <p:cNvSpPr>
            <a:spLocks noGrp="1"/>
          </p:cNvSpPr>
          <p:nvPr>
            <p:ph idx="1"/>
          </p:nvPr>
        </p:nvSpPr>
        <p:spPr>
          <a:xfrm>
            <a:off x="0" y="1143000"/>
            <a:ext cx="8229600" cy="1828800"/>
          </a:xfrm>
        </p:spPr>
        <p:txBody>
          <a:bodyPr vert="horz" lIns="91440" tIns="45720" rIns="91440" bIns="45720" rtlCol="0" anchor="t">
            <a:normAutofit/>
          </a:bodyPr>
          <a:lstStyle/>
          <a:p>
            <a:pPr>
              <a:buFont typeface="Wingdings 2" panose="05020102010507070707" pitchFamily="18" charset="2"/>
              <a:buNone/>
            </a:pPr>
            <a:r>
              <a:rPr lang="en-US" altLang="en-US" sz="1800" dirty="0">
                <a:solidFill>
                  <a:schemeClr val="tx1"/>
                </a:solidFill>
                <a:latin typeface="Baskerville Old Face"/>
              </a:rPr>
              <a:t>Results</a:t>
            </a:r>
          </a:p>
          <a:p>
            <a:pPr>
              <a:buFont typeface="Wingdings" panose="05000000000000000000" pitchFamily="2" charset="2"/>
              <a:buChar char="ü"/>
            </a:pPr>
            <a:r>
              <a:rPr lang="en-US" altLang="en-US" sz="1800" dirty="0">
                <a:solidFill>
                  <a:schemeClr val="tx1"/>
                </a:solidFill>
                <a:latin typeface="Baskerville Old Face"/>
              </a:rPr>
              <a:t>Lactose fermenters: pink to red colonies (few can grow)</a:t>
            </a:r>
          </a:p>
          <a:p>
            <a:pPr>
              <a:buFont typeface="Wingdings" panose="05000000000000000000" pitchFamily="2" charset="2"/>
              <a:buChar char="ü"/>
            </a:pPr>
            <a:r>
              <a:rPr lang="en-US" altLang="en-US" sz="1800" dirty="0">
                <a:solidFill>
                  <a:schemeClr val="tx1"/>
                </a:solidFill>
                <a:latin typeface="Baskerville Old Face"/>
              </a:rPr>
              <a:t>Non lactose fermenters: translucent, colorless colonies</a:t>
            </a:r>
          </a:p>
          <a:p>
            <a:pPr>
              <a:buNone/>
            </a:pPr>
            <a:r>
              <a:rPr lang="en-US" altLang="en-US" sz="1800" dirty="0">
                <a:solidFill>
                  <a:schemeClr val="tx1"/>
                </a:solidFill>
                <a:latin typeface="Baskerville Old Face"/>
              </a:rPr>
              <a:t>      with or without black centers</a:t>
            </a:r>
          </a:p>
        </p:txBody>
      </p:sp>
      <p:pic>
        <p:nvPicPr>
          <p:cNvPr id="24580" name="Picture 2" descr="http://ts4.mm.bing.net/th?id=HN.608002489695799183&amp;pid=15.1&amp;H=162&amp;W=160">
            <a:extLst>
              <a:ext uri="{FF2B5EF4-FFF2-40B4-BE49-F238E27FC236}">
                <a16:creationId xmlns:a16="http://schemas.microsoft.com/office/drawing/2014/main" id="{87A078F7-F16C-9683-AA3E-BAF54FCF5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2819400"/>
            <a:ext cx="31242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http://www.microbiologyinpictures.com/bacteria%20photos/salmonella%20enterica%20photos/salmonella%20enterica%20015.jpg">
            <a:extLst>
              <a:ext uri="{FF2B5EF4-FFF2-40B4-BE49-F238E27FC236}">
                <a16:creationId xmlns:a16="http://schemas.microsoft.com/office/drawing/2014/main" id="{252AE0E1-11BB-AD01-59B2-B92358E1C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28800"/>
            <a:ext cx="2667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descr="http://ts1.mm.bing.net/th?id=HN.607987813799430472&amp;pid=15.1">
            <a:extLst>
              <a:ext uri="{FF2B5EF4-FFF2-40B4-BE49-F238E27FC236}">
                <a16:creationId xmlns:a16="http://schemas.microsoft.com/office/drawing/2014/main" id="{9A5448F2-3F58-C0DD-BDC6-4D846D24A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876800"/>
            <a:ext cx="24384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9">
            <a:extLst>
              <a:ext uri="{FF2B5EF4-FFF2-40B4-BE49-F238E27FC236}">
                <a16:creationId xmlns:a16="http://schemas.microsoft.com/office/drawing/2014/main" id="{A8EA9DFF-33DE-12EA-E315-FC96E505ECD2}"/>
              </a:ext>
            </a:extLst>
          </p:cNvPr>
          <p:cNvSpPr>
            <a:spLocks noChangeArrowheads="1"/>
          </p:cNvSpPr>
          <p:nvPr/>
        </p:nvSpPr>
        <p:spPr bwMode="auto">
          <a:xfrm>
            <a:off x="4941281" y="3896172"/>
            <a:ext cx="1764319"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700" b="1" i="1">
                <a:solidFill>
                  <a:srgbClr val="FF0000"/>
                </a:solidFill>
                <a:latin typeface="Baskerville Old Face" panose="02020602080505020303" pitchFamily="18" charset="0"/>
              </a:rPr>
              <a:t>Salmonella</a:t>
            </a:r>
            <a:r>
              <a:rPr lang="en-US" altLang="en-US" sz="1700" b="1">
                <a:solidFill>
                  <a:srgbClr val="FF0000"/>
                </a:solidFill>
                <a:latin typeface="Baskerville Old Face" panose="02020602080505020303" pitchFamily="18" charset="0"/>
              </a:rPr>
              <a:t>: </a:t>
            </a:r>
          </a:p>
          <a:p>
            <a:pPr eaLnBrk="1" hangingPunct="1"/>
            <a:r>
              <a:rPr lang="en-US" altLang="en-US" sz="1700">
                <a:latin typeface="Baskerville Old Face" panose="02020602080505020303" pitchFamily="18" charset="0"/>
              </a:rPr>
              <a:t>colorless colonies with black centers</a:t>
            </a:r>
          </a:p>
        </p:txBody>
      </p:sp>
      <p:sp>
        <p:nvSpPr>
          <p:cNvPr id="24584" name="Rectangle 10">
            <a:extLst>
              <a:ext uri="{FF2B5EF4-FFF2-40B4-BE49-F238E27FC236}">
                <a16:creationId xmlns:a16="http://schemas.microsoft.com/office/drawing/2014/main" id="{A9735A61-8D57-17F3-6D69-0B4F6C9C3C52}"/>
              </a:ext>
            </a:extLst>
          </p:cNvPr>
          <p:cNvSpPr>
            <a:spLocks noChangeArrowheads="1"/>
          </p:cNvSpPr>
          <p:nvPr/>
        </p:nvSpPr>
        <p:spPr bwMode="auto">
          <a:xfrm>
            <a:off x="0" y="4114800"/>
            <a:ext cx="1752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700" b="1" i="1">
                <a:solidFill>
                  <a:srgbClr val="FF0000"/>
                </a:solidFill>
                <a:latin typeface="Baskerville Old Face" panose="02020602080505020303" pitchFamily="18" charset="0"/>
              </a:rPr>
              <a:t>Shigella</a:t>
            </a:r>
            <a:r>
              <a:rPr lang="en-US" altLang="en-US" sz="1700" b="1">
                <a:solidFill>
                  <a:srgbClr val="FF0000"/>
                </a:solidFill>
                <a:latin typeface="Baskerville Old Face" panose="02020602080505020303" pitchFamily="18" charset="0"/>
              </a:rPr>
              <a:t>: </a:t>
            </a:r>
            <a:r>
              <a:rPr lang="en-US" altLang="en-US" sz="1700">
                <a:solidFill>
                  <a:srgbClr val="000000"/>
                </a:solidFill>
                <a:latin typeface="Baskerville Old Face" panose="02020602080505020303" pitchFamily="18" charset="0"/>
              </a:rPr>
              <a:t>colorless colonies without</a:t>
            </a:r>
          </a:p>
          <a:p>
            <a:pPr eaLnBrk="1" hangingPunct="1"/>
            <a:r>
              <a:rPr lang="en-US" altLang="en-US" sz="1700">
                <a:solidFill>
                  <a:srgbClr val="000000"/>
                </a:solidFill>
                <a:latin typeface="Baskerville Old Face" panose="02020602080505020303" pitchFamily="18" charset="0"/>
              </a:rPr>
              <a:t> black centers</a:t>
            </a:r>
          </a:p>
        </p:txBody>
      </p:sp>
      <p:sp>
        <p:nvSpPr>
          <p:cNvPr id="24585" name="Rectangle 11">
            <a:extLst>
              <a:ext uri="{FF2B5EF4-FFF2-40B4-BE49-F238E27FC236}">
                <a16:creationId xmlns:a16="http://schemas.microsoft.com/office/drawing/2014/main" id="{59727F56-223E-E81A-93CB-E86E11A60EAC}"/>
              </a:ext>
            </a:extLst>
          </p:cNvPr>
          <p:cNvSpPr>
            <a:spLocks noChangeArrowheads="1"/>
          </p:cNvSpPr>
          <p:nvPr/>
        </p:nvSpPr>
        <p:spPr bwMode="auto">
          <a:xfrm>
            <a:off x="2133600" y="6089650"/>
            <a:ext cx="2286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700" b="1">
                <a:solidFill>
                  <a:srgbClr val="FF0000"/>
                </a:solidFill>
                <a:latin typeface="Baskerville Old Face" panose="02020602080505020303" pitchFamily="18" charset="0"/>
              </a:rPr>
              <a:t>Lactose fermenter flora: </a:t>
            </a:r>
            <a:r>
              <a:rPr lang="en-US" altLang="en-US" sz="1700">
                <a:solidFill>
                  <a:srgbClr val="000000"/>
                </a:solidFill>
                <a:latin typeface="Baskerville Old Face" panose="02020602080505020303" pitchFamily="18" charset="0"/>
              </a:rPr>
              <a:t>pink to red colonies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a:extLst>
              <a:ext uri="{FF2B5EF4-FFF2-40B4-BE49-F238E27FC236}">
                <a16:creationId xmlns:a16="http://schemas.microsoft.com/office/drawing/2014/main" id="{ACDBEF5C-B369-EEDE-8036-8693A8338255}"/>
              </a:ext>
            </a:extLst>
          </p:cNvPr>
          <p:cNvSpPr>
            <a:spLocks noGrp="1"/>
          </p:cNvSpPr>
          <p:nvPr>
            <p:ph type="title"/>
          </p:nvPr>
        </p:nvSpPr>
        <p:spPr>
          <a:xfrm>
            <a:off x="457200" y="-304800"/>
            <a:ext cx="8229600" cy="1143000"/>
          </a:xfrm>
        </p:spPr>
        <p:txBody>
          <a:bodyPr/>
          <a:lstStyle/>
          <a:p>
            <a:r>
              <a:rPr lang="en-US" altLang="en-US" sz="3200" b="1">
                <a:solidFill>
                  <a:srgbClr val="FF0000"/>
                </a:solidFill>
              </a:rPr>
              <a:t>Overview of bacterial infections</a:t>
            </a:r>
          </a:p>
        </p:txBody>
      </p:sp>
      <p:pic>
        <p:nvPicPr>
          <p:cNvPr id="25603" name="Picture 3">
            <a:extLst>
              <a:ext uri="{FF2B5EF4-FFF2-40B4-BE49-F238E27FC236}">
                <a16:creationId xmlns:a16="http://schemas.microsoft.com/office/drawing/2014/main" id="{17ECA160-D080-0A1C-9CF1-52459E5AB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629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DE78254-27AF-DEBB-CD87-9E29718DFD12}"/>
              </a:ext>
            </a:extLst>
          </p:cNvPr>
          <p:cNvSpPr/>
          <p:nvPr/>
        </p:nvSpPr>
        <p:spPr>
          <a:xfrm>
            <a:off x="5715000" y="5410200"/>
            <a:ext cx="2209800" cy="1371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298D46A-1900-380F-00BC-7B166BECD752}"/>
              </a:ext>
            </a:extLst>
          </p:cNvPr>
          <p:cNvSpPr/>
          <p:nvPr/>
        </p:nvSpPr>
        <p:spPr>
          <a:xfrm>
            <a:off x="6172200" y="3581400"/>
            <a:ext cx="2209800" cy="1752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90374E0-58B4-AF9C-EF86-2E3CD50A40F9}"/>
              </a:ext>
            </a:extLst>
          </p:cNvPr>
          <p:cNvSpPr>
            <a:spLocks noGrp="1"/>
          </p:cNvSpPr>
          <p:nvPr>
            <p:ph type="title"/>
          </p:nvPr>
        </p:nvSpPr>
        <p:spPr>
          <a:xfrm>
            <a:off x="2362200" y="0"/>
            <a:ext cx="4343400" cy="1143000"/>
          </a:xfrm>
        </p:spPr>
        <p:txBody>
          <a:bodyPr/>
          <a:lstStyle/>
          <a:p>
            <a:pPr eaLnBrk="1" hangingPunct="1"/>
            <a:r>
              <a:rPr lang="en-US" altLang="en-US" sz="3600" i="1"/>
              <a:t>Cholera</a:t>
            </a:r>
            <a:r>
              <a:rPr lang="en-US" altLang="en-US" sz="3600"/>
              <a:t> identification</a:t>
            </a:r>
          </a:p>
        </p:txBody>
      </p:sp>
      <p:sp>
        <p:nvSpPr>
          <p:cNvPr id="26627" name="Content Placeholder 2">
            <a:extLst>
              <a:ext uri="{FF2B5EF4-FFF2-40B4-BE49-F238E27FC236}">
                <a16:creationId xmlns:a16="http://schemas.microsoft.com/office/drawing/2014/main" id="{D5926B70-146C-D61C-6327-821E56D8107F}"/>
              </a:ext>
            </a:extLst>
          </p:cNvPr>
          <p:cNvSpPr>
            <a:spLocks noGrp="1"/>
          </p:cNvSpPr>
          <p:nvPr>
            <p:ph idx="1"/>
          </p:nvPr>
        </p:nvSpPr>
        <p:spPr>
          <a:xfrm>
            <a:off x="152400" y="1066800"/>
            <a:ext cx="8610600" cy="4389438"/>
          </a:xfrm>
        </p:spPr>
        <p:txBody>
          <a:bodyPr vert="horz" lIns="91440" tIns="45720" rIns="91440" bIns="45720" rtlCol="0" anchor="t">
            <a:normAutofit/>
          </a:bodyPr>
          <a:lstStyle/>
          <a:p>
            <a:pPr eaLnBrk="1" hangingPunct="1">
              <a:buFont typeface="Wingdings 2" panose="05020102010507070707" pitchFamily="18" charset="2"/>
              <a:buNone/>
            </a:pPr>
            <a:r>
              <a:rPr lang="en-US" altLang="en-US" sz="2400" dirty="0">
                <a:solidFill>
                  <a:schemeClr val="tx1"/>
                </a:solidFill>
                <a:latin typeface="Baskerville Old Face"/>
                <a:cs typeface="Andalus"/>
              </a:rPr>
              <a:t>Identification</a:t>
            </a:r>
          </a:p>
          <a:p>
            <a:pPr lvl="1">
              <a:buFont typeface="Wingdings" panose="05000000000000000000" pitchFamily="2" charset="2"/>
              <a:buChar char="ü"/>
            </a:pPr>
            <a:r>
              <a:rPr lang="en-US" altLang="en-US" sz="2000" b="1" dirty="0">
                <a:solidFill>
                  <a:schemeClr val="tx1"/>
                </a:solidFill>
                <a:latin typeface="Baskerville Old Face"/>
                <a:cs typeface="Andalus"/>
              </a:rPr>
              <a:t> </a:t>
            </a:r>
            <a:r>
              <a:rPr lang="en-US" altLang="en-US" sz="2000" dirty="0">
                <a:solidFill>
                  <a:schemeClr val="tx1"/>
                </a:solidFill>
                <a:latin typeface="Baskerville Old Face"/>
                <a:cs typeface="Andalus"/>
              </a:rPr>
              <a:t>Thiosulfate citrate bile salt sucrose agar or TCBS agar</a:t>
            </a:r>
          </a:p>
          <a:p>
            <a:pPr lvl="1">
              <a:buFont typeface="Wingdings" panose="05000000000000000000" pitchFamily="2" charset="2"/>
              <a:buChar char="ü"/>
            </a:pPr>
            <a:r>
              <a:rPr lang="en-US" altLang="en-US" sz="2000" dirty="0">
                <a:solidFill>
                  <a:schemeClr val="tx1"/>
                </a:solidFill>
                <a:latin typeface="Baskerville Old Face"/>
                <a:cs typeface="Andalus"/>
              </a:rPr>
              <a:t>  The medium is alkaline which enhances the growth of  Vibrio species </a:t>
            </a:r>
            <a:endParaRPr lang="en-US" altLang="en-US" sz="2000" dirty="0">
              <a:solidFill>
                <a:schemeClr val="tx1"/>
              </a:solidFill>
              <a:latin typeface="Baskerville Old Face" panose="02020602080505020303" pitchFamily="18" charset="0"/>
              <a:cs typeface="Andalus" panose="02020603050405020304" pitchFamily="18" charset="-78"/>
            </a:endParaRPr>
          </a:p>
          <a:p>
            <a:pPr>
              <a:buNone/>
            </a:pPr>
            <a:r>
              <a:rPr lang="en-US" altLang="en-US" sz="2400" dirty="0">
                <a:solidFill>
                  <a:schemeClr val="tx1"/>
                </a:solidFill>
                <a:latin typeface="Baskerville Old Face"/>
                <a:cs typeface="Andalus"/>
              </a:rPr>
              <a:t>Important components </a:t>
            </a:r>
            <a:endParaRPr lang="en-US" altLang="en-US" sz="2400" dirty="0">
              <a:solidFill>
                <a:schemeClr val="tx1"/>
              </a:solidFill>
              <a:latin typeface="Baskerville Old Face" panose="02020602080505020303" pitchFamily="18" charset="0"/>
              <a:cs typeface="Andalus" panose="02020603050405020304" pitchFamily="18" charset="-78"/>
            </a:endParaRPr>
          </a:p>
          <a:p>
            <a:pPr lvl="1">
              <a:buFont typeface="Wingdings" panose="05000000000000000000" pitchFamily="2" charset="2"/>
              <a:buChar char="ü"/>
            </a:pPr>
            <a:r>
              <a:rPr lang="en-US" altLang="en-US" sz="2000" dirty="0">
                <a:solidFill>
                  <a:schemeClr val="tx1"/>
                </a:solidFill>
                <a:latin typeface="Baskerville Old Face"/>
                <a:cs typeface="Andalus"/>
              </a:rPr>
              <a:t>  Sucrose: sugar source</a:t>
            </a:r>
          </a:p>
          <a:p>
            <a:pPr lvl="1">
              <a:buFont typeface="Wingdings" panose="05000000000000000000" pitchFamily="2" charset="2"/>
              <a:buChar char="ü"/>
            </a:pPr>
            <a:r>
              <a:rPr lang="en-US" altLang="en-US" sz="2000" dirty="0">
                <a:solidFill>
                  <a:schemeClr val="tx1"/>
                </a:solidFill>
                <a:latin typeface="Baskerville Old Face"/>
                <a:cs typeface="Andalus"/>
              </a:rPr>
              <a:t>  Bromothymol blue: pH indicator</a:t>
            </a:r>
          </a:p>
          <a:p>
            <a:pPr>
              <a:buNone/>
            </a:pPr>
            <a:r>
              <a:rPr lang="en-US" altLang="en-US" sz="2200" dirty="0">
                <a:solidFill>
                  <a:schemeClr val="tx1"/>
                </a:solidFill>
                <a:latin typeface="Baskerville Old Face"/>
                <a:cs typeface="Andalus"/>
              </a:rPr>
              <a:t>           - pH&lt;6.0 - yellow</a:t>
            </a:r>
          </a:p>
          <a:p>
            <a:pPr>
              <a:buNone/>
            </a:pPr>
            <a:r>
              <a:rPr lang="en-US" altLang="en-US" sz="2200" dirty="0">
                <a:solidFill>
                  <a:schemeClr val="tx1"/>
                </a:solidFill>
                <a:latin typeface="Baskerville Old Face"/>
                <a:cs typeface="Andalus"/>
              </a:rPr>
              <a:t>           - pH&gt;7.6 –blu</a:t>
            </a:r>
            <a:r>
              <a:rPr lang="en-US" altLang="en-US" dirty="0">
                <a:solidFill>
                  <a:schemeClr val="tx1"/>
                </a:solidFill>
                <a:latin typeface="Baskerville Old Face"/>
                <a:cs typeface="Andalus"/>
              </a:rPr>
              <a:t>e </a:t>
            </a:r>
            <a:endParaRPr lang="en-US" altLang="en-US" dirty="0">
              <a:solidFill>
                <a:schemeClr val="tx1"/>
              </a:solidFill>
              <a:latin typeface="Baskerville Old Face" panose="02020602080505020303" pitchFamily="18" charset="0"/>
              <a:cs typeface="Andalus" panose="02020603050405020304" pitchFamily="18" charset="-78"/>
            </a:endParaRPr>
          </a:p>
          <a:p>
            <a:pPr eaLnBrk="1" hangingPunct="1">
              <a:buFont typeface="Wingdings 2" panose="05020102010507070707" pitchFamily="18" charset="2"/>
              <a:buNone/>
            </a:pPr>
            <a:endParaRPr lang="en-US" altLang="en-US">
              <a:latin typeface="Baskerville Old Face" panose="02020602080505020303" pitchFamily="18" charset="0"/>
              <a:cs typeface="Andalus" panose="02020603050405020304" pitchFamily="18" charset="-78"/>
            </a:endParaRPr>
          </a:p>
        </p:txBody>
      </p:sp>
      <p:pic>
        <p:nvPicPr>
          <p:cNvPr id="2" name="Picture 2">
            <a:extLst>
              <a:ext uri="{FF2B5EF4-FFF2-40B4-BE49-F238E27FC236}">
                <a16:creationId xmlns:a16="http://schemas.microsoft.com/office/drawing/2014/main" id="{019AA8AE-7B22-9CC8-69E6-FFFCD75BF2A8}"/>
              </a:ext>
            </a:extLst>
          </p:cNvPr>
          <p:cNvPicPr>
            <a:picLocks noChangeAspect="1"/>
          </p:cNvPicPr>
          <p:nvPr/>
        </p:nvPicPr>
        <p:blipFill>
          <a:blip r:embed="rId2"/>
          <a:stretch>
            <a:fillRect/>
          </a:stretch>
        </p:blipFill>
        <p:spPr>
          <a:xfrm>
            <a:off x="4250365" y="2618218"/>
            <a:ext cx="4231757" cy="267152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a:extLst>
              <a:ext uri="{FF2B5EF4-FFF2-40B4-BE49-F238E27FC236}">
                <a16:creationId xmlns:a16="http://schemas.microsoft.com/office/drawing/2014/main" id="{069729AB-4FBE-FCE0-5120-BA17BD147F95}"/>
              </a:ext>
            </a:extLst>
          </p:cNvPr>
          <p:cNvSpPr>
            <a:spLocks noGrp="1"/>
          </p:cNvSpPr>
          <p:nvPr>
            <p:ph type="title"/>
          </p:nvPr>
        </p:nvSpPr>
        <p:spPr>
          <a:xfrm>
            <a:off x="2362200" y="152400"/>
            <a:ext cx="4343400" cy="1143000"/>
          </a:xfrm>
        </p:spPr>
        <p:txBody>
          <a:bodyPr/>
          <a:lstStyle/>
          <a:p>
            <a:r>
              <a:rPr lang="en-US" altLang="en-US" sz="3600" i="1" dirty="0">
                <a:solidFill>
                  <a:schemeClr val="tx1"/>
                </a:solidFill>
                <a:latin typeface="Baskerville Old Face"/>
              </a:rPr>
              <a:t>Cholera</a:t>
            </a:r>
            <a:r>
              <a:rPr lang="en-US" altLang="en-US" sz="3600" dirty="0">
                <a:solidFill>
                  <a:schemeClr val="tx1"/>
                </a:solidFill>
                <a:latin typeface="Baskerville Old Face"/>
              </a:rPr>
              <a:t>  identification</a:t>
            </a:r>
          </a:p>
        </p:txBody>
      </p:sp>
      <p:sp>
        <p:nvSpPr>
          <p:cNvPr id="27650" name="Content Placeholder 2">
            <a:extLst>
              <a:ext uri="{FF2B5EF4-FFF2-40B4-BE49-F238E27FC236}">
                <a16:creationId xmlns:a16="http://schemas.microsoft.com/office/drawing/2014/main" id="{514172A0-38AB-518B-6F87-7644AD5BEE49}"/>
              </a:ext>
            </a:extLst>
          </p:cNvPr>
          <p:cNvSpPr>
            <a:spLocks noGrp="1"/>
          </p:cNvSpPr>
          <p:nvPr>
            <p:ph idx="1"/>
          </p:nvPr>
        </p:nvSpPr>
        <p:spPr>
          <a:xfrm>
            <a:off x="228600" y="1295400"/>
            <a:ext cx="8229600" cy="4389438"/>
          </a:xfrm>
        </p:spPr>
        <p:txBody>
          <a:bodyPr vert="horz" lIns="91440" tIns="45720" rIns="91440" bIns="45720" rtlCol="0" anchor="t">
            <a:normAutofit/>
          </a:bodyPr>
          <a:lstStyle/>
          <a:p>
            <a:pPr eaLnBrk="1" hangingPunct="1">
              <a:buFont typeface="Wingdings 2" panose="05020102010507070707" pitchFamily="18" charset="2"/>
              <a:buNone/>
            </a:pPr>
            <a:r>
              <a:rPr lang="en-US" altLang="en-US" sz="2400" b="1" dirty="0">
                <a:solidFill>
                  <a:schemeClr val="tx1"/>
                </a:solidFill>
                <a:latin typeface="Baskerville Old Face"/>
                <a:cs typeface="Andalus"/>
              </a:rPr>
              <a:t>Results</a:t>
            </a:r>
          </a:p>
          <a:p>
            <a:pPr eaLnBrk="1" hangingPunct="1">
              <a:buFont typeface="Wingdings" panose="05000000000000000000" pitchFamily="2" charset="2"/>
              <a:buChar char="ü"/>
            </a:pPr>
            <a:r>
              <a:rPr lang="en-US" altLang="en-US" sz="2400" i="1" dirty="0">
                <a:solidFill>
                  <a:schemeClr val="tx1"/>
                </a:solidFill>
                <a:latin typeface="Baskerville Old Face"/>
                <a:cs typeface="Andalus"/>
              </a:rPr>
              <a:t>Vibrio cholera</a:t>
            </a:r>
            <a:r>
              <a:rPr lang="en-US" altLang="en-US" sz="2400" dirty="0">
                <a:solidFill>
                  <a:schemeClr val="tx1"/>
                </a:solidFill>
                <a:latin typeface="Baskerville Old Face"/>
                <a:cs typeface="Andalus"/>
              </a:rPr>
              <a:t>: Ferment sucrose smooth yellow colonies</a:t>
            </a:r>
          </a:p>
          <a:p>
            <a:pPr>
              <a:buFont typeface="Wingdings" panose="05000000000000000000" pitchFamily="2" charset="2"/>
              <a:buChar char="ü"/>
            </a:pPr>
            <a:r>
              <a:rPr lang="en-US" altLang="en-US" sz="2400" i="1" dirty="0">
                <a:solidFill>
                  <a:schemeClr val="tx1"/>
                </a:solidFill>
                <a:latin typeface="Baskerville Old Face"/>
                <a:cs typeface="Andalus"/>
              </a:rPr>
              <a:t>Vibrio </a:t>
            </a:r>
            <a:r>
              <a:rPr lang="en-US" altLang="en-US" sz="2400" i="1" dirty="0" err="1">
                <a:solidFill>
                  <a:schemeClr val="tx1"/>
                </a:solidFill>
                <a:latin typeface="Baskerville Old Face"/>
                <a:cs typeface="Andalus"/>
              </a:rPr>
              <a:t>parahemolyticus</a:t>
            </a:r>
            <a:r>
              <a:rPr lang="en-US" altLang="en-US" sz="2400" dirty="0">
                <a:solidFill>
                  <a:schemeClr val="tx1"/>
                </a:solidFill>
                <a:latin typeface="Baskerville Old Face"/>
                <a:cs typeface="Andalus"/>
              </a:rPr>
              <a:t>: non-sucrose fermenter, green colonies </a:t>
            </a:r>
            <a:endParaRPr lang="en-US" altLang="en-US" sz="2400" dirty="0">
              <a:solidFill>
                <a:schemeClr val="tx1"/>
              </a:solidFill>
              <a:latin typeface="Baskerville Old Face" panose="02020602080505020303" pitchFamily="18" charset="0"/>
              <a:cs typeface="Andalus" panose="02020603050405020304" pitchFamily="18" charset="-78"/>
            </a:endParaRPr>
          </a:p>
          <a:p>
            <a:pPr eaLnBrk="1" hangingPunct="1">
              <a:buFont typeface="Wingdings 2" panose="05020102010507070707" pitchFamily="18" charset="2"/>
              <a:buNone/>
            </a:pPr>
            <a:endParaRPr lang="en-US" altLang="en-US" sz="2400">
              <a:latin typeface="Baskerville Old Face" panose="02020602080505020303" pitchFamily="18" charset="0"/>
            </a:endParaRPr>
          </a:p>
        </p:txBody>
      </p:sp>
      <p:pic>
        <p:nvPicPr>
          <p:cNvPr id="27652" name="Picture 5" descr="Home Explore">
            <a:extLst>
              <a:ext uri="{FF2B5EF4-FFF2-40B4-BE49-F238E27FC236}">
                <a16:creationId xmlns:a16="http://schemas.microsoft.com/office/drawing/2014/main" id="{C3E626B2-48E9-7F20-E35E-44211A7D59C7}"/>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200400"/>
            <a:ext cx="2990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descr="http://ts4.mm.bing.net/th?id=HN.608004443902511455&amp;pid=15.1">
            <a:extLst>
              <a:ext uri="{FF2B5EF4-FFF2-40B4-BE49-F238E27FC236}">
                <a16:creationId xmlns:a16="http://schemas.microsoft.com/office/drawing/2014/main" id="{5E1375C2-66DF-B13A-898D-A1D8C6617485}"/>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00400"/>
            <a:ext cx="29908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Vibrio parahaemolyticus na TCBS agaru">
            <a:extLst>
              <a:ext uri="{FF2B5EF4-FFF2-40B4-BE49-F238E27FC236}">
                <a16:creationId xmlns:a16="http://schemas.microsoft.com/office/drawing/2014/main" id="{D4A92F15-00C8-0A03-EFB8-F10ABF0EE590}"/>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913" y="3200400"/>
            <a:ext cx="298608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6">
            <a:extLst>
              <a:ext uri="{FF2B5EF4-FFF2-40B4-BE49-F238E27FC236}">
                <a16:creationId xmlns:a16="http://schemas.microsoft.com/office/drawing/2014/main" id="{D06CA405-69E1-8E9E-8017-DB2414F9FE7C}"/>
              </a:ext>
            </a:extLst>
          </p:cNvPr>
          <p:cNvSpPr txBox="1">
            <a:spLocks noChangeArrowheads="1"/>
          </p:cNvSpPr>
          <p:nvPr/>
        </p:nvSpPr>
        <p:spPr bwMode="auto">
          <a:xfrm>
            <a:off x="304800" y="6236413"/>
            <a:ext cx="8493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FF0000"/>
                </a:solidFill>
                <a:latin typeface="Baskerville Old Face"/>
                <a:cs typeface="Arial"/>
              </a:rPr>
              <a:t>    </a:t>
            </a:r>
            <a:r>
              <a:rPr lang="en-US" altLang="en-US" sz="2000" b="1" dirty="0">
                <a:solidFill>
                  <a:schemeClr val="accent4">
                    <a:lumMod val="50000"/>
                  </a:schemeClr>
                </a:solidFill>
                <a:latin typeface="Baskerville Old Face"/>
                <a:cs typeface="Arial"/>
              </a:rPr>
              <a:t>  TCBS media       </a:t>
            </a:r>
            <a:r>
              <a:rPr lang="en-US" altLang="en-US" sz="2000" b="1" i="1" dirty="0">
                <a:solidFill>
                  <a:schemeClr val="accent4">
                    <a:lumMod val="50000"/>
                  </a:schemeClr>
                </a:solidFill>
                <a:latin typeface="Baskerville Old Face"/>
                <a:cs typeface="Arial"/>
              </a:rPr>
              <a:t>V. cholera                V. </a:t>
            </a:r>
            <a:r>
              <a:rPr lang="en-US" altLang="en-US" sz="2000" b="1" i="1" dirty="0" err="1">
                <a:solidFill>
                  <a:schemeClr val="accent4">
                    <a:lumMod val="50000"/>
                  </a:schemeClr>
                </a:solidFill>
                <a:latin typeface="Baskerville Old Face"/>
                <a:cs typeface="Arial"/>
              </a:rPr>
              <a:t>parahemolyticus</a:t>
            </a:r>
            <a:endParaRPr lang="en-US" altLang="en-US" sz="2000" b="1" dirty="0" err="1">
              <a:solidFill>
                <a:schemeClr val="accent4">
                  <a:lumMod val="50000"/>
                </a:schemeClr>
              </a:solidFill>
              <a:latin typeface="Baskerville Old Face"/>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1384CAEC-5A45-960A-ED9C-F420418C8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447800"/>
            <a:ext cx="7496175" cy="498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a:extLst>
              <a:ext uri="{FF2B5EF4-FFF2-40B4-BE49-F238E27FC236}">
                <a16:creationId xmlns:a16="http://schemas.microsoft.com/office/drawing/2014/main" id="{62C743FE-0FA0-5F5B-048B-7195EE00EE40}"/>
              </a:ext>
            </a:extLst>
          </p:cNvPr>
          <p:cNvSpPr>
            <a:spLocks noGrp="1"/>
          </p:cNvSpPr>
          <p:nvPr>
            <p:ph type="title"/>
          </p:nvPr>
        </p:nvSpPr>
        <p:spPr>
          <a:xfrm>
            <a:off x="2362200" y="152400"/>
            <a:ext cx="4343400" cy="1143000"/>
          </a:xfrm>
        </p:spPr>
        <p:txBody>
          <a:bodyPr/>
          <a:lstStyle/>
          <a:p>
            <a:r>
              <a:rPr lang="en-US" altLang="en-US" sz="3600" i="1" dirty="0">
                <a:solidFill>
                  <a:schemeClr val="accent4">
                    <a:lumMod val="50000"/>
                  </a:schemeClr>
                </a:solidFill>
                <a:latin typeface="Baskerville Old Face"/>
              </a:rPr>
              <a:t>Cholera</a:t>
            </a:r>
            <a:r>
              <a:rPr lang="en-US" altLang="en-US" sz="3600" dirty="0">
                <a:solidFill>
                  <a:schemeClr val="accent4">
                    <a:lumMod val="50000"/>
                  </a:schemeClr>
                </a:solidFill>
                <a:latin typeface="Baskerville Old Face"/>
              </a:rPr>
              <a:t>  identification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a:extLst>
              <a:ext uri="{FF2B5EF4-FFF2-40B4-BE49-F238E27FC236}">
                <a16:creationId xmlns:a16="http://schemas.microsoft.com/office/drawing/2014/main" id="{7BE213AD-522C-B36C-0EDF-80A27BF2D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1905000"/>
            <a:ext cx="178276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a:extLst>
              <a:ext uri="{FF2B5EF4-FFF2-40B4-BE49-F238E27FC236}">
                <a16:creationId xmlns:a16="http://schemas.microsoft.com/office/drawing/2014/main" id="{D981EB91-60FB-43D5-978A-E900544B1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1828800"/>
            <a:ext cx="19319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a:extLst>
              <a:ext uri="{FF2B5EF4-FFF2-40B4-BE49-F238E27FC236}">
                <a16:creationId xmlns:a16="http://schemas.microsoft.com/office/drawing/2014/main" id="{B72D58EC-C852-90BC-897A-654516D3A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81200"/>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a:extLst>
              <a:ext uri="{FF2B5EF4-FFF2-40B4-BE49-F238E27FC236}">
                <a16:creationId xmlns:a16="http://schemas.microsoft.com/office/drawing/2014/main" id="{B796E999-B22B-ECCF-DB8C-48E2CF2AD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588" y="1981200"/>
            <a:ext cx="8620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0">
            <a:extLst>
              <a:ext uri="{FF2B5EF4-FFF2-40B4-BE49-F238E27FC236}">
                <a16:creationId xmlns:a16="http://schemas.microsoft.com/office/drawing/2014/main" id="{76690DC8-F74D-AC71-69D5-2531AE27C5EF}"/>
              </a:ext>
            </a:extLst>
          </p:cNvPr>
          <p:cNvSpPr>
            <a:spLocks noChangeArrowheads="1"/>
          </p:cNvSpPr>
          <p:nvPr/>
        </p:nvSpPr>
        <p:spPr bwMode="auto">
          <a:xfrm>
            <a:off x="1450668" y="76200"/>
            <a:ext cx="6186455" cy="708025"/>
          </a:xfrm>
          <a:prstGeom prst="rect">
            <a:avLst/>
          </a:prstGeom>
          <a:noFill/>
          <a:ln w="9525">
            <a:noFill/>
            <a:miter lim="800000"/>
            <a:headEnd/>
            <a:tailEnd/>
          </a:ln>
          <a:effectLst/>
        </p:spPr>
        <p:txBody>
          <a:bodyPr wrap="square" anchor="ctr">
            <a:spAutoFit/>
          </a:bodyPr>
          <a:lstStyle/>
          <a:p>
            <a:pPr eaLnBrk="0" hangingPunct="0">
              <a:defRPr/>
            </a:pPr>
            <a:r>
              <a:rPr lang="en-US" sz="2000" b="1" dirty="0">
                <a:latin typeface="+mn-lt"/>
                <a:cs typeface="Arial" charset="0"/>
              </a:rPr>
              <a:t>Streaking Microbial Cultures on Agar Plates</a:t>
            </a:r>
          </a:p>
          <a:p>
            <a:pPr eaLnBrk="0" hangingPunct="0">
              <a:defRPr/>
            </a:pPr>
            <a:endParaRPr lang="en-US" sz="2000" dirty="0">
              <a:latin typeface="+mn-lt"/>
              <a:cs typeface="Arial" charset="0"/>
            </a:endParaRPr>
          </a:p>
        </p:txBody>
      </p:sp>
      <p:pic>
        <p:nvPicPr>
          <p:cNvPr id="11" name="Picture 9">
            <a:extLst>
              <a:ext uri="{FF2B5EF4-FFF2-40B4-BE49-F238E27FC236}">
                <a16:creationId xmlns:a16="http://schemas.microsoft.com/office/drawing/2014/main" id="{AE541C8B-03C4-A0AE-34F0-E35F6D7610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075" y="2057400"/>
            <a:ext cx="771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a:extLst>
              <a:ext uri="{FF2B5EF4-FFF2-40B4-BE49-F238E27FC236}">
                <a16:creationId xmlns:a16="http://schemas.microsoft.com/office/drawing/2014/main" id="{1BD9C85D-FF69-12CF-4C8B-F20ED629B6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419600"/>
            <a:ext cx="1855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8BD1599-7025-97E9-FADC-55B93B74CBA0}"/>
              </a:ext>
            </a:extLst>
          </p:cNvPr>
          <p:cNvSpPr/>
          <p:nvPr/>
        </p:nvSpPr>
        <p:spPr>
          <a:xfrm>
            <a:off x="299424" y="604294"/>
            <a:ext cx="8380288" cy="923330"/>
          </a:xfrm>
          <a:prstGeom prst="rect">
            <a:avLst/>
          </a:prstGeom>
        </p:spPr>
        <p:txBody>
          <a:bodyPr wrap="square">
            <a:spAutoFit/>
          </a:bodyPr>
          <a:lstStyle/>
          <a:p>
            <a:pPr>
              <a:defRPr/>
            </a:pPr>
            <a:r>
              <a:rPr lang="en-US" dirty="0">
                <a:latin typeface="+mn-lt"/>
                <a:cs typeface="Arial" charset="0"/>
              </a:rPr>
              <a:t>Agar plate streaking are an essential tool in microbiology. They allow bacteria and fungi to grow on a semi-solid surface to produce discrete colonies. These colonies can be used to help identify the organism</a:t>
            </a:r>
          </a:p>
        </p:txBody>
      </p:sp>
      <p:sp>
        <p:nvSpPr>
          <p:cNvPr id="18" name="Rectangle 17">
            <a:extLst>
              <a:ext uri="{FF2B5EF4-FFF2-40B4-BE49-F238E27FC236}">
                <a16:creationId xmlns:a16="http://schemas.microsoft.com/office/drawing/2014/main" id="{C0C479C0-1AD2-6963-110C-34B8A24DA444}"/>
              </a:ext>
            </a:extLst>
          </p:cNvPr>
          <p:cNvSpPr/>
          <p:nvPr/>
        </p:nvSpPr>
        <p:spPr>
          <a:xfrm>
            <a:off x="407988" y="1447800"/>
            <a:ext cx="1757362" cy="369888"/>
          </a:xfrm>
          <a:prstGeom prst="rect">
            <a:avLst/>
          </a:prstGeom>
        </p:spPr>
        <p:txBody>
          <a:bodyPr wrap="none">
            <a:spAutoFit/>
          </a:bodyPr>
          <a:lstStyle/>
          <a:p>
            <a:pPr>
              <a:defRPr/>
            </a:pPr>
            <a:r>
              <a:rPr lang="en-US" b="1" dirty="0">
                <a:solidFill>
                  <a:srgbClr val="FF0000"/>
                </a:solidFill>
                <a:latin typeface="+mn-lt"/>
                <a:cs typeface="Arial" charset="0"/>
              </a:rPr>
              <a:t>Quadrant Streak</a:t>
            </a:r>
          </a:p>
        </p:txBody>
      </p:sp>
      <p:pic>
        <p:nvPicPr>
          <p:cNvPr id="19" name="Picture 9">
            <a:extLst>
              <a:ext uri="{FF2B5EF4-FFF2-40B4-BE49-F238E27FC236}">
                <a16:creationId xmlns:a16="http://schemas.microsoft.com/office/drawing/2014/main" id="{5BCE41D6-4C1F-7430-DDF1-68579003E7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572000"/>
            <a:ext cx="817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a:extLst>
              <a:ext uri="{FF2B5EF4-FFF2-40B4-BE49-F238E27FC236}">
                <a16:creationId xmlns:a16="http://schemas.microsoft.com/office/drawing/2014/main" id="{D9426435-5F46-71B0-CD6A-64F4A58A60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9275" y="4038600"/>
            <a:ext cx="21431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27992886-223D-38D2-845B-8BC31C255388}"/>
              </a:ext>
            </a:extLst>
          </p:cNvPr>
          <p:cNvSpPr txBox="1">
            <a:spLocks noChangeArrowheads="1"/>
          </p:cNvSpPr>
          <p:nvPr/>
        </p:nvSpPr>
        <p:spPr bwMode="auto">
          <a:xfrm>
            <a:off x="304800" y="19050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a:t>
            </a:r>
          </a:p>
        </p:txBody>
      </p:sp>
      <p:sp>
        <p:nvSpPr>
          <p:cNvPr id="22" name="TextBox 21">
            <a:extLst>
              <a:ext uri="{FF2B5EF4-FFF2-40B4-BE49-F238E27FC236}">
                <a16:creationId xmlns:a16="http://schemas.microsoft.com/office/drawing/2014/main" id="{B2AB1CE7-BDC2-3353-DE3A-BEAC712F5839}"/>
              </a:ext>
            </a:extLst>
          </p:cNvPr>
          <p:cNvSpPr txBox="1">
            <a:spLocks noChangeArrowheads="1"/>
          </p:cNvSpPr>
          <p:nvPr/>
        </p:nvSpPr>
        <p:spPr bwMode="auto">
          <a:xfrm>
            <a:off x="3394075" y="18288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a:t>
            </a:r>
          </a:p>
        </p:txBody>
      </p:sp>
      <p:sp>
        <p:nvSpPr>
          <p:cNvPr id="23" name="TextBox 22">
            <a:extLst>
              <a:ext uri="{FF2B5EF4-FFF2-40B4-BE49-F238E27FC236}">
                <a16:creationId xmlns:a16="http://schemas.microsoft.com/office/drawing/2014/main" id="{5235B17E-652C-ACC0-A8DA-FB3EFD3315F6}"/>
              </a:ext>
            </a:extLst>
          </p:cNvPr>
          <p:cNvSpPr txBox="1">
            <a:spLocks noChangeArrowheads="1"/>
          </p:cNvSpPr>
          <p:nvPr/>
        </p:nvSpPr>
        <p:spPr bwMode="auto">
          <a:xfrm>
            <a:off x="6545263" y="1905000"/>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3</a:t>
            </a:r>
          </a:p>
        </p:txBody>
      </p:sp>
      <p:sp>
        <p:nvSpPr>
          <p:cNvPr id="24" name="TextBox 23">
            <a:extLst>
              <a:ext uri="{FF2B5EF4-FFF2-40B4-BE49-F238E27FC236}">
                <a16:creationId xmlns:a16="http://schemas.microsoft.com/office/drawing/2014/main" id="{A106BC29-CECB-1E52-D204-E57AA0211BAE}"/>
              </a:ext>
            </a:extLst>
          </p:cNvPr>
          <p:cNvSpPr txBox="1">
            <a:spLocks noChangeArrowheads="1"/>
          </p:cNvSpPr>
          <p:nvPr/>
        </p:nvSpPr>
        <p:spPr bwMode="auto">
          <a:xfrm>
            <a:off x="4572000" y="4343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4</a:t>
            </a:r>
          </a:p>
        </p:txBody>
      </p:sp>
      <p:cxnSp>
        <p:nvCxnSpPr>
          <p:cNvPr id="26" name="Straight Arrow Connector 25">
            <a:extLst>
              <a:ext uri="{FF2B5EF4-FFF2-40B4-BE49-F238E27FC236}">
                <a16:creationId xmlns:a16="http://schemas.microsoft.com/office/drawing/2014/main" id="{199CB36C-29D9-FBBE-6B3B-26C68777CD69}"/>
              </a:ext>
            </a:extLst>
          </p:cNvPr>
          <p:cNvCxnSpPr/>
          <p:nvPr/>
        </p:nvCxnSpPr>
        <p:spPr>
          <a:xfrm>
            <a:off x="2209800" y="2743200"/>
            <a:ext cx="4572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CF09595-5CE5-1E9D-C046-048DA25F9A59}"/>
              </a:ext>
            </a:extLst>
          </p:cNvPr>
          <p:cNvCxnSpPr/>
          <p:nvPr/>
        </p:nvCxnSpPr>
        <p:spPr>
          <a:xfrm>
            <a:off x="2971800" y="2743200"/>
            <a:ext cx="4572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B22D1A6-FC13-C83B-FBA1-3D0F8626413F}"/>
              </a:ext>
            </a:extLst>
          </p:cNvPr>
          <p:cNvCxnSpPr/>
          <p:nvPr/>
        </p:nvCxnSpPr>
        <p:spPr>
          <a:xfrm>
            <a:off x="5181600" y="2743200"/>
            <a:ext cx="4572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C61C6ED-1885-1FE4-C852-BD335C895BBB}"/>
              </a:ext>
            </a:extLst>
          </p:cNvPr>
          <p:cNvCxnSpPr/>
          <p:nvPr/>
        </p:nvCxnSpPr>
        <p:spPr>
          <a:xfrm>
            <a:off x="5943600" y="2743200"/>
            <a:ext cx="4572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DEC8FD4-43CD-38A7-5429-E78EB94D3AB8}"/>
              </a:ext>
            </a:extLst>
          </p:cNvPr>
          <p:cNvCxnSpPr/>
          <p:nvPr/>
        </p:nvCxnSpPr>
        <p:spPr>
          <a:xfrm>
            <a:off x="7391400" y="3657600"/>
            <a:ext cx="0" cy="762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A554CE6-E575-E776-4579-83E7E7A9AC6B}"/>
              </a:ext>
            </a:extLst>
          </p:cNvPr>
          <p:cNvCxnSpPr/>
          <p:nvPr/>
        </p:nvCxnSpPr>
        <p:spPr>
          <a:xfrm flipH="1">
            <a:off x="6477000" y="5181600"/>
            <a:ext cx="5334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B710AF3-5D1E-E3F7-A2AD-9050F4DB1A19}"/>
              </a:ext>
            </a:extLst>
          </p:cNvPr>
          <p:cNvCxnSpPr/>
          <p:nvPr/>
        </p:nvCxnSpPr>
        <p:spPr>
          <a:xfrm flipH="1">
            <a:off x="4038600" y="5181600"/>
            <a:ext cx="5334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4215F18-E180-AA2E-3958-F2316FA2FD80}"/>
              </a:ext>
            </a:extLst>
          </p:cNvPr>
          <p:cNvSpPr>
            <a:spLocks noChangeArrowheads="1"/>
          </p:cNvSpPr>
          <p:nvPr/>
        </p:nvSpPr>
        <p:spPr bwMode="auto">
          <a:xfrm>
            <a:off x="2438400" y="6248400"/>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Plate streaking technique </a:t>
            </a:r>
            <a:endParaRPr lang="en-US" altLang="en-US"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blinds(horizontal)">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2534"/>
                                        </p:tgtEl>
                                        <p:attrNameLst>
                                          <p:attrName>style.visibility</p:attrName>
                                        </p:attrNameLst>
                                      </p:cBhvr>
                                      <p:to>
                                        <p:strVal val="visible"/>
                                      </p:to>
                                    </p:set>
                                    <p:animEffect transition="in" filter="blinds(horizontal)">
                                      <p:cBhvr>
                                        <p:cTn id="22" dur="500"/>
                                        <p:tgtEl>
                                          <p:spTgt spid="2253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par>
                                <p:cTn id="31" presetID="3" presetClass="entr" presetSubtype="1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par>
                                <p:cTn id="39" presetID="3" presetClass="entr" presetSubtype="10" fill="hold" nodeType="withEffect">
                                  <p:stCondLst>
                                    <p:cond delay="0"/>
                                  </p:stCondLst>
                                  <p:childTnLst>
                                    <p:set>
                                      <p:cBhvr>
                                        <p:cTn id="40" dur="1" fill="hold">
                                          <p:stCondLst>
                                            <p:cond delay="0"/>
                                          </p:stCondLst>
                                        </p:cTn>
                                        <p:tgtEl>
                                          <p:spTgt spid="22535"/>
                                        </p:tgtEl>
                                        <p:attrNameLst>
                                          <p:attrName>style.visibility</p:attrName>
                                        </p:attrNameLst>
                                      </p:cBhvr>
                                      <p:to>
                                        <p:strVal val="visible"/>
                                      </p:to>
                                    </p:set>
                                    <p:animEffect transition="in" filter="blinds(horizontal)">
                                      <p:cBhvr>
                                        <p:cTn id="41" dur="500"/>
                                        <p:tgtEl>
                                          <p:spTgt spid="2253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par>
                                <p:cTn id="50" presetID="3" presetClass="entr" presetSubtype="10" fill="hold" nodeType="withEffect">
                                  <p:stCondLst>
                                    <p:cond delay="0"/>
                                  </p:stCondLst>
                                  <p:childTnLst>
                                    <p:set>
                                      <p:cBhvr>
                                        <p:cTn id="51" dur="1" fill="hold">
                                          <p:stCondLst>
                                            <p:cond delay="0"/>
                                          </p:stCondLst>
                                        </p:cTn>
                                        <p:tgtEl>
                                          <p:spTgt spid="22537"/>
                                        </p:tgtEl>
                                        <p:attrNameLst>
                                          <p:attrName>style.visibility</p:attrName>
                                        </p:attrNameLst>
                                      </p:cBhvr>
                                      <p:to>
                                        <p:strVal val="visible"/>
                                      </p:to>
                                    </p:set>
                                    <p:animEffect transition="in" filter="blinds(horizontal)">
                                      <p:cBhvr>
                                        <p:cTn id="52" dur="500"/>
                                        <p:tgtEl>
                                          <p:spTgt spid="2253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linds(horizontal)">
                                      <p:cBhvr>
                                        <p:cTn id="57" dur="500"/>
                                        <p:tgtEl>
                                          <p:spTgt spid="29"/>
                                        </p:tgtEl>
                                      </p:cBhvr>
                                    </p:animEffect>
                                  </p:childTnLst>
                                </p:cTn>
                              </p:par>
                              <p:par>
                                <p:cTn id="58" presetID="3" presetClass="entr" presetSubtype="10" fill="hold" nodeType="withEffect">
                                  <p:stCondLst>
                                    <p:cond delay="0"/>
                                  </p:stCondLst>
                                  <p:childTnLst>
                                    <p:set>
                                      <p:cBhvr>
                                        <p:cTn id="59" dur="1" fill="hold">
                                          <p:stCondLst>
                                            <p:cond delay="0"/>
                                          </p:stCondLst>
                                        </p:cTn>
                                        <p:tgtEl>
                                          <p:spTgt spid="22536"/>
                                        </p:tgtEl>
                                        <p:attrNameLst>
                                          <p:attrName>style.visibility</p:attrName>
                                        </p:attrNameLst>
                                      </p:cBhvr>
                                      <p:to>
                                        <p:strVal val="visible"/>
                                      </p:to>
                                    </p:set>
                                    <p:animEffect transition="in" filter="blinds(horizontal)">
                                      <p:cBhvr>
                                        <p:cTn id="60" dur="500"/>
                                        <p:tgtEl>
                                          <p:spTgt spid="2253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blinds(horizontal)">
                                      <p:cBhvr>
                                        <p:cTn id="68" dur="500"/>
                                        <p:tgtEl>
                                          <p:spTgt spid="30"/>
                                        </p:tgtEl>
                                      </p:cBhvr>
                                    </p:animEffect>
                                  </p:childTnLst>
                                </p:cTn>
                              </p:par>
                              <p:par>
                                <p:cTn id="69" presetID="3" presetClass="entr" presetSubtype="1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linds(horizontal)">
                                      <p:cBhvr>
                                        <p:cTn id="71" dur="500"/>
                                        <p:tgtEl>
                                          <p:spTgt spid="1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blinds(horizontal)">
                                      <p:cBhvr>
                                        <p:cTn id="76" dur="500"/>
                                        <p:tgtEl>
                                          <p:spTgt spid="39"/>
                                        </p:tgtEl>
                                      </p:cBhvr>
                                    </p:animEffect>
                                  </p:childTnLst>
                                </p:cTn>
                              </p:par>
                              <p:par>
                                <p:cTn id="77" presetID="3" presetClass="entr" presetSubtype="10" fill="hold" nodeType="withEffect">
                                  <p:stCondLst>
                                    <p:cond delay="0"/>
                                  </p:stCondLst>
                                  <p:childTnLst>
                                    <p:set>
                                      <p:cBhvr>
                                        <p:cTn id="78" dur="1" fill="hold">
                                          <p:stCondLst>
                                            <p:cond delay="0"/>
                                          </p:stCondLst>
                                        </p:cTn>
                                        <p:tgtEl>
                                          <p:spTgt spid="22544"/>
                                        </p:tgtEl>
                                        <p:attrNameLst>
                                          <p:attrName>style.visibility</p:attrName>
                                        </p:attrNameLst>
                                      </p:cBhvr>
                                      <p:to>
                                        <p:strVal val="visible"/>
                                      </p:to>
                                    </p:set>
                                    <p:animEffect transition="in" filter="blinds(horizontal)">
                                      <p:cBhvr>
                                        <p:cTn id="79" dur="500"/>
                                        <p:tgtEl>
                                          <p:spTgt spid="22544"/>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blinds(horizontal)">
                                      <p:cBhvr>
                                        <p:cTn id="82" dur="500"/>
                                        <p:tgtEl>
                                          <p:spTgt spid="2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blinds(horizontal)">
                                      <p:cBhvr>
                                        <p:cTn id="87" dur="500"/>
                                        <p:tgtEl>
                                          <p:spTgt spid="41"/>
                                        </p:tgtEl>
                                      </p:cBhvr>
                                    </p:animEffect>
                                  </p:childTnLst>
                                </p:cTn>
                              </p:par>
                              <p:par>
                                <p:cTn id="88" presetID="3" presetClass="entr" presetSubtype="10" fill="hold" nodeType="withEffect">
                                  <p:stCondLst>
                                    <p:cond delay="0"/>
                                  </p:stCondLst>
                                  <p:childTnLst>
                                    <p:set>
                                      <p:cBhvr>
                                        <p:cTn id="89" dur="1" fill="hold">
                                          <p:stCondLst>
                                            <p:cond delay="0"/>
                                          </p:stCondLst>
                                        </p:cTn>
                                        <p:tgtEl>
                                          <p:spTgt spid="22545"/>
                                        </p:tgtEl>
                                        <p:attrNameLst>
                                          <p:attrName>style.visibility</p:attrName>
                                        </p:attrNameLst>
                                      </p:cBhvr>
                                      <p:to>
                                        <p:strVal val="visible"/>
                                      </p:to>
                                    </p:set>
                                    <p:animEffect transition="in" filter="blinds(horizontal)">
                                      <p:cBhvr>
                                        <p:cTn id="90" dur="500"/>
                                        <p:tgtEl>
                                          <p:spTgt spid="22545"/>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blinds(horizontal)">
                                      <p:cBhvr>
                                        <p:cTn id="9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p:bldP spid="17" grpId="0"/>
      <p:bldP spid="18" grpId="0"/>
      <p:bldP spid="21" grpId="0"/>
      <p:bldP spid="22" grpId="0"/>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a:extLst>
              <a:ext uri="{FF2B5EF4-FFF2-40B4-BE49-F238E27FC236}">
                <a16:creationId xmlns:a16="http://schemas.microsoft.com/office/drawing/2014/main" id="{A7CE7B88-4E50-B021-8BC4-5512E76BD751}"/>
              </a:ext>
            </a:extLst>
          </p:cNvPr>
          <p:cNvSpPr>
            <a:spLocks noGrp="1"/>
          </p:cNvSpPr>
          <p:nvPr>
            <p:ph type="title"/>
          </p:nvPr>
        </p:nvSpPr>
        <p:spPr>
          <a:xfrm>
            <a:off x="457200" y="-304800"/>
            <a:ext cx="8229600" cy="1143000"/>
          </a:xfrm>
        </p:spPr>
        <p:txBody>
          <a:bodyPr/>
          <a:lstStyle/>
          <a:p>
            <a:r>
              <a:rPr lang="en-US" altLang="en-US" sz="3200" b="1">
                <a:solidFill>
                  <a:srgbClr val="FF0000"/>
                </a:solidFill>
              </a:rPr>
              <a:t>Overview of bacterial infections</a:t>
            </a:r>
          </a:p>
        </p:txBody>
      </p:sp>
      <p:pic>
        <p:nvPicPr>
          <p:cNvPr id="29699" name="Picture 3">
            <a:extLst>
              <a:ext uri="{FF2B5EF4-FFF2-40B4-BE49-F238E27FC236}">
                <a16:creationId xmlns:a16="http://schemas.microsoft.com/office/drawing/2014/main" id="{977B027E-B1F1-4253-4AAB-224BC35D6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629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96F705E-B9F0-1E96-DFB0-326F79DDA69A}"/>
              </a:ext>
            </a:extLst>
          </p:cNvPr>
          <p:cNvSpPr/>
          <p:nvPr/>
        </p:nvSpPr>
        <p:spPr>
          <a:xfrm>
            <a:off x="5715000" y="5410200"/>
            <a:ext cx="2209800" cy="1371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B3DBAB33-3C2E-A58F-FD9D-30206071EB36}"/>
              </a:ext>
            </a:extLst>
          </p:cNvPr>
          <p:cNvSpPr/>
          <p:nvPr/>
        </p:nvSpPr>
        <p:spPr>
          <a:xfrm>
            <a:off x="6248400" y="3581400"/>
            <a:ext cx="1828800" cy="1752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49C99975-A6CB-B9FA-759E-C55114D32465}"/>
              </a:ext>
            </a:extLst>
          </p:cNvPr>
          <p:cNvSpPr/>
          <p:nvPr/>
        </p:nvSpPr>
        <p:spPr>
          <a:xfrm>
            <a:off x="1143000" y="4648200"/>
            <a:ext cx="1752600" cy="533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C8DF43E-1A5F-4EF9-DE8C-83EF6DE84A93}"/>
              </a:ext>
            </a:extLst>
          </p:cNvPr>
          <p:cNvSpPr>
            <a:spLocks noGrp="1"/>
          </p:cNvSpPr>
          <p:nvPr>
            <p:ph type="title"/>
          </p:nvPr>
        </p:nvSpPr>
        <p:spPr>
          <a:xfrm>
            <a:off x="457200" y="0"/>
            <a:ext cx="8229600" cy="1143000"/>
          </a:xfrm>
        </p:spPr>
        <p:txBody>
          <a:bodyPr/>
          <a:lstStyle/>
          <a:p>
            <a:r>
              <a:rPr lang="en-US" altLang="en-US" sz="3200" b="1" dirty="0">
                <a:solidFill>
                  <a:schemeClr val="accent1">
                    <a:lumMod val="50000"/>
                  </a:schemeClr>
                </a:solidFill>
              </a:rPr>
              <a:t>Löwenstein–Jensen (LJ) medium </a:t>
            </a:r>
            <a:br>
              <a:rPr lang="en-US" altLang="en-US" sz="3200" b="1" dirty="0"/>
            </a:br>
            <a:endParaRPr lang="en-US" altLang="en-US" sz="3200"/>
          </a:p>
        </p:txBody>
      </p:sp>
      <p:sp>
        <p:nvSpPr>
          <p:cNvPr id="30723" name="Content Placeholder 2">
            <a:extLst>
              <a:ext uri="{FF2B5EF4-FFF2-40B4-BE49-F238E27FC236}">
                <a16:creationId xmlns:a16="http://schemas.microsoft.com/office/drawing/2014/main" id="{659B0413-79F0-EFAF-DE92-BDA77F829FCE}"/>
              </a:ext>
            </a:extLst>
          </p:cNvPr>
          <p:cNvSpPr>
            <a:spLocks noGrp="1"/>
          </p:cNvSpPr>
          <p:nvPr>
            <p:ph idx="1"/>
          </p:nvPr>
        </p:nvSpPr>
        <p:spPr>
          <a:xfrm>
            <a:off x="609600" y="1219200"/>
            <a:ext cx="8229600" cy="792163"/>
          </a:xfrm>
        </p:spPr>
        <p:txBody>
          <a:bodyPr vert="horz" lIns="91440" tIns="45720" rIns="91440" bIns="45720" rtlCol="0" anchor="t">
            <a:normAutofit/>
          </a:bodyPr>
          <a:lstStyle/>
          <a:p>
            <a:r>
              <a:rPr lang="en-US" altLang="en-US" sz="2000" dirty="0">
                <a:solidFill>
                  <a:schemeClr val="accent4">
                    <a:lumMod val="50000"/>
                  </a:schemeClr>
                </a:solidFill>
              </a:rPr>
              <a:t>Is a growth medium specially used for culture of </a:t>
            </a:r>
            <a:r>
              <a:rPr lang="en-US" altLang="en-US" sz="2000" b="1" i="1" dirty="0">
                <a:solidFill>
                  <a:schemeClr val="accent4">
                    <a:lumMod val="50000"/>
                  </a:schemeClr>
                </a:solidFill>
              </a:rPr>
              <a:t>Mycobacterium</a:t>
            </a:r>
            <a:r>
              <a:rPr lang="en-US" altLang="en-US" sz="2000" dirty="0">
                <a:solidFill>
                  <a:schemeClr val="accent4">
                    <a:lumMod val="50000"/>
                  </a:schemeClr>
                </a:solidFill>
              </a:rPr>
              <a:t>, notably </a:t>
            </a:r>
            <a:r>
              <a:rPr lang="en-US" altLang="en-US" sz="2000" i="1" dirty="0">
                <a:solidFill>
                  <a:schemeClr val="accent4">
                    <a:lumMod val="50000"/>
                  </a:schemeClr>
                </a:solidFill>
              </a:rPr>
              <a:t>Mycobacterium tuberculosis</a:t>
            </a:r>
            <a:r>
              <a:rPr lang="en-US" altLang="en-US" sz="2000" dirty="0">
                <a:solidFill>
                  <a:schemeClr val="accent4">
                    <a:lumMod val="50000"/>
                  </a:schemeClr>
                </a:solidFill>
              </a:rPr>
              <a:t>.</a:t>
            </a:r>
          </a:p>
          <a:p>
            <a:endParaRPr lang="en-US" altLang="en-US" sz="2000"/>
          </a:p>
        </p:txBody>
      </p:sp>
      <p:pic>
        <p:nvPicPr>
          <p:cNvPr id="30724" name="Picture 5">
            <a:extLst>
              <a:ext uri="{FF2B5EF4-FFF2-40B4-BE49-F238E27FC236}">
                <a16:creationId xmlns:a16="http://schemas.microsoft.com/office/drawing/2014/main" id="{C60A43A2-6582-E0B2-F1AA-957D6B093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12287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http://www.thermoscientific.com/content/dam/tfs/SDG/MBD/MBD%20Product%20Images/Microbiology/Culture%20Media/F103833%7Ep.eps/jcr:content/renditions/cq5dam.thumbnail.450.450.png">
            <a:extLst>
              <a:ext uri="{FF2B5EF4-FFF2-40B4-BE49-F238E27FC236}">
                <a16:creationId xmlns:a16="http://schemas.microsoft.com/office/drawing/2014/main" id="{0B594129-13FD-0B16-CAC4-0F5BBF5F8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146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1307C07-BD32-3B02-0355-76A724A68E96}"/>
              </a:ext>
            </a:extLst>
          </p:cNvPr>
          <p:cNvSpPr/>
          <p:nvPr/>
        </p:nvSpPr>
        <p:spPr>
          <a:xfrm>
            <a:off x="4724400" y="4876800"/>
            <a:ext cx="4572000" cy="708025"/>
          </a:xfrm>
          <a:prstGeom prst="rect">
            <a:avLst/>
          </a:prstGeom>
        </p:spPr>
        <p:txBody>
          <a:bodyPr>
            <a:spAutoFit/>
          </a:bodyPr>
          <a:lstStyle/>
          <a:p>
            <a:pPr algn="ctr">
              <a:defRPr/>
            </a:pPr>
            <a:r>
              <a:rPr lang="en-US" sz="2000" dirty="0">
                <a:latin typeface="+mn-lt"/>
                <a:cs typeface="+mn-cs"/>
              </a:rPr>
              <a:t>M.tuberculosis produces rough</a:t>
            </a:r>
          </a:p>
          <a:p>
            <a:pPr algn="ctr">
              <a:defRPr/>
            </a:pPr>
            <a:r>
              <a:rPr lang="en-US" sz="2000" dirty="0">
                <a:latin typeface="+mn-lt"/>
                <a:cs typeface="+mn-cs"/>
              </a:rPr>
              <a:t>and tough colonies </a:t>
            </a:r>
          </a:p>
        </p:txBody>
      </p:sp>
      <p:pic>
        <p:nvPicPr>
          <p:cNvPr id="30727" name="Picture 9">
            <a:extLst>
              <a:ext uri="{FF2B5EF4-FFF2-40B4-BE49-F238E27FC236}">
                <a16:creationId xmlns:a16="http://schemas.microsoft.com/office/drawing/2014/main" id="{33FC28BD-A563-D986-096A-2317AA125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225" y="2514600"/>
            <a:ext cx="35337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3" name="Title 1">
            <a:extLst>
              <a:ext uri="{FF2B5EF4-FFF2-40B4-BE49-F238E27FC236}">
                <a16:creationId xmlns:a16="http://schemas.microsoft.com/office/drawing/2014/main" id="{07A17193-F3A1-63C9-5F87-B7230090601E}"/>
              </a:ext>
            </a:extLst>
          </p:cNvPr>
          <p:cNvSpPr>
            <a:spLocks noGrp="1"/>
          </p:cNvSpPr>
          <p:nvPr>
            <p:ph type="title"/>
          </p:nvPr>
        </p:nvSpPr>
        <p:spPr>
          <a:xfrm>
            <a:off x="457200" y="0"/>
            <a:ext cx="8229600" cy="1143000"/>
          </a:xfrm>
        </p:spPr>
        <p:txBody>
          <a:bodyPr/>
          <a:lstStyle/>
          <a:p>
            <a:r>
              <a:rPr lang="en-US" altLang="en-US" sz="3200" b="1"/>
              <a:t>Löwenstein–Jensen (LJ) medium </a:t>
            </a:r>
            <a:br>
              <a:rPr lang="en-US" altLang="en-US" sz="3200" b="1"/>
            </a:br>
            <a:endParaRPr lang="en-US" altLang="en-US" sz="3200"/>
          </a:p>
        </p:txBody>
      </p:sp>
      <p:graphicFrame>
        <p:nvGraphicFramePr>
          <p:cNvPr id="4" name="Content Placeholder 3">
            <a:extLst>
              <a:ext uri="{FF2B5EF4-FFF2-40B4-BE49-F238E27FC236}">
                <a16:creationId xmlns:a16="http://schemas.microsoft.com/office/drawing/2014/main" id="{8CF5E091-25E3-EBB5-7516-C9F66FF65DA0}"/>
              </a:ext>
            </a:extLst>
          </p:cNvPr>
          <p:cNvGraphicFramePr>
            <a:graphicFrameLocks noGrp="1"/>
          </p:cNvGraphicFramePr>
          <p:nvPr>
            <p:ph idx="1"/>
          </p:nvPr>
        </p:nvGraphicFramePr>
        <p:xfrm>
          <a:off x="1600200" y="2286000"/>
          <a:ext cx="5410200" cy="3124198"/>
        </p:xfrm>
        <a:graphic>
          <a:graphicData uri="http://schemas.openxmlformats.org/drawingml/2006/table">
            <a:tbl>
              <a:tblPr/>
              <a:tblGrid>
                <a:gridCol w="2748266">
                  <a:extLst>
                    <a:ext uri="{9D8B030D-6E8A-4147-A177-3AD203B41FA5}">
                      <a16:colId xmlns:a16="http://schemas.microsoft.com/office/drawing/2014/main" val="20000"/>
                    </a:ext>
                  </a:extLst>
                </a:gridCol>
                <a:gridCol w="2661934">
                  <a:extLst>
                    <a:ext uri="{9D8B030D-6E8A-4147-A177-3AD203B41FA5}">
                      <a16:colId xmlns:a16="http://schemas.microsoft.com/office/drawing/2014/main" val="20001"/>
                    </a:ext>
                  </a:extLst>
                </a:gridCol>
              </a:tblGrid>
              <a:tr h="446314">
                <a:tc>
                  <a:txBody>
                    <a:bodyPr/>
                    <a:lstStyle/>
                    <a:p>
                      <a:pPr marL="0" marR="0">
                        <a:lnSpc>
                          <a:spcPct val="115000"/>
                        </a:lnSpc>
                        <a:spcBef>
                          <a:spcPts val="0"/>
                        </a:spcBef>
                        <a:spcAft>
                          <a:spcPts val="0"/>
                        </a:spcAft>
                      </a:pPr>
                      <a:r>
                        <a:rPr lang="en-US" sz="1800" dirty="0">
                          <a:latin typeface="Calibri"/>
                          <a:ea typeface="Times New Roman"/>
                          <a:cs typeface="Times New Roman"/>
                        </a:rPr>
                        <a:t>Composition</a:t>
                      </a:r>
                      <a:endParaRPr lang="en-US" sz="18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a:ea typeface="Times New Roman"/>
                          <a:cs typeface="Times New Roman"/>
                        </a:rPr>
                        <a:t>Ingredients Gms / 600 ml</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6314">
                <a:tc>
                  <a:txBody>
                    <a:bodyPr/>
                    <a:lstStyle/>
                    <a:p>
                      <a:pPr marL="0" marR="0">
                        <a:lnSpc>
                          <a:spcPct val="115000"/>
                        </a:lnSpc>
                        <a:spcBef>
                          <a:spcPts val="0"/>
                        </a:spcBef>
                        <a:spcAft>
                          <a:spcPts val="0"/>
                        </a:spcAft>
                      </a:pPr>
                      <a:r>
                        <a:rPr lang="en-US" sz="1800">
                          <a:latin typeface="Calibri"/>
                          <a:ea typeface="Times New Roman"/>
                          <a:cs typeface="Times New Roman"/>
                        </a:rPr>
                        <a:t>L-Asparagine</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a:ea typeface="Times New Roman"/>
                          <a:cs typeface="Times New Roman"/>
                        </a:rPr>
                        <a:t>3.600</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6314">
                <a:tc>
                  <a:txBody>
                    <a:bodyPr/>
                    <a:lstStyle/>
                    <a:p>
                      <a:pPr marL="0" marR="0">
                        <a:lnSpc>
                          <a:spcPct val="115000"/>
                        </a:lnSpc>
                        <a:spcBef>
                          <a:spcPts val="0"/>
                        </a:spcBef>
                        <a:spcAft>
                          <a:spcPts val="0"/>
                        </a:spcAft>
                      </a:pPr>
                      <a:r>
                        <a:rPr lang="en-US" sz="1800">
                          <a:latin typeface="Calibri"/>
                          <a:ea typeface="Times New Roman"/>
                          <a:cs typeface="Times New Roman"/>
                        </a:rPr>
                        <a:t>Monopotassium phosphate</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a:ea typeface="Times New Roman"/>
                          <a:cs typeface="Times New Roman"/>
                        </a:rPr>
                        <a:t>2.400</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6314">
                <a:tc>
                  <a:txBody>
                    <a:bodyPr/>
                    <a:lstStyle/>
                    <a:p>
                      <a:pPr marL="0" marR="0">
                        <a:lnSpc>
                          <a:spcPct val="115000"/>
                        </a:lnSpc>
                        <a:spcBef>
                          <a:spcPts val="0"/>
                        </a:spcBef>
                        <a:spcAft>
                          <a:spcPts val="0"/>
                        </a:spcAft>
                      </a:pPr>
                      <a:r>
                        <a:rPr lang="en-US" sz="1800">
                          <a:latin typeface="Calibri"/>
                          <a:ea typeface="Times New Roman"/>
                          <a:cs typeface="Times New Roman"/>
                        </a:rPr>
                        <a:t>Magnesium sulphate</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a:ea typeface="Times New Roman"/>
                          <a:cs typeface="Times New Roman"/>
                        </a:rPr>
                        <a:t>0.240</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6314">
                <a:tc>
                  <a:txBody>
                    <a:bodyPr/>
                    <a:lstStyle/>
                    <a:p>
                      <a:pPr marL="0" marR="0">
                        <a:lnSpc>
                          <a:spcPct val="115000"/>
                        </a:lnSpc>
                        <a:spcBef>
                          <a:spcPts val="0"/>
                        </a:spcBef>
                        <a:spcAft>
                          <a:spcPts val="0"/>
                        </a:spcAft>
                      </a:pPr>
                      <a:r>
                        <a:rPr lang="en-US" sz="1800">
                          <a:latin typeface="Calibri"/>
                          <a:ea typeface="Times New Roman"/>
                          <a:cs typeface="Times New Roman"/>
                        </a:rPr>
                        <a:t>Magnesium citrate</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a:ea typeface="Times New Roman"/>
                          <a:cs typeface="Times New Roman"/>
                        </a:rPr>
                        <a:t>0.600</a:t>
                      </a:r>
                      <a:endParaRPr lang="en-US" sz="18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6314">
                <a:tc>
                  <a:txBody>
                    <a:bodyPr/>
                    <a:lstStyle/>
                    <a:p>
                      <a:pPr marL="0" marR="0">
                        <a:lnSpc>
                          <a:spcPct val="115000"/>
                        </a:lnSpc>
                        <a:spcBef>
                          <a:spcPts val="0"/>
                        </a:spcBef>
                        <a:spcAft>
                          <a:spcPts val="0"/>
                        </a:spcAft>
                      </a:pPr>
                      <a:r>
                        <a:rPr lang="en-US" sz="1800">
                          <a:latin typeface="Calibri"/>
                          <a:ea typeface="Times New Roman"/>
                          <a:cs typeface="Times New Roman"/>
                        </a:rPr>
                        <a:t>Potato starch, soluble</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latin typeface="Calibri"/>
                          <a:ea typeface="Times New Roman"/>
                          <a:cs typeface="Times New Roman"/>
                        </a:rPr>
                        <a:t>30.000</a:t>
                      </a:r>
                      <a:endParaRPr lang="en-US" sz="180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6314">
                <a:tc>
                  <a:txBody>
                    <a:bodyPr/>
                    <a:lstStyle/>
                    <a:p>
                      <a:pPr marL="0" marR="0">
                        <a:lnSpc>
                          <a:spcPct val="115000"/>
                        </a:lnSpc>
                        <a:spcBef>
                          <a:spcPts val="0"/>
                        </a:spcBef>
                        <a:spcAft>
                          <a:spcPts val="0"/>
                        </a:spcAft>
                      </a:pPr>
                      <a:r>
                        <a:rPr lang="en-US" sz="1800" dirty="0">
                          <a:latin typeface="Calibri"/>
                          <a:ea typeface="Times New Roman"/>
                          <a:cs typeface="Times New Roman"/>
                        </a:rPr>
                        <a:t>Malachite green</a:t>
                      </a:r>
                      <a:endParaRPr lang="en-US" sz="18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latin typeface="Calibri"/>
                          <a:ea typeface="Times New Roman"/>
                          <a:cs typeface="Times New Roman"/>
                        </a:rPr>
                        <a:t>0.40</a:t>
                      </a:r>
                      <a:endParaRPr lang="en-US" sz="18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1772" name="Rectangle 2">
            <a:extLst>
              <a:ext uri="{FF2B5EF4-FFF2-40B4-BE49-F238E27FC236}">
                <a16:creationId xmlns:a16="http://schemas.microsoft.com/office/drawing/2014/main" id="{D9D7E503-DD88-1C27-56D1-5011AF6524FD}"/>
              </a:ext>
            </a:extLst>
          </p:cNvPr>
          <p:cNvSpPr>
            <a:spLocks noChangeArrowheads="1"/>
          </p:cNvSpPr>
          <p:nvPr/>
        </p:nvSpPr>
        <p:spPr bwMode="auto">
          <a:xfrm>
            <a:off x="609600" y="10668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Arial"/>
                <a:cs typeface="Arial"/>
              </a:rPr>
              <a:t>Penicillin</a:t>
            </a:r>
            <a:r>
              <a:rPr lang="en-US" altLang="en-US" dirty="0">
                <a:latin typeface="Arial"/>
                <a:cs typeface="Arial"/>
              </a:rPr>
              <a:t> and </a:t>
            </a:r>
            <a:r>
              <a:rPr lang="en-US" altLang="en-US" b="1" dirty="0">
                <a:latin typeface="Arial"/>
                <a:cs typeface="Arial"/>
              </a:rPr>
              <a:t>Nalidixic acid </a:t>
            </a:r>
            <a:r>
              <a:rPr lang="en-US" altLang="en-US" dirty="0">
                <a:latin typeface="Arial"/>
                <a:cs typeface="Arial"/>
              </a:rPr>
              <a:t>(FD053) along with </a:t>
            </a:r>
            <a:r>
              <a:rPr lang="en-US" altLang="en-US" b="1" dirty="0">
                <a:latin typeface="Arial"/>
                <a:cs typeface="Arial"/>
              </a:rPr>
              <a:t>malachite green</a:t>
            </a:r>
            <a:r>
              <a:rPr lang="en-US" altLang="en-US" dirty="0">
                <a:latin typeface="Arial"/>
                <a:cs typeface="Arial"/>
              </a:rPr>
              <a:t> prevents growth of the majority of contaminants surviving decontamination of the specimen while encouraging earliest possible growth of Mycobacteria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564718-EB9C-F1F3-2A5E-48DFF20B9653}"/>
              </a:ext>
            </a:extLst>
          </p:cNvPr>
          <p:cNvSpPr txBox="1"/>
          <p:nvPr/>
        </p:nvSpPr>
        <p:spPr>
          <a:xfrm>
            <a:off x="475807" y="1313121"/>
            <a:ext cx="546779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cs typeface="Arial"/>
              </a:rPr>
              <a:t>Thioglycolate </a:t>
            </a:r>
            <a:r>
              <a:rPr lang="en-US" dirty="0">
                <a:latin typeface="Arial"/>
                <a:cs typeface="Arial"/>
              </a:rPr>
              <a:t> is a multipurpose, enriched, differential medium used primarily to determine the oxygen requirements of microorganisms. It acts as an enrichment broth which is most frequently used in diagnostic bacteriology. This broth supports the growth of anaerobes, aerobes, </a:t>
            </a:r>
            <a:r>
              <a:rPr lang="en-US" dirty="0" err="1">
                <a:latin typeface="Arial"/>
                <a:cs typeface="Arial"/>
              </a:rPr>
              <a:t>fucultative</a:t>
            </a:r>
            <a:r>
              <a:rPr lang="en-US" dirty="0">
                <a:latin typeface="Arial"/>
                <a:cs typeface="Arial"/>
              </a:rPr>
              <a:t> anaerobes microaerophilic, and aerotolerant microorganisms.</a:t>
            </a:r>
            <a:endParaRPr lang="en-US" dirty="0"/>
          </a:p>
        </p:txBody>
      </p:sp>
      <p:sp>
        <p:nvSpPr>
          <p:cNvPr id="4" name="TextBox 3">
            <a:extLst>
              <a:ext uri="{FF2B5EF4-FFF2-40B4-BE49-F238E27FC236}">
                <a16:creationId xmlns:a16="http://schemas.microsoft.com/office/drawing/2014/main" id="{8D78CB47-A77E-D949-C780-7E0563646B0F}"/>
              </a:ext>
            </a:extLst>
          </p:cNvPr>
          <p:cNvSpPr txBox="1"/>
          <p:nvPr/>
        </p:nvSpPr>
        <p:spPr>
          <a:xfrm>
            <a:off x="1751714" y="236574"/>
            <a:ext cx="58133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04040"/>
                </a:solidFill>
                <a:latin typeface="Poppins"/>
                <a:cs typeface="Poppins"/>
              </a:rPr>
              <a:t>Cultivation of Anaerobic Bacteria – Thioglycollate medium</a:t>
            </a:r>
          </a:p>
        </p:txBody>
      </p:sp>
      <p:pic>
        <p:nvPicPr>
          <p:cNvPr id="5" name="Picture 5" descr="A picture containing icon&#10;&#10;Description automatically generated">
            <a:extLst>
              <a:ext uri="{FF2B5EF4-FFF2-40B4-BE49-F238E27FC236}">
                <a16:creationId xmlns:a16="http://schemas.microsoft.com/office/drawing/2014/main" id="{B1945C58-39B2-2751-7051-87EAD77F4C7B}"/>
              </a:ext>
            </a:extLst>
          </p:cNvPr>
          <p:cNvPicPr>
            <a:picLocks noChangeAspect="1"/>
          </p:cNvPicPr>
          <p:nvPr/>
        </p:nvPicPr>
        <p:blipFill>
          <a:blip r:embed="rId2"/>
          <a:stretch>
            <a:fillRect/>
          </a:stretch>
        </p:blipFill>
        <p:spPr>
          <a:xfrm>
            <a:off x="3944679" y="3720359"/>
            <a:ext cx="3912781" cy="2022260"/>
          </a:xfrm>
          <a:prstGeom prst="rect">
            <a:avLst/>
          </a:prstGeom>
        </p:spPr>
      </p:pic>
    </p:spTree>
    <p:extLst>
      <p:ext uri="{BB962C8B-B14F-4D97-AF65-F5344CB8AC3E}">
        <p14:creationId xmlns:p14="http://schemas.microsoft.com/office/powerpoint/2010/main" val="2861570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236632D-FE0F-CAA4-B790-08611F3D5CF5}"/>
              </a:ext>
            </a:extLst>
          </p:cNvPr>
          <p:cNvSpPr>
            <a:spLocks noGrp="1"/>
          </p:cNvSpPr>
          <p:nvPr>
            <p:ph type="title"/>
          </p:nvPr>
        </p:nvSpPr>
        <p:spPr>
          <a:xfrm>
            <a:off x="2553779" y="451449"/>
            <a:ext cx="4588678" cy="680625"/>
          </a:xfrm>
        </p:spPr>
        <p:txBody>
          <a:bodyPr>
            <a:normAutofit fontScale="90000"/>
          </a:bodyPr>
          <a:lstStyle/>
          <a:p>
            <a:pPr>
              <a:defRPr/>
            </a:pPr>
            <a:r>
              <a:rPr lang="en-US" b="1" dirty="0">
                <a:solidFill>
                  <a:schemeClr val="accent1">
                    <a:lumMod val="50000"/>
                  </a:schemeClr>
                </a:solidFill>
                <a:latin typeface="+mn-lt"/>
              </a:rPr>
              <a:t>Anaerobic jars</a:t>
            </a:r>
            <a:br>
              <a:rPr lang="en-US" dirty="0">
                <a:latin typeface="+mn-lt"/>
              </a:rPr>
            </a:br>
            <a:endParaRPr lang="en-US" dirty="0">
              <a:latin typeface="+mn-lt"/>
            </a:endParaRPr>
          </a:p>
        </p:txBody>
      </p:sp>
      <p:pic>
        <p:nvPicPr>
          <p:cNvPr id="32771" name="Picture 3">
            <a:extLst>
              <a:ext uri="{FF2B5EF4-FFF2-40B4-BE49-F238E27FC236}">
                <a16:creationId xmlns:a16="http://schemas.microsoft.com/office/drawing/2014/main" id="{FE095C2C-03DF-2E9D-A0E9-D073B0AF7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449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http://o.quizlet.com/xK11uYVMr67fUx59p.qNuQ_m.jpg">
            <a:extLst>
              <a:ext uri="{FF2B5EF4-FFF2-40B4-BE49-F238E27FC236}">
                <a16:creationId xmlns:a16="http://schemas.microsoft.com/office/drawing/2014/main" id="{71937588-6C70-0284-DB84-CCDFFCB21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002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10CE200-E79D-DD55-DB2E-68ACCDF21945}"/>
              </a:ext>
            </a:extLst>
          </p:cNvPr>
          <p:cNvSpPr txBox="1"/>
          <p:nvPr/>
        </p:nvSpPr>
        <p:spPr>
          <a:xfrm>
            <a:off x="5791200" y="6019800"/>
            <a:ext cx="2143125" cy="369888"/>
          </a:xfrm>
          <a:prstGeom prst="rect">
            <a:avLst/>
          </a:prstGeom>
          <a:noFill/>
        </p:spPr>
        <p:txBody>
          <a:bodyPr wrap="none">
            <a:spAutoFit/>
          </a:bodyPr>
          <a:lstStyle/>
          <a:p>
            <a:pPr>
              <a:defRPr/>
            </a:pPr>
            <a:r>
              <a:rPr lang="en-US" b="1" dirty="0">
                <a:latin typeface="+mn-lt"/>
                <a:cs typeface="Arial" charset="0"/>
              </a:rPr>
              <a:t>Anaerobic candle jar</a:t>
            </a:r>
          </a:p>
        </p:txBody>
      </p:sp>
      <p:sp>
        <p:nvSpPr>
          <p:cNvPr id="6" name="TextBox 5">
            <a:extLst>
              <a:ext uri="{FF2B5EF4-FFF2-40B4-BE49-F238E27FC236}">
                <a16:creationId xmlns:a16="http://schemas.microsoft.com/office/drawing/2014/main" id="{E30D68FD-DCE5-1F6C-D84B-879B313BACB0}"/>
              </a:ext>
            </a:extLst>
          </p:cNvPr>
          <p:cNvSpPr txBox="1"/>
          <p:nvPr/>
        </p:nvSpPr>
        <p:spPr>
          <a:xfrm>
            <a:off x="817563" y="6411913"/>
            <a:ext cx="1463675" cy="369887"/>
          </a:xfrm>
          <a:prstGeom prst="rect">
            <a:avLst/>
          </a:prstGeom>
          <a:noFill/>
        </p:spPr>
        <p:txBody>
          <a:bodyPr wrap="none">
            <a:spAutoFit/>
          </a:bodyPr>
          <a:lstStyle/>
          <a:p>
            <a:pPr>
              <a:defRPr/>
            </a:pPr>
            <a:r>
              <a:rPr lang="en-US" b="1" dirty="0">
                <a:latin typeface="+mn-lt"/>
                <a:cs typeface="Arial" charset="0"/>
              </a:rPr>
              <a:t>Anaerobic jar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7A5A9E0-DACE-C81E-2DF9-4C858F512805}"/>
              </a:ext>
            </a:extLst>
          </p:cNvPr>
          <p:cNvSpPr>
            <a:spLocks noGrp="1"/>
          </p:cNvSpPr>
          <p:nvPr>
            <p:ph type="title"/>
          </p:nvPr>
        </p:nvSpPr>
        <p:spPr>
          <a:xfrm>
            <a:off x="750924" y="410240"/>
            <a:ext cx="7406640" cy="1356360"/>
          </a:xfrm>
        </p:spPr>
        <p:txBody>
          <a:bodyPr/>
          <a:lstStyle/>
          <a:p>
            <a:r>
              <a:rPr lang="en-US" altLang="en-US" b="1" dirty="0">
                <a:solidFill>
                  <a:schemeClr val="tx2"/>
                </a:solidFill>
              </a:rPr>
              <a:t>Löffler's medium</a:t>
            </a:r>
            <a:br>
              <a:rPr lang="en-US" altLang="en-US" b="1" dirty="0"/>
            </a:br>
            <a:endParaRPr lang="en-US" altLang="en-US"/>
          </a:p>
        </p:txBody>
      </p:sp>
      <p:sp>
        <p:nvSpPr>
          <p:cNvPr id="33795" name="Content Placeholder 2">
            <a:extLst>
              <a:ext uri="{FF2B5EF4-FFF2-40B4-BE49-F238E27FC236}">
                <a16:creationId xmlns:a16="http://schemas.microsoft.com/office/drawing/2014/main" id="{3077C0FB-0692-B8A4-3E04-7D81901F8283}"/>
              </a:ext>
            </a:extLst>
          </p:cNvPr>
          <p:cNvSpPr>
            <a:spLocks noGrp="1"/>
          </p:cNvSpPr>
          <p:nvPr>
            <p:ph idx="1"/>
          </p:nvPr>
        </p:nvSpPr>
        <p:spPr>
          <a:xfrm>
            <a:off x="225941" y="1290083"/>
            <a:ext cx="8994259" cy="4007627"/>
          </a:xfrm>
        </p:spPr>
        <p:txBody>
          <a:bodyPr vert="horz" lIns="91440" tIns="45720" rIns="91440" bIns="45720" rtlCol="0" anchor="t">
            <a:normAutofit/>
          </a:bodyPr>
          <a:lstStyle/>
          <a:p>
            <a:pPr>
              <a:buNone/>
            </a:pPr>
            <a:r>
              <a:rPr lang="en-US" altLang="en-US" sz="2400" dirty="0"/>
              <a:t>  </a:t>
            </a:r>
            <a:r>
              <a:rPr lang="en-US" altLang="en-US" sz="2400" dirty="0">
                <a:solidFill>
                  <a:schemeClr val="tx1"/>
                </a:solidFill>
              </a:rPr>
              <a:t>   Is a special substance used to grow </a:t>
            </a:r>
            <a:r>
              <a:rPr lang="en-US" altLang="en-US" sz="2400" i="1" dirty="0">
                <a:solidFill>
                  <a:schemeClr val="tx1"/>
                </a:solidFill>
              </a:rPr>
              <a:t>Corynebacterium diphtheriae </a:t>
            </a:r>
            <a:r>
              <a:rPr lang="en-US" altLang="en-US" sz="2400" dirty="0">
                <a:solidFill>
                  <a:schemeClr val="tx1"/>
                </a:solidFill>
              </a:rPr>
              <a:t>bacilli to confirm the diagnosis</a:t>
            </a:r>
            <a:r>
              <a:rPr lang="en-US" altLang="en-US" sz="2400" dirty="0"/>
              <a:t>.</a:t>
            </a:r>
          </a:p>
        </p:txBody>
      </p:sp>
      <p:pic>
        <p:nvPicPr>
          <p:cNvPr id="33796" name="Picture 2" descr="https://sp.yimg.com/ib/th?id=HN.607991756830542701&amp;pid=15.1&amp;P=0">
            <a:extLst>
              <a:ext uri="{FF2B5EF4-FFF2-40B4-BE49-F238E27FC236}">
                <a16:creationId xmlns:a16="http://schemas.microsoft.com/office/drawing/2014/main" id="{1AD4413F-DB67-0849-4B0A-AC8ABEF1F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64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ttp://www.thermoscientific.com/content/dam/tfs/SDG/MBD/MBD%20Product%20Images/Microbiology/Culture%20Media/F103800%7Ep.eps/jcr:content/renditions/cq5dam.thumbnail.450.450.png">
            <a:extLst>
              <a:ext uri="{FF2B5EF4-FFF2-40B4-BE49-F238E27FC236}">
                <a16:creationId xmlns:a16="http://schemas.microsoft.com/office/drawing/2014/main" id="{2D9E295A-6072-D1B8-B4B0-EB0B822E6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9624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a:extLst>
              <a:ext uri="{FF2B5EF4-FFF2-40B4-BE49-F238E27FC236}">
                <a16:creationId xmlns:a16="http://schemas.microsoft.com/office/drawing/2014/main" id="{04AA1EDB-4AD1-CF04-D1CC-78029A268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133600"/>
            <a:ext cx="16002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7">
            <a:extLst>
              <a:ext uri="{FF2B5EF4-FFF2-40B4-BE49-F238E27FC236}">
                <a16:creationId xmlns:a16="http://schemas.microsoft.com/office/drawing/2014/main" id="{48FE9EFC-23A5-0D43-AE37-4448C839EAB8}"/>
              </a:ext>
            </a:extLst>
          </p:cNvPr>
          <p:cNvSpPr>
            <a:spLocks noChangeArrowheads="1"/>
          </p:cNvSpPr>
          <p:nvPr/>
        </p:nvSpPr>
        <p:spPr bwMode="auto">
          <a:xfrm>
            <a:off x="611372" y="4648200"/>
            <a:ext cx="396062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Gram-positive rod-shaped bacteria that are straight or slightly curved. The bacteria group together in a characteristic way (Chinese letters)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a:extLst>
              <a:ext uri="{FF2B5EF4-FFF2-40B4-BE49-F238E27FC236}">
                <a16:creationId xmlns:a16="http://schemas.microsoft.com/office/drawing/2014/main" id="{57D842B7-73D8-21AF-6C29-B11B19D996E7}"/>
              </a:ext>
            </a:extLst>
          </p:cNvPr>
          <p:cNvSpPr>
            <a:spLocks noGrp="1"/>
          </p:cNvSpPr>
          <p:nvPr>
            <p:ph type="title"/>
          </p:nvPr>
        </p:nvSpPr>
        <p:spPr>
          <a:xfrm>
            <a:off x="457200" y="-304800"/>
            <a:ext cx="8229600" cy="1143000"/>
          </a:xfrm>
        </p:spPr>
        <p:txBody>
          <a:bodyPr/>
          <a:lstStyle/>
          <a:p>
            <a:r>
              <a:rPr lang="en-US" altLang="en-US" sz="3200" b="1">
                <a:solidFill>
                  <a:srgbClr val="FF0000"/>
                </a:solidFill>
              </a:rPr>
              <a:t>Overview of bacterial infections</a:t>
            </a:r>
          </a:p>
        </p:txBody>
      </p:sp>
      <p:pic>
        <p:nvPicPr>
          <p:cNvPr id="34819" name="Picture 3">
            <a:extLst>
              <a:ext uri="{FF2B5EF4-FFF2-40B4-BE49-F238E27FC236}">
                <a16:creationId xmlns:a16="http://schemas.microsoft.com/office/drawing/2014/main" id="{B3CEC0C4-022F-7018-9A0B-F9725C54D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629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5BEA769-2C36-5457-E482-A50215E4104A}"/>
              </a:ext>
            </a:extLst>
          </p:cNvPr>
          <p:cNvSpPr/>
          <p:nvPr/>
        </p:nvSpPr>
        <p:spPr>
          <a:xfrm>
            <a:off x="5715000" y="5410200"/>
            <a:ext cx="2209800" cy="1371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0C1D1B53-6464-297D-CD59-D6A0F335E337}"/>
              </a:ext>
            </a:extLst>
          </p:cNvPr>
          <p:cNvSpPr/>
          <p:nvPr/>
        </p:nvSpPr>
        <p:spPr>
          <a:xfrm>
            <a:off x="6172200" y="3581400"/>
            <a:ext cx="2209800" cy="1752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62269327-F6DF-8299-C999-09ADE13E6D81}"/>
              </a:ext>
            </a:extLst>
          </p:cNvPr>
          <p:cNvSpPr/>
          <p:nvPr/>
        </p:nvSpPr>
        <p:spPr>
          <a:xfrm>
            <a:off x="1371600" y="609600"/>
            <a:ext cx="2209800" cy="1371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8F2450-E441-2CA7-8A02-F366DC2BD447}"/>
              </a:ext>
            </a:extLst>
          </p:cNvPr>
          <p:cNvSpPr txBox="1"/>
          <p:nvPr/>
        </p:nvSpPr>
        <p:spPr>
          <a:xfrm>
            <a:off x="152400" y="0"/>
            <a:ext cx="1970088" cy="523875"/>
          </a:xfrm>
          <a:prstGeom prst="rect">
            <a:avLst/>
          </a:prstGeom>
          <a:noFill/>
        </p:spPr>
        <p:txBody>
          <a:bodyPr wrap="none">
            <a:spAutoFit/>
          </a:bodyPr>
          <a:lstStyle/>
          <a:p>
            <a:pPr>
              <a:defRPr/>
            </a:pPr>
            <a:r>
              <a:rPr lang="en-US" sz="2800" b="1" dirty="0">
                <a:solidFill>
                  <a:srgbClr val="FF0000"/>
                </a:solidFill>
                <a:latin typeface="+mn-lt"/>
                <a:cs typeface="Arial" charset="0"/>
              </a:rPr>
              <a:t>CSF analysis</a:t>
            </a:r>
          </a:p>
        </p:txBody>
      </p:sp>
      <p:sp>
        <p:nvSpPr>
          <p:cNvPr id="4" name="TextBox 3">
            <a:extLst>
              <a:ext uri="{FF2B5EF4-FFF2-40B4-BE49-F238E27FC236}">
                <a16:creationId xmlns:a16="http://schemas.microsoft.com/office/drawing/2014/main" id="{E2E25DE3-7855-D169-827E-880D95F28EB2}"/>
              </a:ext>
            </a:extLst>
          </p:cNvPr>
          <p:cNvSpPr txBox="1"/>
          <p:nvPr/>
        </p:nvSpPr>
        <p:spPr>
          <a:xfrm>
            <a:off x="4017963" y="76200"/>
            <a:ext cx="630237" cy="461963"/>
          </a:xfrm>
          <a:prstGeom prst="rect">
            <a:avLst/>
          </a:prstGeom>
          <a:noFill/>
        </p:spPr>
        <p:txBody>
          <a:bodyPr wrap="none">
            <a:spAutoFit/>
          </a:bodyPr>
          <a:lstStyle/>
          <a:p>
            <a:pPr>
              <a:defRPr/>
            </a:pPr>
            <a:r>
              <a:rPr lang="en-US" sz="2400" dirty="0">
                <a:latin typeface="+mn-lt"/>
                <a:cs typeface="Arial" charset="0"/>
              </a:rPr>
              <a:t>CSF</a:t>
            </a:r>
          </a:p>
        </p:txBody>
      </p:sp>
      <p:sp>
        <p:nvSpPr>
          <p:cNvPr id="5" name="TextBox 4">
            <a:extLst>
              <a:ext uri="{FF2B5EF4-FFF2-40B4-BE49-F238E27FC236}">
                <a16:creationId xmlns:a16="http://schemas.microsoft.com/office/drawing/2014/main" id="{85D3C4A0-B27B-BBCC-AA68-CE85C4F8BED0}"/>
              </a:ext>
            </a:extLst>
          </p:cNvPr>
          <p:cNvSpPr txBox="1"/>
          <p:nvPr/>
        </p:nvSpPr>
        <p:spPr>
          <a:xfrm>
            <a:off x="3354388" y="1306513"/>
            <a:ext cx="1979612" cy="369887"/>
          </a:xfrm>
          <a:prstGeom prst="rect">
            <a:avLst/>
          </a:prstGeom>
          <a:noFill/>
        </p:spPr>
        <p:txBody>
          <a:bodyPr wrap="none">
            <a:spAutoFit/>
          </a:bodyPr>
          <a:lstStyle/>
          <a:p>
            <a:pPr>
              <a:defRPr/>
            </a:pPr>
            <a:r>
              <a:rPr lang="en-US" dirty="0">
                <a:latin typeface="+mn-lt"/>
                <a:cs typeface="Arial" charset="0"/>
              </a:rPr>
              <a:t>Sample inoculation</a:t>
            </a:r>
          </a:p>
        </p:txBody>
      </p:sp>
      <p:cxnSp>
        <p:nvCxnSpPr>
          <p:cNvPr id="7" name="Straight Connector 6">
            <a:extLst>
              <a:ext uri="{FF2B5EF4-FFF2-40B4-BE49-F238E27FC236}">
                <a16:creationId xmlns:a16="http://schemas.microsoft.com/office/drawing/2014/main" id="{CEB6AA45-6333-34D8-5D19-FBB8393335B8}"/>
              </a:ext>
            </a:extLst>
          </p:cNvPr>
          <p:cNvCxnSpPr/>
          <p:nvPr/>
        </p:nvCxnSpPr>
        <p:spPr>
          <a:xfrm>
            <a:off x="2033588" y="1997075"/>
            <a:ext cx="434340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C5DDA1E-96BA-685A-17EB-B59107BCF92C}"/>
              </a:ext>
            </a:extLst>
          </p:cNvPr>
          <p:cNvCxnSpPr/>
          <p:nvPr/>
        </p:nvCxnSpPr>
        <p:spPr>
          <a:xfrm>
            <a:off x="4343400" y="16764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8FBEEC5-0B67-87C4-2F7B-9F91C8E654C7}"/>
              </a:ext>
            </a:extLst>
          </p:cNvPr>
          <p:cNvCxnSpPr/>
          <p:nvPr/>
        </p:nvCxnSpPr>
        <p:spPr>
          <a:xfrm>
            <a:off x="6376988" y="20732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42B50F-8761-3E0B-7E24-CD582E153F1F}"/>
              </a:ext>
            </a:extLst>
          </p:cNvPr>
          <p:cNvCxnSpPr/>
          <p:nvPr/>
        </p:nvCxnSpPr>
        <p:spPr>
          <a:xfrm>
            <a:off x="2033588" y="20732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5C033C-234A-196F-584B-1EDD1F4594E6}"/>
              </a:ext>
            </a:extLst>
          </p:cNvPr>
          <p:cNvSpPr txBox="1"/>
          <p:nvPr/>
        </p:nvSpPr>
        <p:spPr>
          <a:xfrm>
            <a:off x="5438775" y="2454275"/>
            <a:ext cx="1693863" cy="369888"/>
          </a:xfrm>
          <a:prstGeom prst="rect">
            <a:avLst/>
          </a:prstGeom>
          <a:noFill/>
        </p:spPr>
        <p:txBody>
          <a:bodyPr wrap="none">
            <a:spAutoFit/>
          </a:bodyPr>
          <a:lstStyle/>
          <a:p>
            <a:pPr>
              <a:defRPr/>
            </a:pPr>
            <a:r>
              <a:rPr lang="en-US" dirty="0">
                <a:latin typeface="Arial" charset="0"/>
                <a:cs typeface="Arial" charset="0"/>
              </a:rPr>
              <a:t>Chocolate </a:t>
            </a:r>
            <a:r>
              <a:rPr lang="en-US" dirty="0">
                <a:latin typeface="+mn-lt"/>
                <a:cs typeface="Arial" charset="0"/>
              </a:rPr>
              <a:t>agar</a:t>
            </a:r>
          </a:p>
        </p:txBody>
      </p:sp>
      <p:cxnSp>
        <p:nvCxnSpPr>
          <p:cNvPr id="19" name="Straight Arrow Connector 18">
            <a:extLst>
              <a:ext uri="{FF2B5EF4-FFF2-40B4-BE49-F238E27FC236}">
                <a16:creationId xmlns:a16="http://schemas.microsoft.com/office/drawing/2014/main" id="{DACC61D2-1D83-087D-F884-E03C3585285A}"/>
              </a:ext>
            </a:extLst>
          </p:cNvPr>
          <p:cNvCxnSpPr/>
          <p:nvPr/>
        </p:nvCxnSpPr>
        <p:spPr>
          <a:xfrm>
            <a:off x="6376988" y="34448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EB2A945-B3D3-3E70-1F5C-7C6592027CCC}"/>
              </a:ext>
            </a:extLst>
          </p:cNvPr>
          <p:cNvCxnSpPr/>
          <p:nvPr/>
        </p:nvCxnSpPr>
        <p:spPr>
          <a:xfrm>
            <a:off x="6376988" y="27590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8502C0-7477-E2A1-AEB7-2EE18AC5FCB2}"/>
              </a:ext>
            </a:extLst>
          </p:cNvPr>
          <p:cNvSpPr txBox="1"/>
          <p:nvPr/>
        </p:nvSpPr>
        <p:spPr>
          <a:xfrm>
            <a:off x="6002338" y="3063875"/>
            <a:ext cx="855662" cy="369888"/>
          </a:xfrm>
          <a:prstGeom prst="rect">
            <a:avLst/>
          </a:prstGeom>
          <a:noFill/>
        </p:spPr>
        <p:txBody>
          <a:bodyPr wrap="none">
            <a:spAutoFit/>
          </a:bodyPr>
          <a:lstStyle/>
          <a:p>
            <a:pPr>
              <a:defRPr/>
            </a:pPr>
            <a:r>
              <a:rPr lang="en-US" dirty="0">
                <a:latin typeface="+mn-lt"/>
                <a:cs typeface="Arial" charset="0"/>
              </a:rPr>
              <a:t>growth</a:t>
            </a:r>
          </a:p>
        </p:txBody>
      </p:sp>
      <p:sp>
        <p:nvSpPr>
          <p:cNvPr id="22" name="TextBox 21">
            <a:extLst>
              <a:ext uri="{FF2B5EF4-FFF2-40B4-BE49-F238E27FC236}">
                <a16:creationId xmlns:a16="http://schemas.microsoft.com/office/drawing/2014/main" id="{5E6D3A00-4450-0C9E-56FE-6FB98537A243}"/>
              </a:ext>
            </a:extLst>
          </p:cNvPr>
          <p:cNvSpPr txBox="1"/>
          <p:nvPr/>
        </p:nvSpPr>
        <p:spPr>
          <a:xfrm>
            <a:off x="5767388" y="3825875"/>
            <a:ext cx="1200150" cy="369888"/>
          </a:xfrm>
          <a:prstGeom prst="rect">
            <a:avLst/>
          </a:prstGeom>
          <a:noFill/>
        </p:spPr>
        <p:txBody>
          <a:bodyPr wrap="none">
            <a:spAutoFit/>
          </a:bodyPr>
          <a:lstStyle/>
          <a:p>
            <a:pPr>
              <a:defRPr/>
            </a:pPr>
            <a:r>
              <a:rPr lang="en-US" dirty="0">
                <a:latin typeface="+mn-lt"/>
                <a:cs typeface="Arial" charset="0"/>
              </a:rPr>
              <a:t>Gram stain</a:t>
            </a:r>
          </a:p>
        </p:txBody>
      </p:sp>
      <p:sp>
        <p:nvSpPr>
          <p:cNvPr id="23" name="TextBox 22">
            <a:extLst>
              <a:ext uri="{FF2B5EF4-FFF2-40B4-BE49-F238E27FC236}">
                <a16:creationId xmlns:a16="http://schemas.microsoft.com/office/drawing/2014/main" id="{DF0D44D6-9F6C-D4CA-E2A6-0D6A203C04DC}"/>
              </a:ext>
            </a:extLst>
          </p:cNvPr>
          <p:cNvSpPr txBox="1"/>
          <p:nvPr/>
        </p:nvSpPr>
        <p:spPr>
          <a:xfrm>
            <a:off x="4724400" y="4511675"/>
            <a:ext cx="3482975" cy="369888"/>
          </a:xfrm>
          <a:prstGeom prst="rect">
            <a:avLst/>
          </a:prstGeom>
          <a:noFill/>
        </p:spPr>
        <p:txBody>
          <a:bodyPr wrap="none">
            <a:spAutoFit/>
          </a:bodyPr>
          <a:lstStyle/>
          <a:p>
            <a:pPr>
              <a:defRPr/>
            </a:pPr>
            <a:r>
              <a:rPr lang="en-US" dirty="0">
                <a:latin typeface="+mn-lt"/>
                <a:cs typeface="Arial" charset="0"/>
              </a:rPr>
              <a:t>gram-negative rods or </a:t>
            </a:r>
            <a:r>
              <a:rPr lang="en-US" dirty="0" err="1">
                <a:latin typeface="+mn-lt"/>
                <a:cs typeface="Arial" charset="0"/>
              </a:rPr>
              <a:t>coccobacilli</a:t>
            </a:r>
            <a:endParaRPr lang="en-US" dirty="0">
              <a:latin typeface="+mn-lt"/>
              <a:cs typeface="Arial" charset="0"/>
            </a:endParaRPr>
          </a:p>
        </p:txBody>
      </p:sp>
      <p:cxnSp>
        <p:nvCxnSpPr>
          <p:cNvPr id="24" name="Straight Arrow Connector 23">
            <a:extLst>
              <a:ext uri="{FF2B5EF4-FFF2-40B4-BE49-F238E27FC236}">
                <a16:creationId xmlns:a16="http://schemas.microsoft.com/office/drawing/2014/main" id="{5AAF5E9C-233A-0167-532D-D65D7A4086C4}"/>
              </a:ext>
            </a:extLst>
          </p:cNvPr>
          <p:cNvCxnSpPr/>
          <p:nvPr/>
        </p:nvCxnSpPr>
        <p:spPr>
          <a:xfrm>
            <a:off x="6376988" y="42068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86464F-9CBE-CA1B-3CEA-E278602BE4C5}"/>
              </a:ext>
            </a:extLst>
          </p:cNvPr>
          <p:cNvCxnSpPr/>
          <p:nvPr/>
        </p:nvCxnSpPr>
        <p:spPr>
          <a:xfrm>
            <a:off x="6376988" y="48926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89396BC-CAB4-65EC-20A0-BDF2E16CAD3F}"/>
              </a:ext>
            </a:extLst>
          </p:cNvPr>
          <p:cNvSpPr txBox="1"/>
          <p:nvPr/>
        </p:nvSpPr>
        <p:spPr>
          <a:xfrm>
            <a:off x="1347788" y="2454275"/>
            <a:ext cx="1187450" cy="369888"/>
          </a:xfrm>
          <a:prstGeom prst="rect">
            <a:avLst/>
          </a:prstGeom>
          <a:noFill/>
        </p:spPr>
        <p:txBody>
          <a:bodyPr wrap="none">
            <a:spAutoFit/>
          </a:bodyPr>
          <a:lstStyle/>
          <a:p>
            <a:pPr>
              <a:defRPr/>
            </a:pPr>
            <a:r>
              <a:rPr lang="en-US" dirty="0">
                <a:latin typeface="+mn-lt"/>
                <a:cs typeface="Arial" charset="0"/>
              </a:rPr>
              <a:t>Blood agar</a:t>
            </a:r>
          </a:p>
        </p:txBody>
      </p:sp>
      <p:cxnSp>
        <p:nvCxnSpPr>
          <p:cNvPr id="31" name="Straight Arrow Connector 30">
            <a:extLst>
              <a:ext uri="{FF2B5EF4-FFF2-40B4-BE49-F238E27FC236}">
                <a16:creationId xmlns:a16="http://schemas.microsoft.com/office/drawing/2014/main" id="{DDB26E2E-48E0-DEE9-8CD3-E92B5EB5F8CA}"/>
              </a:ext>
            </a:extLst>
          </p:cNvPr>
          <p:cNvCxnSpPr/>
          <p:nvPr/>
        </p:nvCxnSpPr>
        <p:spPr>
          <a:xfrm>
            <a:off x="2033588" y="35210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6EB2138-E7ED-8E26-34EC-A091C28EC42C}"/>
              </a:ext>
            </a:extLst>
          </p:cNvPr>
          <p:cNvCxnSpPr/>
          <p:nvPr/>
        </p:nvCxnSpPr>
        <p:spPr>
          <a:xfrm>
            <a:off x="2033588" y="28352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935F278-A498-BC12-9461-A15AB35F3BA7}"/>
              </a:ext>
            </a:extLst>
          </p:cNvPr>
          <p:cNvSpPr txBox="1"/>
          <p:nvPr/>
        </p:nvSpPr>
        <p:spPr>
          <a:xfrm>
            <a:off x="1658938" y="3140075"/>
            <a:ext cx="855662" cy="369888"/>
          </a:xfrm>
          <a:prstGeom prst="rect">
            <a:avLst/>
          </a:prstGeom>
          <a:noFill/>
        </p:spPr>
        <p:txBody>
          <a:bodyPr wrap="none">
            <a:spAutoFit/>
          </a:bodyPr>
          <a:lstStyle/>
          <a:p>
            <a:pPr>
              <a:defRPr/>
            </a:pPr>
            <a:r>
              <a:rPr lang="en-US" dirty="0">
                <a:latin typeface="+mn-lt"/>
                <a:cs typeface="Arial" charset="0"/>
              </a:rPr>
              <a:t>growth</a:t>
            </a:r>
          </a:p>
        </p:txBody>
      </p:sp>
      <p:sp>
        <p:nvSpPr>
          <p:cNvPr id="34" name="TextBox 33">
            <a:extLst>
              <a:ext uri="{FF2B5EF4-FFF2-40B4-BE49-F238E27FC236}">
                <a16:creationId xmlns:a16="http://schemas.microsoft.com/office/drawing/2014/main" id="{1623EC27-4FA5-DDA8-7627-614F25C81408}"/>
              </a:ext>
            </a:extLst>
          </p:cNvPr>
          <p:cNvSpPr txBox="1"/>
          <p:nvPr/>
        </p:nvSpPr>
        <p:spPr>
          <a:xfrm>
            <a:off x="1500188" y="3825875"/>
            <a:ext cx="1200150" cy="369888"/>
          </a:xfrm>
          <a:prstGeom prst="rect">
            <a:avLst/>
          </a:prstGeom>
          <a:noFill/>
        </p:spPr>
        <p:txBody>
          <a:bodyPr wrap="none">
            <a:spAutoFit/>
          </a:bodyPr>
          <a:lstStyle/>
          <a:p>
            <a:pPr>
              <a:defRPr/>
            </a:pPr>
            <a:r>
              <a:rPr lang="en-US" dirty="0">
                <a:latin typeface="+mn-lt"/>
                <a:cs typeface="Arial" charset="0"/>
              </a:rPr>
              <a:t>Gram stain</a:t>
            </a:r>
          </a:p>
        </p:txBody>
      </p:sp>
      <p:cxnSp>
        <p:nvCxnSpPr>
          <p:cNvPr id="36" name="Straight Arrow Connector 35">
            <a:extLst>
              <a:ext uri="{FF2B5EF4-FFF2-40B4-BE49-F238E27FC236}">
                <a16:creationId xmlns:a16="http://schemas.microsoft.com/office/drawing/2014/main" id="{C9D1EB50-654E-7480-487D-9C6C7FC66E6E}"/>
              </a:ext>
            </a:extLst>
          </p:cNvPr>
          <p:cNvCxnSpPr/>
          <p:nvPr/>
        </p:nvCxnSpPr>
        <p:spPr>
          <a:xfrm>
            <a:off x="2033588" y="4206875"/>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C87958F-E230-9AE8-151F-346DDF44DD3E}"/>
              </a:ext>
            </a:extLst>
          </p:cNvPr>
          <p:cNvSpPr/>
          <p:nvPr/>
        </p:nvSpPr>
        <p:spPr>
          <a:xfrm>
            <a:off x="4661491" y="5051315"/>
            <a:ext cx="4135438" cy="1477962"/>
          </a:xfrm>
          <a:prstGeom prst="rect">
            <a:avLst/>
          </a:prstGeom>
        </p:spPr>
        <p:txBody>
          <a:bodyPr wrap="none">
            <a:spAutoFit/>
          </a:bodyPr>
          <a:lstStyle/>
          <a:p>
            <a:pPr>
              <a:defRPr/>
            </a:pPr>
            <a:r>
              <a:rPr lang="en-US" dirty="0">
                <a:latin typeface="+mn-lt"/>
                <a:cs typeface="Arial" charset="0"/>
              </a:rPr>
              <a:t>Identification by </a:t>
            </a:r>
          </a:p>
          <a:p>
            <a:pPr>
              <a:buFont typeface="Wingdings" pitchFamily="2" charset="2"/>
              <a:buChar char="ü"/>
              <a:defRPr/>
            </a:pPr>
            <a:r>
              <a:rPr lang="en-US" dirty="0">
                <a:latin typeface="+mn-lt"/>
                <a:cs typeface="Arial" charset="0"/>
              </a:rPr>
              <a:t>  Colony morphology</a:t>
            </a:r>
          </a:p>
          <a:p>
            <a:pPr>
              <a:buFont typeface="Wingdings" pitchFamily="2" charset="2"/>
              <a:buChar char="ü"/>
              <a:defRPr/>
            </a:pPr>
            <a:r>
              <a:rPr lang="en-US" dirty="0">
                <a:latin typeface="+mn-lt"/>
                <a:cs typeface="Arial" charset="0"/>
              </a:rPr>
              <a:t>Biochemical reactions for differentiation</a:t>
            </a:r>
          </a:p>
          <a:p>
            <a:pPr>
              <a:buFont typeface="Wingdings" pitchFamily="2" charset="2"/>
              <a:buChar char="ü"/>
              <a:defRPr/>
            </a:pPr>
            <a:r>
              <a:rPr lang="en-US" dirty="0">
                <a:latin typeface="+mn-lt"/>
                <a:cs typeface="Arial" charset="0"/>
              </a:rPr>
              <a:t>Serological identification (</a:t>
            </a:r>
            <a:r>
              <a:rPr lang="en-US" dirty="0" err="1">
                <a:latin typeface="+mn-lt"/>
                <a:cs typeface="Arial" charset="0"/>
              </a:rPr>
              <a:t>serotyping</a:t>
            </a:r>
            <a:r>
              <a:rPr lang="en-US" dirty="0">
                <a:latin typeface="+mn-lt"/>
                <a:cs typeface="Arial" charset="0"/>
              </a:rPr>
              <a:t>) </a:t>
            </a:r>
          </a:p>
          <a:p>
            <a:pPr>
              <a:defRPr/>
            </a:pPr>
            <a:r>
              <a:rPr lang="en-US" dirty="0">
                <a:latin typeface="+mn-lt"/>
                <a:cs typeface="Arial" charset="0"/>
              </a:rPr>
              <a:t>   (Slide agglutination test.)</a:t>
            </a:r>
          </a:p>
        </p:txBody>
      </p:sp>
      <p:sp>
        <p:nvSpPr>
          <p:cNvPr id="53" name="TextBox 52">
            <a:extLst>
              <a:ext uri="{FF2B5EF4-FFF2-40B4-BE49-F238E27FC236}">
                <a16:creationId xmlns:a16="http://schemas.microsoft.com/office/drawing/2014/main" id="{7BBC4616-56DC-A95B-56AD-6A844BB877DA}"/>
              </a:ext>
            </a:extLst>
          </p:cNvPr>
          <p:cNvSpPr txBox="1"/>
          <p:nvPr/>
        </p:nvSpPr>
        <p:spPr>
          <a:xfrm>
            <a:off x="192088" y="4627563"/>
            <a:ext cx="3659187" cy="923925"/>
          </a:xfrm>
          <a:prstGeom prst="rect">
            <a:avLst/>
          </a:prstGeom>
          <a:noFill/>
        </p:spPr>
        <p:txBody>
          <a:bodyPr wrap="none">
            <a:spAutoFit/>
          </a:bodyPr>
          <a:lstStyle/>
          <a:p>
            <a:pPr algn="ctr">
              <a:defRPr/>
            </a:pPr>
            <a:r>
              <a:rPr lang="en-US" dirty="0">
                <a:latin typeface="+mn-lt"/>
                <a:cs typeface="Arial" charset="0"/>
              </a:rPr>
              <a:t>Gram stain determines the next step </a:t>
            </a:r>
          </a:p>
          <a:p>
            <a:pPr algn="ctr">
              <a:defRPr/>
            </a:pPr>
            <a:r>
              <a:rPr lang="en-US" dirty="0">
                <a:latin typeface="+mn-lt"/>
                <a:cs typeface="Arial" charset="0"/>
              </a:rPr>
              <a:t>For the infection causative agent </a:t>
            </a:r>
          </a:p>
          <a:p>
            <a:pPr algn="ctr">
              <a:defRPr/>
            </a:pPr>
            <a:r>
              <a:rPr lang="en-US" dirty="0">
                <a:latin typeface="+mn-lt"/>
                <a:cs typeface="Arial" charset="0"/>
              </a:rPr>
              <a:t>Identification</a:t>
            </a:r>
          </a:p>
        </p:txBody>
      </p:sp>
      <p:cxnSp>
        <p:nvCxnSpPr>
          <p:cNvPr id="54" name="Straight Arrow Connector 53">
            <a:extLst>
              <a:ext uri="{FF2B5EF4-FFF2-40B4-BE49-F238E27FC236}">
                <a16:creationId xmlns:a16="http://schemas.microsoft.com/office/drawing/2014/main" id="{5C6553A9-60F3-186F-464D-ABE0DA5A0BA5}"/>
              </a:ext>
            </a:extLst>
          </p:cNvPr>
          <p:cNvCxnSpPr/>
          <p:nvPr/>
        </p:nvCxnSpPr>
        <p:spPr>
          <a:xfrm>
            <a:off x="4343400" y="5334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6BAE7B9-70F4-017B-967F-7350D957151F}"/>
              </a:ext>
            </a:extLst>
          </p:cNvPr>
          <p:cNvSpPr txBox="1"/>
          <p:nvPr/>
        </p:nvSpPr>
        <p:spPr>
          <a:xfrm>
            <a:off x="3752850" y="762000"/>
            <a:ext cx="1200150" cy="369888"/>
          </a:xfrm>
          <a:prstGeom prst="rect">
            <a:avLst/>
          </a:prstGeom>
          <a:noFill/>
        </p:spPr>
        <p:txBody>
          <a:bodyPr wrap="none">
            <a:spAutoFit/>
          </a:bodyPr>
          <a:lstStyle/>
          <a:p>
            <a:pPr>
              <a:defRPr/>
            </a:pPr>
            <a:r>
              <a:rPr lang="en-US" dirty="0">
                <a:latin typeface="+mn-lt"/>
                <a:cs typeface="Arial" charset="0"/>
              </a:rPr>
              <a:t>Gram stain</a:t>
            </a:r>
          </a:p>
        </p:txBody>
      </p:sp>
      <p:cxnSp>
        <p:nvCxnSpPr>
          <p:cNvPr id="27" name="Straight Arrow Connector 26">
            <a:extLst>
              <a:ext uri="{FF2B5EF4-FFF2-40B4-BE49-F238E27FC236}">
                <a16:creationId xmlns:a16="http://schemas.microsoft.com/office/drawing/2014/main" id="{4987F82D-C590-E341-F20B-8877DF925684}"/>
              </a:ext>
            </a:extLst>
          </p:cNvPr>
          <p:cNvCxnSpPr/>
          <p:nvPr/>
        </p:nvCxnSpPr>
        <p:spPr>
          <a:xfrm>
            <a:off x="4343400" y="1066800"/>
            <a:ext cx="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linds(horizontal)">
                                      <p:cBhvr>
                                        <p:cTn id="15" dur="500"/>
                                        <p:tgtEl>
                                          <p:spTgt spid="5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par>
                                <p:cTn id="29" presetID="3"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par>
                                <p:cTn id="37" presetID="3" presetClass="entr" presetSubtype="1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linds(horizontal)">
                                      <p:cBhvr>
                                        <p:cTn id="42" dur="500"/>
                                        <p:tgtEl>
                                          <p:spTgt spid="29"/>
                                        </p:tgtEl>
                                      </p:cBhvr>
                                    </p:animEffect>
                                  </p:childTnLst>
                                </p:cTn>
                              </p:par>
                              <p:par>
                                <p:cTn id="43" presetID="3" presetClass="entr" presetSubtype="1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linds(horizontal)">
                                      <p:cBhvr>
                                        <p:cTn id="45" dur="500"/>
                                        <p:tgtEl>
                                          <p:spTgt spid="1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linds(horizontal)">
                                      <p:cBhvr>
                                        <p:cTn id="48" dur="500"/>
                                        <p:tgtEl>
                                          <p:spTgt spid="1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linds(horizontal)">
                                      <p:cBhvr>
                                        <p:cTn id="53" dur="500"/>
                                        <p:tgtEl>
                                          <p:spTgt spid="21"/>
                                        </p:tgtEl>
                                      </p:cBhvr>
                                    </p:animEffect>
                                  </p:childTnLst>
                                </p:cTn>
                              </p:par>
                              <p:par>
                                <p:cTn id="54" presetID="3" presetClass="entr" presetSubtype="1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linds(horizontal)">
                                      <p:cBhvr>
                                        <p:cTn id="56" dur="500"/>
                                        <p:tgtEl>
                                          <p:spTgt spid="2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linds(horizontal)">
                                      <p:cBhvr>
                                        <p:cTn id="64" dur="500"/>
                                        <p:tgtEl>
                                          <p:spTgt spid="2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linds(horizontal)">
                                      <p:cBhvr>
                                        <p:cTn id="69" dur="500"/>
                                        <p:tgtEl>
                                          <p:spTgt spid="24"/>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linds(horizontal)">
                                      <p:cBhvr>
                                        <p:cTn id="77" dur="500"/>
                                        <p:tgtEl>
                                          <p:spTgt spid="25"/>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blinds(horizontal)">
                                      <p:cBhvr>
                                        <p:cTn id="80" dur="500"/>
                                        <p:tgtEl>
                                          <p:spTgt spid="5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blinds(horizontal)">
                                      <p:cBhvr>
                                        <p:cTn id="85" dur="500"/>
                                        <p:tgtEl>
                                          <p:spTgt spid="32"/>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blinds(horizontal)">
                                      <p:cBhvr>
                                        <p:cTn id="88" dur="500"/>
                                        <p:tgtEl>
                                          <p:spTgt spid="33"/>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blinds(horizontal)">
                                      <p:cBhvr>
                                        <p:cTn id="93" dur="500"/>
                                        <p:tgtEl>
                                          <p:spTgt spid="34"/>
                                        </p:tgtEl>
                                      </p:cBhvr>
                                    </p:animEffect>
                                  </p:childTnLst>
                                </p:cTn>
                              </p:par>
                              <p:par>
                                <p:cTn id="94" presetID="3" presetClass="entr" presetSubtype="10" fill="hold"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blinds(horizontal)">
                                      <p:cBhvr>
                                        <p:cTn id="96" dur="500"/>
                                        <p:tgtEl>
                                          <p:spTgt spid="31"/>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blinds(horizontal)">
                                      <p:cBhvr>
                                        <p:cTn id="101" dur="500"/>
                                        <p:tgtEl>
                                          <p:spTgt spid="36"/>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53"/>
                                        </p:tgtEl>
                                        <p:attrNameLst>
                                          <p:attrName>style.visibility</p:attrName>
                                        </p:attrNameLst>
                                      </p:cBhvr>
                                      <p:to>
                                        <p:strVal val="visible"/>
                                      </p:to>
                                    </p:set>
                                    <p:animEffect transition="in" filter="blinds(horizontal)">
                                      <p:cBhvr>
                                        <p:cTn id="10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8" grpId="0"/>
      <p:bldP spid="21" grpId="0"/>
      <p:bldP spid="22" grpId="0"/>
      <p:bldP spid="23" grpId="0"/>
      <p:bldP spid="29" grpId="0"/>
      <p:bldP spid="33" grpId="0"/>
      <p:bldP spid="34" grpId="0"/>
      <p:bldP spid="52" grpId="0"/>
      <p:bldP spid="53"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D16C-EA73-AD54-FD2F-EEAF6C0F19DA}"/>
              </a:ext>
            </a:extLst>
          </p:cNvPr>
          <p:cNvSpPr>
            <a:spLocks noGrp="1"/>
          </p:cNvSpPr>
          <p:nvPr>
            <p:ph type="title"/>
          </p:nvPr>
        </p:nvSpPr>
        <p:spPr>
          <a:xfrm>
            <a:off x="457200" y="-228600"/>
            <a:ext cx="8229600" cy="1143000"/>
          </a:xfrm>
        </p:spPr>
        <p:txBody>
          <a:bodyPr/>
          <a:lstStyle/>
          <a:p>
            <a:pPr>
              <a:defRPr/>
            </a:pPr>
            <a:r>
              <a:rPr lang="en-US" sz="3200" b="1" dirty="0">
                <a:solidFill>
                  <a:srgbClr val="C00000"/>
                </a:solidFill>
                <a:latin typeface="+mn-lt"/>
              </a:rPr>
              <a:t>Chocolate agar</a:t>
            </a:r>
          </a:p>
        </p:txBody>
      </p:sp>
      <p:sp>
        <p:nvSpPr>
          <p:cNvPr id="36867" name="Content Placeholder 2">
            <a:extLst>
              <a:ext uri="{FF2B5EF4-FFF2-40B4-BE49-F238E27FC236}">
                <a16:creationId xmlns:a16="http://schemas.microsoft.com/office/drawing/2014/main" id="{6CE84125-AC76-32E7-4078-201EA357368C}"/>
              </a:ext>
            </a:extLst>
          </p:cNvPr>
          <p:cNvSpPr>
            <a:spLocks noGrp="1"/>
          </p:cNvSpPr>
          <p:nvPr>
            <p:ph idx="1"/>
          </p:nvPr>
        </p:nvSpPr>
        <p:spPr>
          <a:xfrm>
            <a:off x="457200" y="838200"/>
            <a:ext cx="8229600" cy="4525963"/>
          </a:xfrm>
        </p:spPr>
        <p:txBody>
          <a:bodyPr vert="horz" lIns="91440" tIns="45720" rIns="91440" bIns="45720" rtlCol="0" anchor="t">
            <a:normAutofit/>
          </a:bodyPr>
          <a:lstStyle/>
          <a:p>
            <a:r>
              <a:rPr lang="en-US" altLang="en-US" sz="2200" dirty="0">
                <a:solidFill>
                  <a:schemeClr val="tx2"/>
                </a:solidFill>
              </a:rPr>
              <a:t>Used to isolate </a:t>
            </a:r>
            <a:r>
              <a:rPr lang="en-US" altLang="en-US" sz="2400" b="1" i="1" dirty="0" err="1">
                <a:solidFill>
                  <a:schemeClr val="tx2"/>
                </a:solidFill>
              </a:rPr>
              <a:t>Haemophilus</a:t>
            </a:r>
            <a:r>
              <a:rPr lang="en-US" altLang="en-US" sz="2400" b="1" i="1" dirty="0">
                <a:solidFill>
                  <a:schemeClr val="tx2"/>
                </a:solidFill>
              </a:rPr>
              <a:t> influenzae</a:t>
            </a:r>
            <a:endParaRPr lang="en-US" altLang="en-US" sz="2200" i="1">
              <a:solidFill>
                <a:schemeClr val="tx2"/>
              </a:solidFill>
            </a:endParaRPr>
          </a:p>
          <a:p>
            <a:r>
              <a:rPr lang="en-US" altLang="en-US" sz="2200" dirty="0">
                <a:solidFill>
                  <a:schemeClr val="tx2"/>
                </a:solidFill>
              </a:rPr>
              <a:t>Is a </a:t>
            </a:r>
            <a:r>
              <a:rPr lang="en-US" altLang="en-US" sz="2200" dirty="0" err="1">
                <a:solidFill>
                  <a:schemeClr val="tx2"/>
                </a:solidFill>
              </a:rPr>
              <a:t>hemolysed</a:t>
            </a:r>
            <a:r>
              <a:rPr lang="en-US" altLang="en-US" sz="2200" dirty="0">
                <a:solidFill>
                  <a:schemeClr val="tx2"/>
                </a:solidFill>
              </a:rPr>
              <a:t> blood either by heating  blood to 80⁰C or using enzyme treatment</a:t>
            </a:r>
          </a:p>
          <a:p>
            <a:r>
              <a:rPr lang="en-US" altLang="en-US" sz="2200" dirty="0">
                <a:solidFill>
                  <a:schemeClr val="tx2"/>
                </a:solidFill>
              </a:rPr>
              <a:t>Treatment result in browning of the medium, therefore, it is called chocolate agar. </a:t>
            </a:r>
          </a:p>
          <a:p>
            <a:endParaRPr lang="en-US" altLang="en-US" sz="2200"/>
          </a:p>
        </p:txBody>
      </p:sp>
      <p:pic>
        <p:nvPicPr>
          <p:cNvPr id="36868" name="Picture 2" descr="http://learn.chm.msu.edu/vibl/content/differential/images/chocolate_uninoculated.jpg">
            <a:extLst>
              <a:ext uri="{FF2B5EF4-FFF2-40B4-BE49-F238E27FC236}">
                <a16:creationId xmlns:a16="http://schemas.microsoft.com/office/drawing/2014/main" id="{71DF798C-D4CB-8962-749E-4536D0448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19400"/>
            <a:ext cx="3140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https://farm8.staticflickr.com/7243/7262982712_caef520d7a_z.jpg">
            <a:extLst>
              <a:ext uri="{FF2B5EF4-FFF2-40B4-BE49-F238E27FC236}">
                <a16:creationId xmlns:a16="http://schemas.microsoft.com/office/drawing/2014/main" id="{3B185C51-EB20-EE35-7AC1-15324A55A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5908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2A32F9C-1F5D-DFD2-C98C-D72E8E30C81F}"/>
              </a:ext>
            </a:extLst>
          </p:cNvPr>
          <p:cNvSpPr/>
          <p:nvPr/>
        </p:nvSpPr>
        <p:spPr>
          <a:xfrm>
            <a:off x="1057275" y="5649913"/>
            <a:ext cx="1762125" cy="400050"/>
          </a:xfrm>
          <a:prstGeom prst="rect">
            <a:avLst/>
          </a:prstGeom>
        </p:spPr>
        <p:txBody>
          <a:bodyPr wrap="none">
            <a:spAutoFit/>
          </a:bodyPr>
          <a:lstStyle/>
          <a:p>
            <a:pPr>
              <a:defRPr/>
            </a:pPr>
            <a:r>
              <a:rPr lang="en-US" sz="2000" b="1" dirty="0">
                <a:solidFill>
                  <a:schemeClr val="accent2"/>
                </a:solidFill>
                <a:latin typeface="+mn-lt"/>
                <a:cs typeface="Arial" charset="0"/>
              </a:rPr>
              <a:t>Chocolate agar</a:t>
            </a:r>
          </a:p>
        </p:txBody>
      </p:sp>
      <p:sp>
        <p:nvSpPr>
          <p:cNvPr id="10" name="Rectangle 9">
            <a:extLst>
              <a:ext uri="{FF2B5EF4-FFF2-40B4-BE49-F238E27FC236}">
                <a16:creationId xmlns:a16="http://schemas.microsoft.com/office/drawing/2014/main" id="{4E2C797A-7AF0-9118-20F9-E158F10A89D6}"/>
              </a:ext>
            </a:extLst>
          </p:cNvPr>
          <p:cNvSpPr/>
          <p:nvPr/>
        </p:nvSpPr>
        <p:spPr>
          <a:xfrm>
            <a:off x="3200400" y="6096000"/>
            <a:ext cx="5543550" cy="984885"/>
          </a:xfrm>
          <a:prstGeom prst="rect">
            <a:avLst/>
          </a:prstGeom>
        </p:spPr>
        <p:txBody>
          <a:bodyPr wrap="square" lIns="91440" tIns="45720" rIns="91440" bIns="45720" anchor="t">
            <a:spAutoFit/>
          </a:bodyPr>
          <a:lstStyle/>
          <a:p>
            <a:pPr>
              <a:defRPr/>
            </a:pPr>
            <a:r>
              <a:rPr lang="en-US" sz="2000" b="1" dirty="0">
                <a:solidFill>
                  <a:schemeClr val="accent3">
                    <a:lumMod val="50000"/>
                  </a:schemeClr>
                </a:solidFill>
                <a:latin typeface="+mn-lt"/>
                <a:cs typeface="Arial"/>
              </a:rPr>
              <a:t>Haemophilus influenzae growth on Chocolate agar</a:t>
            </a:r>
          </a:p>
          <a:p>
            <a:pPr>
              <a:defRPr/>
            </a:pPr>
            <a:endParaRPr lang="en-US" dirty="0">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blinds(horizontal)">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blinds(horizontal)">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blinds(horizontal)">
                                      <p:cBhvr>
                                        <p:cTn id="17" dur="500"/>
                                        <p:tgtEl>
                                          <p:spTgt spid="3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6868"/>
                                        </p:tgtEl>
                                        <p:attrNameLst>
                                          <p:attrName>style.visibility</p:attrName>
                                        </p:attrNameLst>
                                      </p:cBhvr>
                                      <p:to>
                                        <p:strVal val="visible"/>
                                      </p:to>
                                    </p:set>
                                    <p:animEffect transition="in" filter="blinds(horizontal)">
                                      <p:cBhvr>
                                        <p:cTn id="22" dur="500"/>
                                        <p:tgtEl>
                                          <p:spTgt spid="3686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36869"/>
                                        </p:tgtEl>
                                        <p:attrNameLst>
                                          <p:attrName>style.visibility</p:attrName>
                                        </p:attrNameLst>
                                      </p:cBhvr>
                                      <p:to>
                                        <p:strVal val="visible"/>
                                      </p:to>
                                    </p:set>
                                    <p:animEffect transition="in" filter="blinds(horizontal)">
                                      <p:cBhvr>
                                        <p:cTn id="30" dur="500"/>
                                        <p:tgtEl>
                                          <p:spTgt spid="3686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5" descr="Several white paper cutout snowflakes, on a white background">
            <a:extLst>
              <a:ext uri="{FF2B5EF4-FFF2-40B4-BE49-F238E27FC236}">
                <a16:creationId xmlns:a16="http://schemas.microsoft.com/office/drawing/2014/main" id="{E66A97CE-D6D1-9594-76F7-87171D0EECB3}"/>
              </a:ext>
            </a:extLst>
          </p:cNvPr>
          <p:cNvPicPr>
            <a:picLocks noChangeAspect="1"/>
          </p:cNvPicPr>
          <p:nvPr/>
        </p:nvPicPr>
        <p:blipFill>
          <a:blip r:embed="rId2"/>
          <a:stretch>
            <a:fillRect/>
          </a:stretch>
        </p:blipFill>
        <p:spPr>
          <a:xfrm>
            <a:off x="654048" y="240100"/>
            <a:ext cx="7484716" cy="5006879"/>
          </a:xfrm>
          <a:prstGeom prst="rect">
            <a:avLst/>
          </a:prstGeom>
        </p:spPr>
      </p:pic>
      <p:sp>
        <p:nvSpPr>
          <p:cNvPr id="14" name="Content Placeholder 13">
            <a:extLst>
              <a:ext uri="{FF2B5EF4-FFF2-40B4-BE49-F238E27FC236}">
                <a16:creationId xmlns:a16="http://schemas.microsoft.com/office/drawing/2014/main" id="{6F045B9E-091A-38D9-38DB-D1AEEC0613D9}"/>
              </a:ext>
            </a:extLst>
          </p:cNvPr>
          <p:cNvSpPr>
            <a:spLocks noGrp="1"/>
          </p:cNvSpPr>
          <p:nvPr>
            <p:ph idx="1"/>
          </p:nvPr>
        </p:nvSpPr>
        <p:spPr>
          <a:xfrm>
            <a:off x="498842" y="542261"/>
            <a:ext cx="8104518" cy="4809460"/>
          </a:xfrm>
        </p:spPr>
        <p:txBody>
          <a:bodyPr vert="horz" lIns="91440" tIns="45720" rIns="91440" bIns="45720" rtlCol="0" anchor="t">
            <a:normAutofit/>
          </a:bodyPr>
          <a:lstStyle/>
          <a:p>
            <a:pPr algn="ctr"/>
            <a:endParaRPr lang="en-US" sz="1400" dirty="0">
              <a:solidFill>
                <a:schemeClr val="tx1">
                  <a:lumMod val="75000"/>
                  <a:lumOff val="25000"/>
                </a:schemeClr>
              </a:solidFill>
            </a:endParaRPr>
          </a:p>
          <a:p>
            <a:pPr algn="ctr"/>
            <a:endParaRPr lang="en-US" sz="1400" dirty="0">
              <a:solidFill>
                <a:schemeClr val="tx1">
                  <a:lumMod val="75000"/>
                  <a:lumOff val="25000"/>
                </a:schemeClr>
              </a:solidFill>
            </a:endParaRPr>
          </a:p>
          <a:p>
            <a:pPr algn="ctr"/>
            <a:endParaRPr lang="en-US" sz="1400" dirty="0">
              <a:solidFill>
                <a:schemeClr val="tx1">
                  <a:lumMod val="75000"/>
                  <a:lumOff val="25000"/>
                </a:schemeClr>
              </a:solidFill>
            </a:endParaRPr>
          </a:p>
          <a:p>
            <a:pPr algn="ctr"/>
            <a:endParaRPr lang="en-US" sz="1400" dirty="0">
              <a:solidFill>
                <a:schemeClr val="tx1">
                  <a:lumMod val="75000"/>
                  <a:lumOff val="25000"/>
                </a:schemeClr>
              </a:solidFill>
            </a:endParaRPr>
          </a:p>
          <a:p>
            <a:pPr algn="ctr"/>
            <a:endParaRPr lang="en-US" sz="1400" dirty="0">
              <a:solidFill>
                <a:schemeClr val="tx1">
                  <a:lumMod val="75000"/>
                  <a:lumOff val="25000"/>
                </a:schemeClr>
              </a:solidFill>
            </a:endParaRPr>
          </a:p>
          <a:p>
            <a:pPr algn="ctr"/>
            <a:endParaRPr lang="en-US" sz="1400" dirty="0">
              <a:solidFill>
                <a:schemeClr val="tx1">
                  <a:lumMod val="75000"/>
                  <a:lumOff val="25000"/>
                </a:schemeClr>
              </a:solidFill>
            </a:endParaRPr>
          </a:p>
          <a:p>
            <a:pPr marL="34290" indent="0" algn="ctr">
              <a:buNone/>
            </a:pPr>
            <a:r>
              <a:rPr lang="en-US" sz="7200" dirty="0">
                <a:solidFill>
                  <a:schemeClr val="tx1">
                    <a:lumMod val="75000"/>
                    <a:lumOff val="25000"/>
                  </a:schemeClr>
                </a:solidFill>
                <a:latin typeface="Broadway"/>
                <a:cs typeface="Calibri"/>
              </a:rPr>
              <a:t>Thank you</a:t>
            </a:r>
          </a:p>
        </p:txBody>
      </p:sp>
    </p:spTree>
    <p:extLst>
      <p:ext uri="{BB962C8B-B14F-4D97-AF65-F5344CB8AC3E}">
        <p14:creationId xmlns:p14="http://schemas.microsoft.com/office/powerpoint/2010/main" val="216594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Rectangle 10">
            <a:extLst>
              <a:ext uri="{FF2B5EF4-FFF2-40B4-BE49-F238E27FC236}">
                <a16:creationId xmlns:a16="http://schemas.microsoft.com/office/drawing/2014/main" id="{26046C9A-26CE-0B2F-6B1D-AE664FA5EE36}"/>
              </a:ext>
            </a:extLst>
          </p:cNvPr>
          <p:cNvSpPr>
            <a:spLocks noChangeArrowheads="1"/>
          </p:cNvSpPr>
          <p:nvPr/>
        </p:nvSpPr>
        <p:spPr bwMode="auto">
          <a:xfrm>
            <a:off x="1154987" y="76200"/>
            <a:ext cx="6084013" cy="708025"/>
          </a:xfrm>
          <a:prstGeom prst="rect">
            <a:avLst/>
          </a:prstGeom>
          <a:noFill/>
          <a:ln w="9525">
            <a:noFill/>
            <a:miter lim="800000"/>
            <a:headEnd/>
            <a:tailEnd/>
          </a:ln>
          <a:effectLst/>
        </p:spPr>
        <p:txBody>
          <a:bodyPr wrap="square" anchor="ctr">
            <a:spAutoFit/>
          </a:bodyPr>
          <a:lstStyle/>
          <a:p>
            <a:pPr eaLnBrk="0" hangingPunct="0">
              <a:defRPr/>
            </a:pPr>
            <a:r>
              <a:rPr lang="en-US" sz="2000" b="1" dirty="0">
                <a:latin typeface="+mn-lt"/>
                <a:cs typeface="Arial" charset="0"/>
              </a:rPr>
              <a:t>Streaking Microbial Cultures on Agar Plates</a:t>
            </a:r>
          </a:p>
          <a:p>
            <a:pPr eaLnBrk="0" hangingPunct="0">
              <a:defRPr/>
            </a:pPr>
            <a:endParaRPr lang="en-US" sz="2000" dirty="0">
              <a:latin typeface="+mn-lt"/>
              <a:cs typeface="Arial" charset="0"/>
            </a:endParaRPr>
          </a:p>
        </p:txBody>
      </p:sp>
      <p:pic>
        <p:nvPicPr>
          <p:cNvPr id="5123" name="Picture 15" descr="Científicos españoles confirman una hipótesis de la Teoría de la ...">
            <a:extLst>
              <a:ext uri="{FF2B5EF4-FFF2-40B4-BE49-F238E27FC236}">
                <a16:creationId xmlns:a16="http://schemas.microsoft.com/office/drawing/2014/main" id="{F0E05DE5-7861-DB69-2F81-44CB8175E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313" y="4038600"/>
            <a:ext cx="2743200"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a:extLst>
              <a:ext uri="{FF2B5EF4-FFF2-40B4-BE49-F238E27FC236}">
                <a16:creationId xmlns:a16="http://schemas.microsoft.com/office/drawing/2014/main" id="{A68D23E9-01F7-7F9A-F72F-4320AAADD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57400"/>
            <a:ext cx="2898775"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http://classconnection.s3.amazonaws.com/229/flashcards/3132229/jpg/cardimage_7507132_1921978391379333024921.jpg">
            <a:extLst>
              <a:ext uri="{FF2B5EF4-FFF2-40B4-BE49-F238E27FC236}">
                <a16:creationId xmlns:a16="http://schemas.microsoft.com/office/drawing/2014/main" id="{2981B53A-F38A-FBE6-576A-DCD97F7DF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113" y="1447800"/>
            <a:ext cx="35448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06438C9-D27A-618E-F62A-9D120DD93B7F}"/>
              </a:ext>
            </a:extLst>
          </p:cNvPr>
          <p:cNvSpPr/>
          <p:nvPr/>
        </p:nvSpPr>
        <p:spPr>
          <a:xfrm>
            <a:off x="1676400" y="6019800"/>
            <a:ext cx="2286000" cy="461963"/>
          </a:xfrm>
          <a:prstGeom prst="rect">
            <a:avLst/>
          </a:prstGeom>
        </p:spPr>
        <p:txBody>
          <a:bodyPr wrap="none">
            <a:spAutoFit/>
          </a:bodyPr>
          <a:lstStyle/>
          <a:p>
            <a:pPr>
              <a:defRPr/>
            </a:pPr>
            <a:r>
              <a:rPr lang="en-US" sz="2400" b="1" dirty="0">
                <a:solidFill>
                  <a:srgbClr val="FF0000"/>
                </a:solidFill>
                <a:latin typeface="+mn-lt"/>
                <a:cs typeface="Arial" charset="0"/>
              </a:rPr>
              <a:t>Quadrant Streak</a:t>
            </a:r>
          </a:p>
        </p:txBody>
      </p:sp>
      <p:sp>
        <p:nvSpPr>
          <p:cNvPr id="2" name="Rectangle 8">
            <a:extLst>
              <a:ext uri="{FF2B5EF4-FFF2-40B4-BE49-F238E27FC236}">
                <a16:creationId xmlns:a16="http://schemas.microsoft.com/office/drawing/2014/main" id="{F42C7165-2401-2E73-3820-0552D52C40C7}"/>
              </a:ext>
            </a:extLst>
          </p:cNvPr>
          <p:cNvSpPr>
            <a:spLocks noChangeArrowheads="1"/>
          </p:cNvSpPr>
          <p:nvPr/>
        </p:nvSpPr>
        <p:spPr bwMode="auto">
          <a:xfrm>
            <a:off x="1011109" y="1119096"/>
            <a:ext cx="31830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Plate streaking technique </a:t>
            </a:r>
            <a:endParaRPr lang="en-US" altLang="en-US" sz="2400" b="1">
              <a:solidFill>
                <a:srgbClr val="FF0000"/>
              </a:solidFill>
            </a:endParaRPr>
          </a:p>
        </p:txBody>
      </p:sp>
      <p:sp>
        <p:nvSpPr>
          <p:cNvPr id="22" name="TextBox 21">
            <a:extLst>
              <a:ext uri="{FF2B5EF4-FFF2-40B4-BE49-F238E27FC236}">
                <a16:creationId xmlns:a16="http://schemas.microsoft.com/office/drawing/2014/main" id="{871702A4-959B-C36E-E0D2-3CBB751D6B59}"/>
              </a:ext>
            </a:extLst>
          </p:cNvPr>
          <p:cNvSpPr txBox="1"/>
          <p:nvPr/>
        </p:nvSpPr>
        <p:spPr>
          <a:xfrm>
            <a:off x="4343400" y="2971800"/>
            <a:ext cx="366713" cy="523875"/>
          </a:xfrm>
          <a:prstGeom prst="rect">
            <a:avLst/>
          </a:prstGeom>
          <a:noFill/>
        </p:spPr>
        <p:txBody>
          <a:bodyPr wrap="none">
            <a:spAutoFit/>
          </a:bodyPr>
          <a:lstStyle/>
          <a:p>
            <a:pPr>
              <a:defRPr/>
            </a:pPr>
            <a:r>
              <a:rPr lang="en-US" sz="2800" b="1" dirty="0">
                <a:solidFill>
                  <a:srgbClr val="FF0000"/>
                </a:solidFill>
                <a:latin typeface="+mn-lt"/>
                <a:cs typeface="Arial" charset="0"/>
              </a:rPr>
              <a:t>1</a:t>
            </a:r>
          </a:p>
        </p:txBody>
      </p:sp>
      <p:sp>
        <p:nvSpPr>
          <p:cNvPr id="23" name="TextBox 22">
            <a:extLst>
              <a:ext uri="{FF2B5EF4-FFF2-40B4-BE49-F238E27FC236}">
                <a16:creationId xmlns:a16="http://schemas.microsoft.com/office/drawing/2014/main" id="{22167F02-9D97-8EA8-1C36-45EEFC1EA4D0}"/>
              </a:ext>
            </a:extLst>
          </p:cNvPr>
          <p:cNvSpPr txBox="1"/>
          <p:nvPr/>
        </p:nvSpPr>
        <p:spPr>
          <a:xfrm>
            <a:off x="3657600" y="5181600"/>
            <a:ext cx="366713" cy="523875"/>
          </a:xfrm>
          <a:prstGeom prst="rect">
            <a:avLst/>
          </a:prstGeom>
          <a:noFill/>
        </p:spPr>
        <p:txBody>
          <a:bodyPr wrap="none">
            <a:spAutoFit/>
          </a:bodyPr>
          <a:lstStyle/>
          <a:p>
            <a:pPr>
              <a:defRPr/>
            </a:pPr>
            <a:r>
              <a:rPr lang="en-US" sz="2800" b="1" dirty="0">
                <a:solidFill>
                  <a:srgbClr val="FF0000"/>
                </a:solidFill>
                <a:latin typeface="+mn-lt"/>
                <a:cs typeface="Arial" charset="0"/>
              </a:rPr>
              <a:t>2</a:t>
            </a:r>
          </a:p>
        </p:txBody>
      </p:sp>
      <p:sp>
        <p:nvSpPr>
          <p:cNvPr id="24" name="TextBox 23">
            <a:extLst>
              <a:ext uri="{FF2B5EF4-FFF2-40B4-BE49-F238E27FC236}">
                <a16:creationId xmlns:a16="http://schemas.microsoft.com/office/drawing/2014/main" id="{74195C3D-63B3-6448-F33C-2DB7EC68FE60}"/>
              </a:ext>
            </a:extLst>
          </p:cNvPr>
          <p:cNvSpPr txBox="1"/>
          <p:nvPr/>
        </p:nvSpPr>
        <p:spPr>
          <a:xfrm>
            <a:off x="1524000" y="5257800"/>
            <a:ext cx="366713" cy="523875"/>
          </a:xfrm>
          <a:prstGeom prst="rect">
            <a:avLst/>
          </a:prstGeom>
          <a:noFill/>
        </p:spPr>
        <p:txBody>
          <a:bodyPr wrap="none">
            <a:spAutoFit/>
          </a:bodyPr>
          <a:lstStyle/>
          <a:p>
            <a:pPr>
              <a:defRPr/>
            </a:pPr>
            <a:r>
              <a:rPr lang="en-US" sz="2800" b="1" dirty="0">
                <a:solidFill>
                  <a:srgbClr val="FF0000"/>
                </a:solidFill>
                <a:latin typeface="+mn-lt"/>
                <a:cs typeface="Arial" charset="0"/>
              </a:rPr>
              <a:t>3</a:t>
            </a:r>
          </a:p>
        </p:txBody>
      </p:sp>
      <p:sp>
        <p:nvSpPr>
          <p:cNvPr id="25" name="TextBox 24">
            <a:extLst>
              <a:ext uri="{FF2B5EF4-FFF2-40B4-BE49-F238E27FC236}">
                <a16:creationId xmlns:a16="http://schemas.microsoft.com/office/drawing/2014/main" id="{A812DEB8-885D-4DEB-8CDE-DEC0A238702E}"/>
              </a:ext>
            </a:extLst>
          </p:cNvPr>
          <p:cNvSpPr txBox="1"/>
          <p:nvPr/>
        </p:nvSpPr>
        <p:spPr>
          <a:xfrm>
            <a:off x="457200" y="2971800"/>
            <a:ext cx="366713" cy="523875"/>
          </a:xfrm>
          <a:prstGeom prst="rect">
            <a:avLst/>
          </a:prstGeom>
          <a:noFill/>
        </p:spPr>
        <p:txBody>
          <a:bodyPr wrap="none">
            <a:spAutoFit/>
          </a:bodyPr>
          <a:lstStyle/>
          <a:p>
            <a:pPr>
              <a:defRPr/>
            </a:pPr>
            <a:r>
              <a:rPr lang="en-US" sz="2800" b="1" dirty="0">
                <a:solidFill>
                  <a:srgbClr val="FF0000"/>
                </a:solidFill>
                <a:latin typeface="+mn-lt"/>
                <a:cs typeface="Arial" charset="0"/>
              </a:rPr>
              <a:t>4</a:t>
            </a:r>
          </a:p>
        </p:txBody>
      </p:sp>
      <p:cxnSp>
        <p:nvCxnSpPr>
          <p:cNvPr id="27" name="Straight Arrow Connector 26">
            <a:extLst>
              <a:ext uri="{FF2B5EF4-FFF2-40B4-BE49-F238E27FC236}">
                <a16:creationId xmlns:a16="http://schemas.microsoft.com/office/drawing/2014/main" id="{53207567-24B1-D9A1-CCA3-2E3256B001E2}"/>
              </a:ext>
            </a:extLst>
          </p:cNvPr>
          <p:cNvCxnSpPr/>
          <p:nvPr/>
        </p:nvCxnSpPr>
        <p:spPr>
          <a:xfrm flipH="1">
            <a:off x="3657600" y="3200400"/>
            <a:ext cx="685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B6B199F-CCEF-F36C-9EC3-A27C3849DD69}"/>
              </a:ext>
            </a:extLst>
          </p:cNvPr>
          <p:cNvCxnSpPr/>
          <p:nvPr/>
        </p:nvCxnSpPr>
        <p:spPr>
          <a:xfrm>
            <a:off x="838200" y="3276600"/>
            <a:ext cx="762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92552E9-7C70-6C96-28D5-22BF1F14B854}"/>
              </a:ext>
            </a:extLst>
          </p:cNvPr>
          <p:cNvCxnSpPr/>
          <p:nvPr/>
        </p:nvCxnSpPr>
        <p:spPr>
          <a:xfrm flipV="1">
            <a:off x="1752600" y="4267200"/>
            <a:ext cx="5334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87C80CA-DB5B-18FA-4E12-F6397156AB77}"/>
              </a:ext>
            </a:extLst>
          </p:cNvPr>
          <p:cNvCxnSpPr>
            <a:stCxn id="23" idx="0"/>
          </p:cNvCxnSpPr>
          <p:nvPr/>
        </p:nvCxnSpPr>
        <p:spPr>
          <a:xfrm flipH="1" flipV="1">
            <a:off x="3200400" y="4038600"/>
            <a:ext cx="641350" cy="1143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linds(horizontal)">
                                      <p:cBhvr>
                                        <p:cTn id="7" dur="5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linds(horizontal)">
                                      <p:cBhvr>
                                        <p:cTn id="20" dur="500"/>
                                        <p:tgtEl>
                                          <p:spTgt spid="3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linds(horizontal)">
                                      <p:cBhvr>
                                        <p:cTn id="28" dur="500"/>
                                        <p:tgtEl>
                                          <p:spTgt spid="2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par>
                                <p:cTn id="37" presetID="3" presetClass="entr" presetSubtype="1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linds(horizontal)">
                                      <p:cBhvr>
                                        <p:cTn id="39" dur="500"/>
                                        <p:tgtEl>
                                          <p:spTgt spid="2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5127"/>
                                        </p:tgtEl>
                                        <p:attrNameLst>
                                          <p:attrName>style.visibility</p:attrName>
                                        </p:attrNameLst>
                                      </p:cBhvr>
                                      <p:to>
                                        <p:strVal val="visible"/>
                                      </p:to>
                                    </p:set>
                                    <p:animEffect transition="in" filter="blinds(horizontal)">
                                      <p:cBhvr>
                                        <p:cTn id="44" dur="500"/>
                                        <p:tgtEl>
                                          <p:spTgt spid="5127"/>
                                        </p:tgtEl>
                                      </p:cBhvr>
                                    </p:animEffect>
                                  </p:childTnLst>
                                </p:cTn>
                              </p:par>
                              <p:par>
                                <p:cTn id="45" presetID="3" presetClass="entr" presetSubtype="10" fill="hold" nodeType="withEffect">
                                  <p:stCondLst>
                                    <p:cond delay="0"/>
                                  </p:stCondLst>
                                  <p:childTnLst>
                                    <p:set>
                                      <p:cBhvr>
                                        <p:cTn id="46" dur="1" fill="hold">
                                          <p:stCondLst>
                                            <p:cond delay="0"/>
                                          </p:stCondLst>
                                        </p:cTn>
                                        <p:tgtEl>
                                          <p:spTgt spid="5123"/>
                                        </p:tgtEl>
                                        <p:attrNameLst>
                                          <p:attrName>style.visibility</p:attrName>
                                        </p:attrNameLst>
                                      </p:cBhvr>
                                      <p:to>
                                        <p:strVal val="visible"/>
                                      </p:to>
                                    </p:set>
                                    <p:animEffect transition="in" filter="blinds(horizontal)">
                                      <p:cBhvr>
                                        <p:cTn id="47" dur="500"/>
                                        <p:tgtEl>
                                          <p:spTgt spid="51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5F2C20-5C60-2599-4DB4-98EF9259AA80}"/>
              </a:ext>
            </a:extLst>
          </p:cNvPr>
          <p:cNvSpPr>
            <a:spLocks noGrp="1"/>
          </p:cNvSpPr>
          <p:nvPr>
            <p:ph type="title"/>
          </p:nvPr>
        </p:nvSpPr>
        <p:spPr>
          <a:xfrm>
            <a:off x="457200" y="3424"/>
            <a:ext cx="8229600" cy="834776"/>
          </a:xfrm>
        </p:spPr>
        <p:txBody>
          <a:bodyPr/>
          <a:lstStyle/>
          <a:p>
            <a:r>
              <a:rPr lang="en-US" altLang="en-US" sz="3200" b="1">
                <a:solidFill>
                  <a:srgbClr val="FF0000"/>
                </a:solidFill>
              </a:rPr>
              <a:t>Overview of bacterial infections</a:t>
            </a:r>
          </a:p>
        </p:txBody>
      </p:sp>
      <p:pic>
        <p:nvPicPr>
          <p:cNvPr id="68611" name="Picture 3">
            <a:extLst>
              <a:ext uri="{FF2B5EF4-FFF2-40B4-BE49-F238E27FC236}">
                <a16:creationId xmlns:a16="http://schemas.microsoft.com/office/drawing/2014/main" id="{3F8A8A75-2631-EA25-43A0-D972E443F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629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gtEl>
                                        <p:attrNameLst>
                                          <p:attrName>style.visibility</p:attrName>
                                        </p:attrNameLst>
                                      </p:cBhvr>
                                      <p:to>
                                        <p:strVal val="visible"/>
                                      </p:to>
                                    </p:set>
                                    <p:animEffect transition="in" filter="blinds(horizontal)">
                                      <p:cBhvr>
                                        <p:cTn id="12"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EED0F4F-9151-1C85-5823-87DA302BCC30}"/>
              </a:ext>
            </a:extLst>
          </p:cNvPr>
          <p:cNvGraphicFramePr/>
          <p:nvPr/>
        </p:nvGraphicFramePr>
        <p:xfrm>
          <a:off x="1066800" y="1600200"/>
          <a:ext cx="6858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9745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80233-853F-3F8D-9548-62A22636DAEE}"/>
              </a:ext>
            </a:extLst>
          </p:cNvPr>
          <p:cNvSpPr/>
          <p:nvPr/>
        </p:nvSpPr>
        <p:spPr>
          <a:xfrm>
            <a:off x="714009" y="577334"/>
            <a:ext cx="3236784" cy="646331"/>
          </a:xfrm>
          <a:prstGeom prst="rect">
            <a:avLst/>
          </a:prstGeom>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en-US"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rPr>
              <a:t>Basic media</a:t>
            </a:r>
          </a:p>
        </p:txBody>
      </p:sp>
      <p:sp>
        <p:nvSpPr>
          <p:cNvPr id="3" name="TextBox 1">
            <a:extLst>
              <a:ext uri="{FF2B5EF4-FFF2-40B4-BE49-F238E27FC236}">
                <a16:creationId xmlns:a16="http://schemas.microsoft.com/office/drawing/2014/main" id="{116B28A7-5EA3-F0FB-0FCB-52B92EB5A84C}"/>
              </a:ext>
            </a:extLst>
          </p:cNvPr>
          <p:cNvSpPr txBox="1"/>
          <p:nvPr/>
        </p:nvSpPr>
        <p:spPr>
          <a:xfrm>
            <a:off x="846138" y="1295400"/>
            <a:ext cx="3573462" cy="4524375"/>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342900" indent="-342900" eaLnBrk="1" hangingPunct="1">
              <a:lnSpc>
                <a:spcPct val="150000"/>
              </a:lnSpc>
              <a:buFontTx/>
              <a:buBlip>
                <a:blip r:embed="rId2"/>
              </a:buBlip>
              <a:defRPr/>
            </a:pPr>
            <a:r>
              <a:rPr lang="en-US" sz="2400" dirty="0">
                <a:latin typeface="Arial" charset="0"/>
                <a:cs typeface="Arial" charset="0"/>
              </a:rPr>
              <a:t>Simple media</a:t>
            </a:r>
          </a:p>
          <a:p>
            <a:pPr marL="342900" indent="-342900" eaLnBrk="1" hangingPunct="1">
              <a:lnSpc>
                <a:spcPct val="150000"/>
              </a:lnSpc>
              <a:buFontTx/>
              <a:buBlip>
                <a:blip r:embed="rId2"/>
              </a:buBlip>
              <a:defRPr/>
            </a:pPr>
            <a:r>
              <a:rPr lang="en-US" sz="2400" dirty="0">
                <a:latin typeface="Arial" charset="0"/>
                <a:cs typeface="Arial" charset="0"/>
              </a:rPr>
              <a:t>Support growth of microorganisms</a:t>
            </a:r>
          </a:p>
          <a:p>
            <a:pPr marL="342900" indent="-342900" eaLnBrk="1" hangingPunct="1">
              <a:lnSpc>
                <a:spcPct val="150000"/>
              </a:lnSpc>
              <a:buFontTx/>
              <a:buBlip>
                <a:blip r:embed="rId2"/>
              </a:buBlip>
              <a:defRPr/>
            </a:pPr>
            <a:r>
              <a:rPr lang="en-US" sz="2400" dirty="0">
                <a:latin typeface="Arial" charset="0"/>
                <a:cs typeface="Arial" charset="0"/>
              </a:rPr>
              <a:t>No special nutritional requirements</a:t>
            </a:r>
          </a:p>
          <a:p>
            <a:pPr marL="342900" indent="-342900" eaLnBrk="1" hangingPunct="1">
              <a:lnSpc>
                <a:spcPct val="150000"/>
              </a:lnSpc>
              <a:buFontTx/>
              <a:buBlip>
                <a:blip r:embed="rId2"/>
              </a:buBlip>
              <a:defRPr/>
            </a:pPr>
            <a:r>
              <a:rPr lang="en-US" sz="2400" b="1" u="sng" dirty="0">
                <a:latin typeface="Arial" charset="0"/>
                <a:cs typeface="Arial" charset="0"/>
              </a:rPr>
              <a:t>Examples:</a:t>
            </a:r>
          </a:p>
          <a:p>
            <a:pPr eaLnBrk="1" hangingPunct="1">
              <a:lnSpc>
                <a:spcPct val="150000"/>
              </a:lnSpc>
              <a:defRPr/>
            </a:pPr>
            <a:r>
              <a:rPr lang="en-US" sz="2400" dirty="0">
                <a:latin typeface="Arial" charset="0"/>
                <a:cs typeface="Arial" charset="0"/>
              </a:rPr>
              <a:t>           Nutrient agar</a:t>
            </a:r>
          </a:p>
          <a:p>
            <a:pPr eaLnBrk="1" hangingPunct="1">
              <a:lnSpc>
                <a:spcPct val="150000"/>
              </a:lnSpc>
              <a:defRPr/>
            </a:pPr>
            <a:r>
              <a:rPr lang="en-US" sz="2400" dirty="0">
                <a:latin typeface="Arial" charset="0"/>
                <a:cs typeface="Arial" charset="0"/>
              </a:rPr>
              <a:t>           Nutrient broth </a:t>
            </a:r>
          </a:p>
        </p:txBody>
      </p:sp>
      <p:pic>
        <p:nvPicPr>
          <p:cNvPr id="4" name="Picture 4" descr="A picture containing indoor&#10;&#10;Description automatically generated">
            <a:extLst>
              <a:ext uri="{FF2B5EF4-FFF2-40B4-BE49-F238E27FC236}">
                <a16:creationId xmlns:a16="http://schemas.microsoft.com/office/drawing/2014/main" id="{7DD62075-43B9-B20D-EF01-2026A7D6B783}"/>
              </a:ext>
            </a:extLst>
          </p:cNvPr>
          <p:cNvPicPr>
            <a:picLocks noChangeAspect="1"/>
          </p:cNvPicPr>
          <p:nvPr/>
        </p:nvPicPr>
        <p:blipFill>
          <a:blip r:embed="rId3"/>
          <a:stretch>
            <a:fillRect/>
          </a:stretch>
        </p:blipFill>
        <p:spPr>
          <a:xfrm>
            <a:off x="5653309" y="816713"/>
            <a:ext cx="2276475" cy="2114550"/>
          </a:xfrm>
          <a:prstGeom prst="rect">
            <a:avLst/>
          </a:prstGeom>
        </p:spPr>
      </p:pic>
      <p:sp>
        <p:nvSpPr>
          <p:cNvPr id="5" name="Rectangle 4">
            <a:extLst>
              <a:ext uri="{FF2B5EF4-FFF2-40B4-BE49-F238E27FC236}">
                <a16:creationId xmlns:a16="http://schemas.microsoft.com/office/drawing/2014/main" id="{D7929923-1B5B-F026-A069-42FFD0AEBA2E}"/>
              </a:ext>
            </a:extLst>
          </p:cNvPr>
          <p:cNvSpPr>
            <a:spLocks noChangeArrowheads="1"/>
          </p:cNvSpPr>
          <p:nvPr/>
        </p:nvSpPr>
        <p:spPr bwMode="auto">
          <a:xfrm>
            <a:off x="5951538" y="2809875"/>
            <a:ext cx="146208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lnSpc>
                <a:spcPct val="150000"/>
              </a:lnSpc>
              <a:spcBef>
                <a:spcPct val="0"/>
              </a:spcBef>
              <a:buClrTx/>
              <a:buFontTx/>
              <a:buNone/>
            </a:pPr>
            <a:r>
              <a:rPr lang="en-US" altLang="en-US" sz="1600" b="1">
                <a:solidFill>
                  <a:schemeClr val="tx1"/>
                </a:solidFill>
                <a:latin typeface="Arial" panose="020B0604020202020204" pitchFamily="34" charset="0"/>
              </a:rPr>
              <a:t>Nutrient agar</a:t>
            </a:r>
          </a:p>
        </p:txBody>
      </p:sp>
      <p:pic>
        <p:nvPicPr>
          <p:cNvPr id="6" name="Picture 6">
            <a:extLst>
              <a:ext uri="{FF2B5EF4-FFF2-40B4-BE49-F238E27FC236}">
                <a16:creationId xmlns:a16="http://schemas.microsoft.com/office/drawing/2014/main" id="{BDD7042F-8AB7-C786-6565-03C15040991A}"/>
              </a:ext>
            </a:extLst>
          </p:cNvPr>
          <p:cNvPicPr>
            <a:picLocks noChangeAspect="1"/>
          </p:cNvPicPr>
          <p:nvPr/>
        </p:nvPicPr>
        <p:blipFill>
          <a:blip r:embed="rId4"/>
          <a:stretch>
            <a:fillRect/>
          </a:stretch>
        </p:blipFill>
        <p:spPr>
          <a:xfrm>
            <a:off x="6429153" y="3482163"/>
            <a:ext cx="990600" cy="2286000"/>
          </a:xfrm>
          <a:prstGeom prst="rect">
            <a:avLst/>
          </a:prstGeom>
        </p:spPr>
      </p:pic>
      <p:sp>
        <p:nvSpPr>
          <p:cNvPr id="7" name="Rectangle 6">
            <a:extLst>
              <a:ext uri="{FF2B5EF4-FFF2-40B4-BE49-F238E27FC236}">
                <a16:creationId xmlns:a16="http://schemas.microsoft.com/office/drawing/2014/main" id="{740F4612-893F-6BEF-2944-9CCE36384630}"/>
              </a:ext>
            </a:extLst>
          </p:cNvPr>
          <p:cNvSpPr>
            <a:spLocks noChangeArrowheads="1"/>
          </p:cNvSpPr>
          <p:nvPr/>
        </p:nvSpPr>
        <p:spPr bwMode="auto">
          <a:xfrm>
            <a:off x="5888038" y="5848350"/>
            <a:ext cx="164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spcBef>
                <a:spcPct val="0"/>
              </a:spcBef>
              <a:buClrTx/>
              <a:buFontTx/>
              <a:buNone/>
            </a:pPr>
            <a:r>
              <a:rPr lang="en-US" altLang="en-US" sz="1600" b="1">
                <a:solidFill>
                  <a:schemeClr val="tx1"/>
                </a:solidFill>
                <a:latin typeface="Arial" panose="020B0604020202020204" pitchFamily="34" charset="0"/>
              </a:rPr>
              <a:t>Nutrient</a:t>
            </a:r>
            <a:r>
              <a:rPr lang="en-US" altLang="en-US" sz="1800">
                <a:solidFill>
                  <a:schemeClr val="tx1"/>
                </a:solidFill>
                <a:latin typeface="Arial" panose="020B0604020202020204" pitchFamily="34" charset="0"/>
              </a:rPr>
              <a:t> </a:t>
            </a:r>
            <a:r>
              <a:rPr lang="en-US" altLang="en-US" sz="1600" b="1">
                <a:solidFill>
                  <a:schemeClr val="tx1"/>
                </a:solidFill>
                <a:latin typeface="Arial" panose="020B0604020202020204" pitchFamily="34" charset="0"/>
              </a:rPr>
              <a:t>broth</a:t>
            </a:r>
            <a:r>
              <a:rPr lang="en-US" altLang="en-US" sz="1800">
                <a:solidFill>
                  <a:schemeClr val="tx1"/>
                </a:solidFill>
                <a:latin typeface="Arial" panose="020B0604020202020204" pitchFamily="34" charset="0"/>
              </a:rPr>
              <a:t> </a:t>
            </a:r>
          </a:p>
        </p:txBody>
      </p:sp>
    </p:spTree>
    <p:extLst>
      <p:ext uri="{BB962C8B-B14F-4D97-AF65-F5344CB8AC3E}">
        <p14:creationId xmlns:p14="http://schemas.microsoft.com/office/powerpoint/2010/main" val="2301129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09D01198-B9F6-6610-3178-99C71436FFD4}"/>
              </a:ext>
            </a:extLst>
          </p:cNvPr>
          <p:cNvSpPr>
            <a:spLocks noGrp="1"/>
          </p:cNvSpPr>
          <p:nvPr>
            <p:ph type="title"/>
          </p:nvPr>
        </p:nvSpPr>
        <p:spPr>
          <a:xfrm>
            <a:off x="457200" y="-152400"/>
            <a:ext cx="8229600" cy="1143000"/>
          </a:xfrm>
        </p:spPr>
        <p:txBody>
          <a:bodyPr/>
          <a:lstStyle/>
          <a:p>
            <a:pPr eaLnBrk="1" hangingPunct="1"/>
            <a:r>
              <a:rPr lang="en-US" altLang="en-US" sz="3200" b="1"/>
              <a:t>Types of media</a:t>
            </a:r>
            <a:endParaRPr lang="en-US" altLang="en-US" sz="3200"/>
          </a:p>
        </p:txBody>
      </p:sp>
      <p:grpSp>
        <p:nvGrpSpPr>
          <p:cNvPr id="2" name="Group 10">
            <a:extLst>
              <a:ext uri="{FF2B5EF4-FFF2-40B4-BE49-F238E27FC236}">
                <a16:creationId xmlns:a16="http://schemas.microsoft.com/office/drawing/2014/main" id="{0009BE01-0A00-3A72-FD1E-A82427006AB7}"/>
              </a:ext>
            </a:extLst>
          </p:cNvPr>
          <p:cNvGrpSpPr>
            <a:grpSpLocks/>
          </p:cNvGrpSpPr>
          <p:nvPr/>
        </p:nvGrpSpPr>
        <p:grpSpPr bwMode="auto">
          <a:xfrm>
            <a:off x="3200400" y="838200"/>
            <a:ext cx="2743200" cy="1219200"/>
            <a:chOff x="3505200" y="2819400"/>
            <a:chExt cx="2743200" cy="1219200"/>
          </a:xfrm>
        </p:grpSpPr>
        <p:sp>
          <p:nvSpPr>
            <p:cNvPr id="9" name="Oval 8">
              <a:extLst>
                <a:ext uri="{FF2B5EF4-FFF2-40B4-BE49-F238E27FC236}">
                  <a16:creationId xmlns:a16="http://schemas.microsoft.com/office/drawing/2014/main" id="{26698238-385E-09E2-3D49-242C6661CD07}"/>
                </a:ext>
              </a:extLst>
            </p:cNvPr>
            <p:cNvSpPr/>
            <p:nvPr/>
          </p:nvSpPr>
          <p:spPr>
            <a:xfrm>
              <a:off x="3505200" y="2819400"/>
              <a:ext cx="2743200" cy="1219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 name="Rectangle 9">
              <a:extLst>
                <a:ext uri="{FF2B5EF4-FFF2-40B4-BE49-F238E27FC236}">
                  <a16:creationId xmlns:a16="http://schemas.microsoft.com/office/drawing/2014/main" id="{24A55273-C81A-B7DE-30B2-B02B3457017F}"/>
                </a:ext>
              </a:extLst>
            </p:cNvPr>
            <p:cNvSpPr/>
            <p:nvPr/>
          </p:nvSpPr>
          <p:spPr>
            <a:xfrm>
              <a:off x="3873500" y="3124200"/>
              <a:ext cx="2070100" cy="461963"/>
            </a:xfrm>
            <a:prstGeom prst="rect">
              <a:avLst/>
            </a:prstGeom>
          </p:spPr>
          <p:txBody>
            <a:bodyPr wrap="none">
              <a:spAutoFit/>
            </a:bodyPr>
            <a:lstStyle/>
            <a:p>
              <a:pPr>
                <a:defRPr/>
              </a:pPr>
              <a:r>
                <a:rPr lang="en-US" sz="2400" dirty="0">
                  <a:latin typeface="+mn-lt"/>
                  <a:cs typeface="Arial" charset="0"/>
                </a:rPr>
                <a:t>Types of media</a:t>
              </a:r>
            </a:p>
          </p:txBody>
        </p:sp>
      </p:grpSp>
      <p:grpSp>
        <p:nvGrpSpPr>
          <p:cNvPr id="3" name="Group 23">
            <a:extLst>
              <a:ext uri="{FF2B5EF4-FFF2-40B4-BE49-F238E27FC236}">
                <a16:creationId xmlns:a16="http://schemas.microsoft.com/office/drawing/2014/main" id="{AE1D778A-7270-4F12-A01A-0F3FE28E7F7A}"/>
              </a:ext>
            </a:extLst>
          </p:cNvPr>
          <p:cNvGrpSpPr>
            <a:grpSpLocks/>
          </p:cNvGrpSpPr>
          <p:nvPr/>
        </p:nvGrpSpPr>
        <p:grpSpPr bwMode="auto">
          <a:xfrm>
            <a:off x="228600" y="2667000"/>
            <a:ext cx="2743200" cy="1219200"/>
            <a:chOff x="1219200" y="4267200"/>
            <a:chExt cx="2743200" cy="1219200"/>
          </a:xfrm>
        </p:grpSpPr>
        <p:grpSp>
          <p:nvGrpSpPr>
            <p:cNvPr id="7190" name="Group 14">
              <a:extLst>
                <a:ext uri="{FF2B5EF4-FFF2-40B4-BE49-F238E27FC236}">
                  <a16:creationId xmlns:a16="http://schemas.microsoft.com/office/drawing/2014/main" id="{870E6354-3D79-CF9B-1BCD-040798370905}"/>
                </a:ext>
              </a:extLst>
            </p:cNvPr>
            <p:cNvGrpSpPr>
              <a:grpSpLocks/>
            </p:cNvGrpSpPr>
            <p:nvPr/>
          </p:nvGrpSpPr>
          <p:grpSpPr bwMode="auto">
            <a:xfrm>
              <a:off x="1219200" y="4267200"/>
              <a:ext cx="2743200" cy="1219200"/>
              <a:chOff x="3505200" y="2819400"/>
              <a:chExt cx="2743200" cy="1219200"/>
            </a:xfrm>
          </p:grpSpPr>
          <p:sp>
            <p:nvSpPr>
              <p:cNvPr id="16" name="Oval 15">
                <a:extLst>
                  <a:ext uri="{FF2B5EF4-FFF2-40B4-BE49-F238E27FC236}">
                    <a16:creationId xmlns:a16="http://schemas.microsoft.com/office/drawing/2014/main" id="{158FE9F9-BEA0-2A7A-A1A9-75FB9A693376}"/>
                  </a:ext>
                </a:extLst>
              </p:cNvPr>
              <p:cNvSpPr/>
              <p:nvPr/>
            </p:nvSpPr>
            <p:spPr>
              <a:xfrm>
                <a:off x="3505200" y="2819400"/>
                <a:ext cx="2743200" cy="1219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7" name="Rectangle 16">
                <a:extLst>
                  <a:ext uri="{FF2B5EF4-FFF2-40B4-BE49-F238E27FC236}">
                    <a16:creationId xmlns:a16="http://schemas.microsoft.com/office/drawing/2014/main" id="{84EF80DB-00EE-8AFE-4B52-53681C84CFAB}"/>
                  </a:ext>
                </a:extLst>
              </p:cNvPr>
              <p:cNvSpPr/>
              <p:nvPr/>
            </p:nvSpPr>
            <p:spPr>
              <a:xfrm>
                <a:off x="3873500" y="3124200"/>
                <a:ext cx="184150" cy="461963"/>
              </a:xfrm>
              <a:prstGeom prst="rect">
                <a:avLst/>
              </a:prstGeom>
            </p:spPr>
            <p:txBody>
              <a:bodyPr wrap="none">
                <a:spAutoFit/>
              </a:bodyPr>
              <a:lstStyle/>
              <a:p>
                <a:pPr>
                  <a:defRPr/>
                </a:pPr>
                <a:endParaRPr lang="en-US" sz="2400" dirty="0">
                  <a:latin typeface="+mn-lt"/>
                  <a:cs typeface="Arial" charset="0"/>
                </a:endParaRPr>
              </a:p>
            </p:txBody>
          </p:sp>
        </p:grpSp>
        <p:sp>
          <p:nvSpPr>
            <p:cNvPr id="18" name="Rectangle 17">
              <a:extLst>
                <a:ext uri="{FF2B5EF4-FFF2-40B4-BE49-F238E27FC236}">
                  <a16:creationId xmlns:a16="http://schemas.microsoft.com/office/drawing/2014/main" id="{14406466-EB91-A49C-973F-5AF13513F87F}"/>
                </a:ext>
              </a:extLst>
            </p:cNvPr>
            <p:cNvSpPr/>
            <p:nvPr/>
          </p:nvSpPr>
          <p:spPr>
            <a:xfrm>
              <a:off x="1447800" y="4572000"/>
              <a:ext cx="2200275" cy="830263"/>
            </a:xfrm>
            <a:prstGeom prst="rect">
              <a:avLst/>
            </a:prstGeom>
          </p:spPr>
          <p:txBody>
            <a:bodyPr wrap="none">
              <a:spAutoFit/>
            </a:bodyPr>
            <a:lstStyle/>
            <a:p>
              <a:pPr>
                <a:defRPr/>
              </a:pPr>
              <a:r>
                <a:rPr lang="en-US" sz="2400" dirty="0">
                  <a:latin typeface="+mn-lt"/>
                  <a:cs typeface="Arial" charset="0"/>
                </a:rPr>
                <a:t>Enriched media </a:t>
              </a:r>
            </a:p>
            <a:p>
              <a:pPr>
                <a:defRPr/>
              </a:pPr>
              <a:r>
                <a:rPr lang="en-US" sz="2400" dirty="0">
                  <a:latin typeface="+mn-lt"/>
                  <a:cs typeface="Arial" charset="0"/>
                </a:rPr>
                <a:t> </a:t>
              </a:r>
            </a:p>
          </p:txBody>
        </p:sp>
      </p:grpSp>
      <p:grpSp>
        <p:nvGrpSpPr>
          <p:cNvPr id="5" name="Group 24">
            <a:extLst>
              <a:ext uri="{FF2B5EF4-FFF2-40B4-BE49-F238E27FC236}">
                <a16:creationId xmlns:a16="http://schemas.microsoft.com/office/drawing/2014/main" id="{BF772120-3DFE-FA7C-5E16-C050E0A1EB29}"/>
              </a:ext>
            </a:extLst>
          </p:cNvPr>
          <p:cNvGrpSpPr>
            <a:grpSpLocks/>
          </p:cNvGrpSpPr>
          <p:nvPr/>
        </p:nvGrpSpPr>
        <p:grpSpPr bwMode="auto">
          <a:xfrm>
            <a:off x="6248400" y="2667000"/>
            <a:ext cx="3429000" cy="1219200"/>
            <a:chOff x="6629400" y="2209800"/>
            <a:chExt cx="3429000" cy="1219200"/>
          </a:xfrm>
        </p:grpSpPr>
        <p:grpSp>
          <p:nvGrpSpPr>
            <p:cNvPr id="7186" name="Group 11">
              <a:extLst>
                <a:ext uri="{FF2B5EF4-FFF2-40B4-BE49-F238E27FC236}">
                  <a16:creationId xmlns:a16="http://schemas.microsoft.com/office/drawing/2014/main" id="{19B4D653-232D-FAF1-4D71-06B694E9B357}"/>
                </a:ext>
              </a:extLst>
            </p:cNvPr>
            <p:cNvGrpSpPr>
              <a:grpSpLocks/>
            </p:cNvGrpSpPr>
            <p:nvPr/>
          </p:nvGrpSpPr>
          <p:grpSpPr bwMode="auto">
            <a:xfrm>
              <a:off x="6629400" y="2209800"/>
              <a:ext cx="2743200" cy="1219200"/>
              <a:chOff x="3505200" y="2819400"/>
              <a:chExt cx="2743200" cy="1219200"/>
            </a:xfrm>
          </p:grpSpPr>
          <p:sp>
            <p:nvSpPr>
              <p:cNvPr id="13" name="Oval 12">
                <a:extLst>
                  <a:ext uri="{FF2B5EF4-FFF2-40B4-BE49-F238E27FC236}">
                    <a16:creationId xmlns:a16="http://schemas.microsoft.com/office/drawing/2014/main" id="{B3457648-BC2F-02BC-607C-E2D6E95DAE6A}"/>
                  </a:ext>
                </a:extLst>
              </p:cNvPr>
              <p:cNvSpPr/>
              <p:nvPr/>
            </p:nvSpPr>
            <p:spPr>
              <a:xfrm>
                <a:off x="3505200" y="2819400"/>
                <a:ext cx="2743200" cy="1219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4" name="Rectangle 13">
                <a:extLst>
                  <a:ext uri="{FF2B5EF4-FFF2-40B4-BE49-F238E27FC236}">
                    <a16:creationId xmlns:a16="http://schemas.microsoft.com/office/drawing/2014/main" id="{5B0B2976-6AA2-6A01-9439-381BEE926DD3}"/>
                  </a:ext>
                </a:extLst>
              </p:cNvPr>
              <p:cNvSpPr/>
              <p:nvPr/>
            </p:nvSpPr>
            <p:spPr>
              <a:xfrm>
                <a:off x="3873500" y="3124200"/>
                <a:ext cx="184150" cy="461963"/>
              </a:xfrm>
              <a:prstGeom prst="rect">
                <a:avLst/>
              </a:prstGeom>
            </p:spPr>
            <p:txBody>
              <a:bodyPr wrap="none">
                <a:spAutoFit/>
              </a:bodyPr>
              <a:lstStyle/>
              <a:p>
                <a:pPr>
                  <a:defRPr/>
                </a:pPr>
                <a:endParaRPr lang="en-US" sz="2400" dirty="0">
                  <a:latin typeface="+mn-lt"/>
                  <a:cs typeface="Arial" charset="0"/>
                </a:endParaRPr>
              </a:p>
            </p:txBody>
          </p:sp>
        </p:grpSp>
        <p:sp>
          <p:nvSpPr>
            <p:cNvPr id="19" name="Rectangle 18">
              <a:extLst>
                <a:ext uri="{FF2B5EF4-FFF2-40B4-BE49-F238E27FC236}">
                  <a16:creationId xmlns:a16="http://schemas.microsoft.com/office/drawing/2014/main" id="{A9065EBE-954B-AEBE-3FC6-366C4CAC4BA7}"/>
                </a:ext>
              </a:extLst>
            </p:cNvPr>
            <p:cNvSpPr/>
            <p:nvPr/>
          </p:nvSpPr>
          <p:spPr>
            <a:xfrm>
              <a:off x="6858000" y="2590800"/>
              <a:ext cx="3200400" cy="461963"/>
            </a:xfrm>
            <a:prstGeom prst="rect">
              <a:avLst/>
            </a:prstGeom>
          </p:spPr>
          <p:txBody>
            <a:bodyPr>
              <a:spAutoFit/>
            </a:bodyPr>
            <a:lstStyle/>
            <a:p>
              <a:pPr>
                <a:defRPr/>
              </a:pPr>
              <a:r>
                <a:rPr lang="en-US" sz="2400" dirty="0">
                  <a:latin typeface="+mn-lt"/>
                  <a:cs typeface="Arial" charset="0"/>
                </a:rPr>
                <a:t>Differential media</a:t>
              </a:r>
            </a:p>
          </p:txBody>
        </p:sp>
      </p:grpSp>
      <p:grpSp>
        <p:nvGrpSpPr>
          <p:cNvPr id="7" name="Group 20">
            <a:extLst>
              <a:ext uri="{FF2B5EF4-FFF2-40B4-BE49-F238E27FC236}">
                <a16:creationId xmlns:a16="http://schemas.microsoft.com/office/drawing/2014/main" id="{27285065-7AFE-8A07-60B0-98B9B5DCE20D}"/>
              </a:ext>
            </a:extLst>
          </p:cNvPr>
          <p:cNvGrpSpPr>
            <a:grpSpLocks/>
          </p:cNvGrpSpPr>
          <p:nvPr/>
        </p:nvGrpSpPr>
        <p:grpSpPr bwMode="auto">
          <a:xfrm>
            <a:off x="3200400" y="2819400"/>
            <a:ext cx="2743200" cy="1219200"/>
            <a:chOff x="3505200" y="2819400"/>
            <a:chExt cx="2743200" cy="1219200"/>
          </a:xfrm>
        </p:grpSpPr>
        <p:sp>
          <p:nvSpPr>
            <p:cNvPr id="22" name="Oval 21">
              <a:extLst>
                <a:ext uri="{FF2B5EF4-FFF2-40B4-BE49-F238E27FC236}">
                  <a16:creationId xmlns:a16="http://schemas.microsoft.com/office/drawing/2014/main" id="{AAE1CA1B-6292-33FD-DA44-8ED5FFCE9F54}"/>
                </a:ext>
              </a:extLst>
            </p:cNvPr>
            <p:cNvSpPr/>
            <p:nvPr/>
          </p:nvSpPr>
          <p:spPr>
            <a:xfrm>
              <a:off x="3505200" y="2819400"/>
              <a:ext cx="2743200" cy="1219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3" name="Rectangle 22">
              <a:extLst>
                <a:ext uri="{FF2B5EF4-FFF2-40B4-BE49-F238E27FC236}">
                  <a16:creationId xmlns:a16="http://schemas.microsoft.com/office/drawing/2014/main" id="{01E9573F-7E42-DA87-70F2-B5E0568EA6D5}"/>
                </a:ext>
              </a:extLst>
            </p:cNvPr>
            <p:cNvSpPr/>
            <p:nvPr/>
          </p:nvSpPr>
          <p:spPr>
            <a:xfrm>
              <a:off x="3873500" y="3124200"/>
              <a:ext cx="2144713" cy="461963"/>
            </a:xfrm>
            <a:prstGeom prst="rect">
              <a:avLst/>
            </a:prstGeom>
          </p:spPr>
          <p:txBody>
            <a:bodyPr wrap="none">
              <a:spAutoFit/>
            </a:bodyPr>
            <a:lstStyle/>
            <a:p>
              <a:pPr>
                <a:defRPr/>
              </a:pPr>
              <a:r>
                <a:rPr lang="en-US" sz="2400" dirty="0">
                  <a:latin typeface="+mn-lt"/>
                  <a:cs typeface="Arial" charset="0"/>
                </a:rPr>
                <a:t>Selective media</a:t>
              </a:r>
            </a:p>
          </p:txBody>
        </p:sp>
      </p:grpSp>
      <p:cxnSp>
        <p:nvCxnSpPr>
          <p:cNvPr id="27" name="Straight Arrow Connector 26">
            <a:extLst>
              <a:ext uri="{FF2B5EF4-FFF2-40B4-BE49-F238E27FC236}">
                <a16:creationId xmlns:a16="http://schemas.microsoft.com/office/drawing/2014/main" id="{6977E2B8-4861-101D-F67A-8928A72E2476}"/>
              </a:ext>
            </a:extLst>
          </p:cNvPr>
          <p:cNvCxnSpPr>
            <a:stCxn id="9" idx="4"/>
            <a:endCxn id="16" idx="0"/>
          </p:cNvCxnSpPr>
          <p:nvPr/>
        </p:nvCxnSpPr>
        <p:spPr>
          <a:xfrm flipH="1">
            <a:off x="1600200" y="2057400"/>
            <a:ext cx="2971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DA8EA5-FDA6-E637-E06C-9589FBE84C16}"/>
              </a:ext>
            </a:extLst>
          </p:cNvPr>
          <p:cNvCxnSpPr>
            <a:stCxn id="9" idx="4"/>
            <a:endCxn id="22" idx="0"/>
          </p:cNvCxnSpPr>
          <p:nvPr/>
        </p:nvCxnSpPr>
        <p:spPr>
          <a:xfrm>
            <a:off x="4572000" y="2057400"/>
            <a:ext cx="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D8887D6-11A2-F93F-6C8C-404C5B282843}"/>
              </a:ext>
            </a:extLst>
          </p:cNvPr>
          <p:cNvCxnSpPr>
            <a:stCxn id="9" idx="4"/>
            <a:endCxn id="13" idx="0"/>
          </p:cNvCxnSpPr>
          <p:nvPr/>
        </p:nvCxnSpPr>
        <p:spPr>
          <a:xfrm>
            <a:off x="4572000" y="2057400"/>
            <a:ext cx="3048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18" name="Rectangle 22">
            <a:extLst>
              <a:ext uri="{FF2B5EF4-FFF2-40B4-BE49-F238E27FC236}">
                <a16:creationId xmlns:a16="http://schemas.microsoft.com/office/drawing/2014/main" id="{89D7189E-805C-EB1A-DF5C-93F2461418BC}"/>
              </a:ext>
            </a:extLst>
          </p:cNvPr>
          <p:cNvSpPr>
            <a:spLocks noChangeArrowheads="1"/>
          </p:cNvSpPr>
          <p:nvPr/>
        </p:nvSpPr>
        <p:spPr bwMode="auto">
          <a:xfrm>
            <a:off x="381000" y="4383088"/>
            <a:ext cx="2438400" cy="2032000"/>
          </a:xfrm>
          <a:prstGeom prst="rect">
            <a:avLst/>
          </a:prstGeom>
          <a:noFill/>
          <a:ln w="9525">
            <a:noFill/>
            <a:miter lim="800000"/>
            <a:headEnd/>
            <a:tailEnd/>
          </a:ln>
          <a:effectLst/>
        </p:spPr>
        <p:txBody>
          <a:bodyPr lIns="91440" tIns="45720" rIns="91440" bIns="45720" anchor="ctr">
            <a:spAutoFit/>
          </a:bodyPr>
          <a:lstStyle/>
          <a:p>
            <a:pPr eaLnBrk="0" hangingPunct="0">
              <a:defRPr/>
            </a:pPr>
            <a:r>
              <a:rPr lang="en-US" dirty="0">
                <a:latin typeface="+mn-lt"/>
                <a:ea typeface="Calibri" pitchFamily="34" charset="0"/>
              </a:rPr>
              <a:t>contains specific growth factors needed by fastidious bacteria to  support their growth. Examples</a:t>
            </a:r>
          </a:p>
          <a:p>
            <a:pPr eaLnBrk="0" hangingPunct="0">
              <a:buFontTx/>
              <a:buChar char="-"/>
              <a:defRPr/>
            </a:pPr>
            <a:r>
              <a:rPr lang="en-US" dirty="0">
                <a:latin typeface="+mn-lt"/>
                <a:ea typeface="Calibri" pitchFamily="34" charset="0"/>
                <a:cs typeface="Arial"/>
              </a:rPr>
              <a:t>blood agar</a:t>
            </a:r>
          </a:p>
          <a:p>
            <a:pPr eaLnBrk="0" hangingPunct="0">
              <a:buFontTx/>
              <a:buChar char="-"/>
              <a:defRPr/>
            </a:pPr>
            <a:r>
              <a:rPr lang="en-US" dirty="0">
                <a:latin typeface="+mn-lt"/>
                <a:ea typeface="Calibri" pitchFamily="34" charset="0"/>
                <a:cs typeface="Arial"/>
              </a:rPr>
              <a:t>chocolate agar</a:t>
            </a:r>
            <a:endParaRPr lang="en-US" dirty="0">
              <a:latin typeface="+mn-lt"/>
              <a:cs typeface="Arial"/>
            </a:endParaRPr>
          </a:p>
        </p:txBody>
      </p:sp>
      <p:cxnSp>
        <p:nvCxnSpPr>
          <p:cNvPr id="25" name="Straight Arrow Connector 24">
            <a:extLst>
              <a:ext uri="{FF2B5EF4-FFF2-40B4-BE49-F238E27FC236}">
                <a16:creationId xmlns:a16="http://schemas.microsoft.com/office/drawing/2014/main" id="{AFB42267-C5FF-3B26-6428-2518C163361E}"/>
              </a:ext>
            </a:extLst>
          </p:cNvPr>
          <p:cNvCxnSpPr>
            <a:stCxn id="16" idx="4"/>
            <a:endCxn id="4118" idx="0"/>
          </p:cNvCxnSpPr>
          <p:nvPr/>
        </p:nvCxnSpPr>
        <p:spPr>
          <a:xfrm>
            <a:off x="1600200" y="3886200"/>
            <a:ext cx="0" cy="496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5C70C4E-66AF-22CA-978E-B9675DDF085A}"/>
              </a:ext>
            </a:extLst>
          </p:cNvPr>
          <p:cNvSpPr/>
          <p:nvPr/>
        </p:nvSpPr>
        <p:spPr>
          <a:xfrm>
            <a:off x="2975344" y="4648200"/>
            <a:ext cx="3196856" cy="923330"/>
          </a:xfrm>
          <a:prstGeom prst="rect">
            <a:avLst/>
          </a:prstGeom>
        </p:spPr>
        <p:txBody>
          <a:bodyPr wrap="square" lIns="91440" tIns="45720" rIns="91440" bIns="45720" anchor="t">
            <a:spAutoFit/>
          </a:bodyPr>
          <a:lstStyle/>
          <a:p>
            <a:pPr algn="ctr">
              <a:defRPr/>
            </a:pPr>
            <a:r>
              <a:rPr lang="en-US" dirty="0">
                <a:latin typeface="+mn-lt"/>
                <a:ea typeface="Calibri" pitchFamily="34" charset="0"/>
              </a:rPr>
              <a:t>used to select (isolate)</a:t>
            </a:r>
          </a:p>
          <a:p>
            <a:pPr algn="ctr">
              <a:defRPr/>
            </a:pPr>
            <a:r>
              <a:rPr lang="en-US" dirty="0">
                <a:latin typeface="+mn-lt"/>
                <a:ea typeface="Calibri" pitchFamily="34" charset="0"/>
                <a:cs typeface="Arial"/>
              </a:rPr>
              <a:t> specific group of bacteria.</a:t>
            </a:r>
            <a:r>
              <a:rPr lang="en-US" dirty="0">
                <a:latin typeface="Corbel"/>
                <a:ea typeface="Calibri" pitchFamily="34" charset="0"/>
                <a:cs typeface="Arial"/>
              </a:rPr>
              <a:t> </a:t>
            </a:r>
            <a:endParaRPr lang="en-US" dirty="0">
              <a:latin typeface="Arial"/>
              <a:ea typeface="Calibri" pitchFamily="34" charset="0"/>
            </a:endParaRPr>
          </a:p>
          <a:p>
            <a:pPr algn="ctr">
              <a:defRPr/>
            </a:pPr>
            <a:endParaRPr lang="en-US" dirty="0">
              <a:cs typeface="Arial"/>
            </a:endParaRPr>
          </a:p>
        </p:txBody>
      </p:sp>
      <p:cxnSp>
        <p:nvCxnSpPr>
          <p:cNvPr id="32" name="Straight Arrow Connector 31">
            <a:extLst>
              <a:ext uri="{FF2B5EF4-FFF2-40B4-BE49-F238E27FC236}">
                <a16:creationId xmlns:a16="http://schemas.microsoft.com/office/drawing/2014/main" id="{8B730E90-639B-4D70-E21B-EC36E75225C0}"/>
              </a:ext>
            </a:extLst>
          </p:cNvPr>
          <p:cNvCxnSpPr>
            <a:stCxn id="22" idx="4"/>
          </p:cNvCxnSpPr>
          <p:nvPr/>
        </p:nvCxnSpPr>
        <p:spPr>
          <a:xfrm>
            <a:off x="4572000" y="40386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1C53AB6-F06A-4711-B4CD-098F370F6030}"/>
              </a:ext>
            </a:extLst>
          </p:cNvPr>
          <p:cNvSpPr/>
          <p:nvPr/>
        </p:nvSpPr>
        <p:spPr>
          <a:xfrm>
            <a:off x="6324600" y="4743450"/>
            <a:ext cx="2667000" cy="2031325"/>
          </a:xfrm>
          <a:prstGeom prst="rect">
            <a:avLst/>
          </a:prstGeom>
        </p:spPr>
        <p:txBody>
          <a:bodyPr lIns="91440" tIns="45720" rIns="91440" bIns="45720" anchor="t">
            <a:spAutoFit/>
          </a:bodyPr>
          <a:lstStyle/>
          <a:p>
            <a:pPr>
              <a:defRPr/>
            </a:pPr>
            <a:r>
              <a:rPr lang="en-US" dirty="0">
                <a:latin typeface="+mn-lt"/>
                <a:ea typeface="Calibri" pitchFamily="34" charset="0"/>
              </a:rPr>
              <a:t>these can distinguish among morphologically and biochemically related groups of organisms.</a:t>
            </a:r>
          </a:p>
          <a:p>
            <a:pPr>
              <a:defRPr/>
            </a:pPr>
            <a:endParaRPr lang="en-US" dirty="0">
              <a:latin typeface="Corbel"/>
              <a:cs typeface="Arial"/>
            </a:endParaRPr>
          </a:p>
          <a:p>
            <a:pPr>
              <a:defRPr/>
            </a:pPr>
            <a:endParaRPr lang="en-US" dirty="0">
              <a:latin typeface="Arial"/>
              <a:cs typeface="Arial"/>
            </a:endParaRPr>
          </a:p>
          <a:p>
            <a:pPr>
              <a:defRPr/>
            </a:pPr>
            <a:endParaRPr lang="en-US" dirty="0"/>
          </a:p>
        </p:txBody>
      </p:sp>
      <p:cxnSp>
        <p:nvCxnSpPr>
          <p:cNvPr id="36" name="Straight Arrow Connector 35">
            <a:extLst>
              <a:ext uri="{FF2B5EF4-FFF2-40B4-BE49-F238E27FC236}">
                <a16:creationId xmlns:a16="http://schemas.microsoft.com/office/drawing/2014/main" id="{E90B223F-FE59-77BF-D7B8-3595BDEC892B}"/>
              </a:ext>
            </a:extLst>
          </p:cNvPr>
          <p:cNvCxnSpPr>
            <a:stCxn id="13" idx="4"/>
            <a:endCxn id="34" idx="0"/>
          </p:cNvCxnSpPr>
          <p:nvPr/>
        </p:nvCxnSpPr>
        <p:spPr>
          <a:xfrm>
            <a:off x="7620000" y="3886200"/>
            <a:ext cx="38100"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par>
                                <p:cTn id="18" presetID="3"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118"/>
                                        </p:tgtEl>
                                        <p:attrNameLst>
                                          <p:attrName>style.visibility</p:attrName>
                                        </p:attrNameLst>
                                      </p:cBhvr>
                                      <p:to>
                                        <p:strVal val="visible"/>
                                      </p:to>
                                    </p:set>
                                    <p:animEffect transition="in" filter="blinds(horizontal)">
                                      <p:cBhvr>
                                        <p:cTn id="28" dur="500"/>
                                        <p:tgtEl>
                                          <p:spTgt spid="41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linds(horizontal)">
                                      <p:cBhvr>
                                        <p:cTn id="33" dur="500"/>
                                        <p:tgtEl>
                                          <p:spTgt spid="29"/>
                                        </p:tgtEl>
                                      </p:cBhvr>
                                    </p:animEffect>
                                  </p:childTnLst>
                                </p:cTn>
                              </p:par>
                              <p:par>
                                <p:cTn id="34" presetID="3"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linds(horizontal)">
                                      <p:cBhvr>
                                        <p:cTn id="41" dur="500"/>
                                        <p:tgtEl>
                                          <p:spTgt spid="3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linds(horizontal)">
                                      <p:cBhvr>
                                        <p:cTn id="44" dur="500"/>
                                        <p:tgtEl>
                                          <p:spTgt spid="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linds(horizontal)">
                                      <p:cBhvr>
                                        <p:cTn id="49" dur="500"/>
                                        <p:tgtEl>
                                          <p:spTgt spid="31"/>
                                        </p:tgtEl>
                                      </p:cBhvr>
                                    </p:animEffect>
                                  </p:childTnLst>
                                </p:cTn>
                              </p:par>
                              <p:par>
                                <p:cTn id="50" presetID="3" presetClass="entr" presetSubtype="1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linds(horizontal)">
                                      <p:cBhvr>
                                        <p:cTn id="52" dur="500"/>
                                        <p:tgtEl>
                                          <p:spTgt spid="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linds(horizontal)">
                                      <p:cBhvr>
                                        <p:cTn id="57" dur="500"/>
                                        <p:tgtEl>
                                          <p:spTgt spid="3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linds(horizontal)">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118" grpId="0"/>
      <p:bldP spid="28"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a:extLst>
              <a:ext uri="{FF2B5EF4-FFF2-40B4-BE49-F238E27FC236}">
                <a16:creationId xmlns:a16="http://schemas.microsoft.com/office/drawing/2014/main" id="{EEDB210B-0AC8-0830-67E0-8C8E95053FDD}"/>
              </a:ext>
            </a:extLst>
          </p:cNvPr>
          <p:cNvSpPr>
            <a:spLocks noGrp="1"/>
          </p:cNvSpPr>
          <p:nvPr>
            <p:ph type="title"/>
          </p:nvPr>
        </p:nvSpPr>
        <p:spPr>
          <a:xfrm>
            <a:off x="457200" y="-304800"/>
            <a:ext cx="8229600" cy="1143000"/>
          </a:xfrm>
        </p:spPr>
        <p:txBody>
          <a:bodyPr/>
          <a:lstStyle/>
          <a:p>
            <a:r>
              <a:rPr lang="en-US" altLang="en-US" sz="3200" b="1">
                <a:solidFill>
                  <a:srgbClr val="FF0000"/>
                </a:solidFill>
              </a:rPr>
              <a:t>Overview of bacterial infections</a:t>
            </a:r>
          </a:p>
        </p:txBody>
      </p:sp>
      <p:pic>
        <p:nvPicPr>
          <p:cNvPr id="8195" name="Picture 3">
            <a:extLst>
              <a:ext uri="{FF2B5EF4-FFF2-40B4-BE49-F238E27FC236}">
                <a16:creationId xmlns:a16="http://schemas.microsoft.com/office/drawing/2014/main" id="{3C0234FF-B1E1-A26F-1D41-092165F26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6294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44B53FF-844A-4753-2A7C-401B5D9C9806}"/>
              </a:ext>
            </a:extLst>
          </p:cNvPr>
          <p:cNvSpPr/>
          <p:nvPr/>
        </p:nvSpPr>
        <p:spPr>
          <a:xfrm>
            <a:off x="5715000" y="5410200"/>
            <a:ext cx="2209800" cy="1371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1290</Words>
  <Application>Microsoft Office PowerPoint</Application>
  <PresentationFormat>On-screen Show (4:3)</PresentationFormat>
  <Paragraphs>251</Paragraphs>
  <Slides>39</Slides>
  <Notes>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Basis</vt:lpstr>
      <vt:lpstr>Types of Culture Media Mathhar ahmad abu morad   MD Department of Microbiology and immunology  Faculty of Medicine, Mu’tah University Lab 4  </vt:lpstr>
      <vt:lpstr>Purpose</vt:lpstr>
      <vt:lpstr>PowerPoint Presentation</vt:lpstr>
      <vt:lpstr>PowerPoint Presentation</vt:lpstr>
      <vt:lpstr>Overview of bacterial infections</vt:lpstr>
      <vt:lpstr>PowerPoint Presentation</vt:lpstr>
      <vt:lpstr>PowerPoint Presentation</vt:lpstr>
      <vt:lpstr>Types of media</vt:lpstr>
      <vt:lpstr>Overview of bacterial infections</vt:lpstr>
      <vt:lpstr>PowerPoint Presentation</vt:lpstr>
      <vt:lpstr>PowerPoint Presentation</vt:lpstr>
      <vt:lpstr>PowerPoint Presentation</vt:lpstr>
      <vt:lpstr>PowerPoint Presentation</vt:lpstr>
      <vt:lpstr>Blood agar (BA)</vt:lpstr>
      <vt:lpstr>PowerPoint Presentation</vt:lpstr>
      <vt:lpstr>PowerPoint Presentation</vt:lpstr>
      <vt:lpstr>PowerPoint Presentation</vt:lpstr>
      <vt:lpstr>PowerPoint Presentation</vt:lpstr>
      <vt:lpstr>Mannitol salt agar</vt:lpstr>
      <vt:lpstr>Mannitol salt agar</vt:lpstr>
      <vt:lpstr>Overview of bacterial infections</vt:lpstr>
      <vt:lpstr>Processing of stool samples </vt:lpstr>
      <vt:lpstr>Salmonella -Shigella agar (SS agar) </vt:lpstr>
      <vt:lpstr>Salmonella Shigella agar (SS agar) </vt:lpstr>
      <vt:lpstr>Salmonella Shigella agar (SS agar) </vt:lpstr>
      <vt:lpstr>Overview of bacterial infections</vt:lpstr>
      <vt:lpstr>Cholera identification</vt:lpstr>
      <vt:lpstr>Cholera  identification</vt:lpstr>
      <vt:lpstr>Cholera  identification</vt:lpstr>
      <vt:lpstr>Overview of bacterial infections</vt:lpstr>
      <vt:lpstr>Löwenstein–Jensen (LJ) medium  </vt:lpstr>
      <vt:lpstr>Löwenstein–Jensen (LJ) medium  </vt:lpstr>
      <vt:lpstr>PowerPoint Presentation</vt:lpstr>
      <vt:lpstr>Anaerobic jars </vt:lpstr>
      <vt:lpstr>Löffler's medium </vt:lpstr>
      <vt:lpstr>Overview of bacterial infections</vt:lpstr>
      <vt:lpstr>PowerPoint Presentation</vt:lpstr>
      <vt:lpstr>Chocolate agar</vt:lpstr>
      <vt:lpstr>PowerPoint Presentation</vt:lpstr>
    </vt:vector>
  </TitlesOfParts>
  <Company>MPIIB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Culture Media </dc:title>
  <dc:creator>mohammad</dc:creator>
  <cp:lastModifiedBy>mohammad</cp:lastModifiedBy>
  <cp:revision>434</cp:revision>
  <dcterms:created xsi:type="dcterms:W3CDTF">2014-10-30T07:03:08Z</dcterms:created>
  <dcterms:modified xsi:type="dcterms:W3CDTF">2022-11-06T09:45:18Z</dcterms:modified>
</cp:coreProperties>
</file>