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62" r:id="rId2"/>
  </p:sldMasterIdLst>
  <p:notesMasterIdLst>
    <p:notesMasterId r:id="rId30"/>
  </p:notesMasterIdLst>
  <p:sldIdLst>
    <p:sldId id="256" r:id="rId3"/>
    <p:sldId id="297" r:id="rId4"/>
    <p:sldId id="298" r:id="rId5"/>
    <p:sldId id="302" r:id="rId6"/>
    <p:sldId id="336" r:id="rId7"/>
    <p:sldId id="337" r:id="rId8"/>
    <p:sldId id="338" r:id="rId9"/>
    <p:sldId id="270" r:id="rId10"/>
    <p:sldId id="283" r:id="rId11"/>
    <p:sldId id="299" r:id="rId12"/>
    <p:sldId id="300" r:id="rId13"/>
    <p:sldId id="339" r:id="rId14"/>
    <p:sldId id="340" r:id="rId15"/>
    <p:sldId id="341" r:id="rId16"/>
    <p:sldId id="342" r:id="rId17"/>
    <p:sldId id="284" r:id="rId18"/>
    <p:sldId id="309" r:id="rId19"/>
    <p:sldId id="311" r:id="rId20"/>
    <p:sldId id="312" r:id="rId21"/>
    <p:sldId id="317" r:id="rId22"/>
    <p:sldId id="318" r:id="rId23"/>
    <p:sldId id="319" r:id="rId24"/>
    <p:sldId id="346" r:id="rId25"/>
    <p:sldId id="347" r:id="rId26"/>
    <p:sldId id="326" r:id="rId27"/>
    <p:sldId id="345" r:id="rId28"/>
    <p:sldId id="348"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autoAdjust="0"/>
  </p:normalViewPr>
  <p:slideViewPr>
    <p:cSldViewPr>
      <p:cViewPr varScale="1">
        <p:scale>
          <a:sx n="63" d="100"/>
          <a:sy n="63" d="100"/>
        </p:scale>
        <p:origin x="160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9F3D2-2970-CDA8-43DF-89E154B5D08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CN"/>
          </a:p>
        </p:txBody>
      </p:sp>
      <p:sp>
        <p:nvSpPr>
          <p:cNvPr id="3" name="Date Placeholder 2">
            <a:extLst>
              <a:ext uri="{FF2B5EF4-FFF2-40B4-BE49-F238E27FC236}">
                <a16:creationId xmlns:a16="http://schemas.microsoft.com/office/drawing/2014/main" id="{A7CE61D2-388D-0EF0-D40A-CB94FC926C22}"/>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1AE4FC9-6004-4619-B528-7B9349421F9B}" type="datetime1">
              <a:rPr lang="en-US" altLang="zh-CN"/>
              <a:pPr>
                <a:defRPr/>
              </a:pPr>
              <a:t>12/7/2024</a:t>
            </a:fld>
            <a:endParaRPr lang="en-US" altLang="zh-CN"/>
          </a:p>
        </p:txBody>
      </p:sp>
      <p:sp>
        <p:nvSpPr>
          <p:cNvPr id="17412" name="Slide Image Placeholder 3">
            <a:extLst>
              <a:ext uri="{FF2B5EF4-FFF2-40B4-BE49-F238E27FC236}">
                <a16:creationId xmlns:a16="http://schemas.microsoft.com/office/drawing/2014/main" id="{1FFA9158-F4D9-2E58-82D1-59BB28526BDD}"/>
              </a:ext>
            </a:extLst>
          </p:cNvPr>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7" name="Notes Placeholder 4">
            <a:extLst>
              <a:ext uri="{FF2B5EF4-FFF2-40B4-BE49-F238E27FC236}">
                <a16:creationId xmlns:a16="http://schemas.microsoft.com/office/drawing/2014/main" id="{6F9B5BDD-3D06-4C21-6727-C532D6697063}"/>
              </a:ext>
            </a:extLst>
          </p:cNvPr>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 name="Footer Placeholder 5">
            <a:extLst>
              <a:ext uri="{FF2B5EF4-FFF2-40B4-BE49-F238E27FC236}">
                <a16:creationId xmlns:a16="http://schemas.microsoft.com/office/drawing/2014/main" id="{2B2620B8-4053-D8F6-4211-2C5639568BE7}"/>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CN"/>
          </a:p>
        </p:txBody>
      </p:sp>
      <p:sp>
        <p:nvSpPr>
          <p:cNvPr id="7" name="Slide Number Placeholder 6">
            <a:extLst>
              <a:ext uri="{FF2B5EF4-FFF2-40B4-BE49-F238E27FC236}">
                <a16:creationId xmlns:a16="http://schemas.microsoft.com/office/drawing/2014/main" id="{C1822AFD-9A81-4BE1-A253-487B9653C09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9659E54-D69C-4B85-8D8A-4D242CD2FFBE}"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26A29C8-1990-4353-B108-AABE11F03711}"/>
              </a:ext>
            </a:extLst>
          </p:cNvPr>
          <p:cNvSpPr>
            <a:spLocks noGrp="1" noRot="1" noChangeAspect="1" noChangeArrowheads="1" noTextEdit="1"/>
          </p:cNvSpPr>
          <p:nvPr>
            <p:ph type="sldImg" idx="4294967295"/>
          </p:nvPr>
        </p:nvSpPr>
        <p:spPr>
          <a:ln>
            <a:miter lim="800000"/>
          </a:ln>
        </p:spPr>
      </p:sp>
      <p:sp>
        <p:nvSpPr>
          <p:cNvPr id="22531" name="Text Placeholder 2">
            <a:extLst>
              <a:ext uri="{FF2B5EF4-FFF2-40B4-BE49-F238E27FC236}">
                <a16:creationId xmlns:a16="http://schemas.microsoft.com/office/drawing/2014/main" id="{172697EC-E03B-0FAF-1F6C-C62E0E163C00}"/>
              </a:ext>
            </a:extLst>
          </p:cNvPr>
          <p:cNvSpPr>
            <a:spLocks noGrp="1" noChangeArrowheads="1"/>
          </p:cNvSpPr>
          <p:nvPr>
            <p:ph type="body" idx="4294967295"/>
          </p:nvPr>
        </p:nvSpPr>
        <p:spPr/>
        <p:txBody>
          <a:bodyPr/>
          <a:lstStyle/>
          <a:p>
            <a:pPr eaLnBrk="1" hangingPunct="1"/>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F357B86-5EA6-C7FF-1A78-F1DA5129BF1F}"/>
              </a:ext>
            </a:extLst>
          </p:cNvPr>
          <p:cNvSpPr>
            <a:spLocks noGrp="1" noRot="1" noChangeAspect="1" noChangeArrowheads="1" noTextEdit="1"/>
          </p:cNvSpPr>
          <p:nvPr>
            <p:ph type="sldImg" idx="4294967295"/>
          </p:nvPr>
        </p:nvSpPr>
        <p:spPr>
          <a:ln>
            <a:miter lim="800000"/>
          </a:ln>
        </p:spPr>
      </p:sp>
      <p:sp>
        <p:nvSpPr>
          <p:cNvPr id="27651" name="Text Placeholder 2">
            <a:extLst>
              <a:ext uri="{FF2B5EF4-FFF2-40B4-BE49-F238E27FC236}">
                <a16:creationId xmlns:a16="http://schemas.microsoft.com/office/drawing/2014/main" id="{15007410-DCEE-9FEB-DCAD-BC932633A722}"/>
              </a:ext>
            </a:extLst>
          </p:cNvPr>
          <p:cNvSpPr>
            <a:spLocks noGrp="1" noChangeArrowheads="1"/>
          </p:cNvSpPr>
          <p:nvPr>
            <p:ph type="body" idx="4294967295"/>
          </p:nvPr>
        </p:nvSpPr>
        <p:spPr/>
        <p:txBody>
          <a:bodyPr/>
          <a:lstStyle/>
          <a:p>
            <a:pPr eaLnBrk="1" hangingPunct="1"/>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1"/>
              <a:t>Click to edit Master subtitle style</a:t>
            </a:r>
          </a:p>
        </p:txBody>
      </p:sp>
      <p:sp>
        <p:nvSpPr>
          <p:cNvPr id="4" name="Date Placeholder 1027">
            <a:extLst>
              <a:ext uri="{FF2B5EF4-FFF2-40B4-BE49-F238E27FC236}">
                <a16:creationId xmlns:a16="http://schemas.microsoft.com/office/drawing/2014/main" id="{748AD461-3509-4E1B-9DA0-04A98ECC9D05}"/>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1028">
            <a:extLst>
              <a:ext uri="{FF2B5EF4-FFF2-40B4-BE49-F238E27FC236}">
                <a16:creationId xmlns:a16="http://schemas.microsoft.com/office/drawing/2014/main" id="{B891CDEA-6DC6-3F88-9409-03190A2A318A}"/>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1029">
            <a:extLst>
              <a:ext uri="{FF2B5EF4-FFF2-40B4-BE49-F238E27FC236}">
                <a16:creationId xmlns:a16="http://schemas.microsoft.com/office/drawing/2014/main" id="{902D22CD-B326-45F8-5260-C1F04D2493BE}"/>
              </a:ext>
            </a:extLst>
          </p:cNvPr>
          <p:cNvSpPr>
            <a:spLocks noGrp="1"/>
          </p:cNvSpPr>
          <p:nvPr>
            <p:ph type="sldNum" sz="quarter" idx="12"/>
          </p:nvPr>
        </p:nvSpPr>
        <p:spPr/>
        <p:txBody>
          <a:bodyPr/>
          <a:lstStyle>
            <a:lvl1pPr>
              <a:defRPr/>
            </a:lvl1pPr>
          </a:lstStyle>
          <a:p>
            <a:fld id="{46D90CAC-060C-4489-8688-EDD6E66B89D3}" type="slidenum">
              <a:rPr altLang="en-US"/>
              <a:pPr/>
              <a:t>‹#›</a:t>
            </a:fld>
            <a:endParaRPr lang="en-US" altLang="en-US"/>
          </a:p>
        </p:txBody>
      </p:sp>
    </p:spTree>
    <p:extLst>
      <p:ext uri="{BB962C8B-B14F-4D97-AF65-F5344CB8AC3E}">
        <p14:creationId xmlns:p14="http://schemas.microsoft.com/office/powerpoint/2010/main" val="201275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1027">
            <a:extLst>
              <a:ext uri="{FF2B5EF4-FFF2-40B4-BE49-F238E27FC236}">
                <a16:creationId xmlns:a16="http://schemas.microsoft.com/office/drawing/2014/main" id="{C5EDEE4E-EB17-89CF-DF36-26D62B63B579}"/>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1028">
            <a:extLst>
              <a:ext uri="{FF2B5EF4-FFF2-40B4-BE49-F238E27FC236}">
                <a16:creationId xmlns:a16="http://schemas.microsoft.com/office/drawing/2014/main" id="{FDF42398-6B59-86E2-3F42-84CE4E85F1E1}"/>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1029">
            <a:extLst>
              <a:ext uri="{FF2B5EF4-FFF2-40B4-BE49-F238E27FC236}">
                <a16:creationId xmlns:a16="http://schemas.microsoft.com/office/drawing/2014/main" id="{2DD6CD96-1173-A01F-55CB-45B5C00AE3E0}"/>
              </a:ext>
            </a:extLst>
          </p:cNvPr>
          <p:cNvSpPr>
            <a:spLocks noGrp="1"/>
          </p:cNvSpPr>
          <p:nvPr>
            <p:ph type="sldNum" sz="quarter" idx="12"/>
          </p:nvPr>
        </p:nvSpPr>
        <p:spPr/>
        <p:txBody>
          <a:bodyPr/>
          <a:lstStyle>
            <a:lvl1pPr>
              <a:defRPr/>
            </a:lvl1pPr>
          </a:lstStyle>
          <a:p>
            <a:fld id="{7BF2E678-73D1-451D-A20F-257FAA233F70}" type="slidenum">
              <a:rPr altLang="en-US"/>
              <a:pPr/>
              <a:t>‹#›</a:t>
            </a:fld>
            <a:endParaRPr lang="en-US" altLang="en-US"/>
          </a:p>
        </p:txBody>
      </p:sp>
    </p:spTree>
    <p:extLst>
      <p:ext uri="{BB962C8B-B14F-4D97-AF65-F5344CB8AC3E}">
        <p14:creationId xmlns:p14="http://schemas.microsoft.com/office/powerpoint/2010/main" val="33747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1027">
            <a:extLst>
              <a:ext uri="{FF2B5EF4-FFF2-40B4-BE49-F238E27FC236}">
                <a16:creationId xmlns:a16="http://schemas.microsoft.com/office/drawing/2014/main" id="{FD27091F-70BF-71AA-417E-06380979ACB1}"/>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1028">
            <a:extLst>
              <a:ext uri="{FF2B5EF4-FFF2-40B4-BE49-F238E27FC236}">
                <a16:creationId xmlns:a16="http://schemas.microsoft.com/office/drawing/2014/main" id="{FFD7D3C5-6315-ED4F-83DC-B323EAC6A66B}"/>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1029">
            <a:extLst>
              <a:ext uri="{FF2B5EF4-FFF2-40B4-BE49-F238E27FC236}">
                <a16:creationId xmlns:a16="http://schemas.microsoft.com/office/drawing/2014/main" id="{412097FF-8E57-7582-5ABD-5E35DC936B8E}"/>
              </a:ext>
            </a:extLst>
          </p:cNvPr>
          <p:cNvSpPr>
            <a:spLocks noGrp="1"/>
          </p:cNvSpPr>
          <p:nvPr>
            <p:ph type="sldNum" sz="quarter" idx="12"/>
          </p:nvPr>
        </p:nvSpPr>
        <p:spPr/>
        <p:txBody>
          <a:bodyPr/>
          <a:lstStyle>
            <a:lvl1pPr>
              <a:defRPr/>
            </a:lvl1pPr>
          </a:lstStyle>
          <a:p>
            <a:fld id="{0B2CA599-CDAD-40F5-A021-4591C0E48580}" type="slidenum">
              <a:rPr altLang="en-US"/>
              <a:pPr/>
              <a:t>‹#›</a:t>
            </a:fld>
            <a:endParaRPr lang="en-US" altLang="en-US"/>
          </a:p>
        </p:txBody>
      </p:sp>
    </p:spTree>
    <p:extLst>
      <p:ext uri="{BB962C8B-B14F-4D97-AF65-F5344CB8AC3E}">
        <p14:creationId xmlns:p14="http://schemas.microsoft.com/office/powerpoint/2010/main" val="148283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B01D9717-60C8-97CE-ADE6-B212CC7133E9}"/>
              </a:ext>
            </a:extLst>
          </p:cNvPr>
          <p:cNvGrpSpPr>
            <a:grpSpLocks/>
          </p:cNvGrpSpPr>
          <p:nvPr/>
        </p:nvGrpSpPr>
        <p:grpSpPr bwMode="auto">
          <a:xfrm>
            <a:off x="-7938" y="-7938"/>
            <a:ext cx="9170988" cy="6873876"/>
            <a:chOff x="-8466" y="-8468"/>
            <a:chExt cx="9171316" cy="6874935"/>
          </a:xfrm>
        </p:grpSpPr>
        <p:cxnSp>
          <p:nvCxnSpPr>
            <p:cNvPr id="5" name="Straight Connector 4">
              <a:extLst>
                <a:ext uri="{FF2B5EF4-FFF2-40B4-BE49-F238E27FC236}">
                  <a16:creationId xmlns:a16="http://schemas.microsoft.com/office/drawing/2014/main" id="{A73BE68F-A02F-3358-332A-172320EAC74A}"/>
                </a:ext>
              </a:extLst>
            </p:cNvPr>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48B1C5B-B46E-BDEB-62D0-9F527BBA0DEE}"/>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A49063D9-302F-BD50-5552-64FDB6B08DF8}"/>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AEC4E88C-E62D-F77C-A50C-CC29A3BB48DF}"/>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48E550A6-C5C9-4E9F-D58A-1713B23F4A7B}"/>
                </a:ext>
              </a:extLst>
            </p:cNvPr>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FF639C6A-3E7E-736C-9958-4C0E130F1DDE}"/>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5974FF39-A353-A13A-9F0F-AA01E917D8AD}"/>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4818F9DA-8AA5-B90E-B286-606C3B13B340}"/>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04E6D33A-A30E-EC44-ABF2-4AB1E8BB402A}"/>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CEE39ABB-91C9-47CB-1E88-A6E6A624D6CB}"/>
                </a:ext>
              </a:extLst>
            </p:cNvPr>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CCE6D041-4F5D-B224-D90D-E72AE2446ED6}"/>
              </a:ext>
            </a:extLst>
          </p:cNvPr>
          <p:cNvSpPr>
            <a:spLocks noGrp="1"/>
          </p:cNvSpPr>
          <p:nvPr>
            <p:ph type="dt" sz="half" idx="10"/>
          </p:nvPr>
        </p:nvSpPr>
        <p:spPr/>
        <p:txBody>
          <a:bodyPr/>
          <a:lstStyle>
            <a:lvl1pPr>
              <a:defRPr/>
            </a:lvl1pPr>
          </a:lstStyle>
          <a:p>
            <a:pPr>
              <a:defRPr/>
            </a:pPr>
            <a:endParaRPr lang="zh-CN" altLang="en-US"/>
          </a:p>
        </p:txBody>
      </p:sp>
      <p:sp>
        <p:nvSpPr>
          <p:cNvPr id="16" name="Footer Placeholder 4">
            <a:extLst>
              <a:ext uri="{FF2B5EF4-FFF2-40B4-BE49-F238E27FC236}">
                <a16:creationId xmlns:a16="http://schemas.microsoft.com/office/drawing/2014/main" id="{629CC9B8-FF44-DF31-4ED9-71AA3C57C6A6}"/>
              </a:ext>
            </a:extLst>
          </p:cNvPr>
          <p:cNvSpPr>
            <a:spLocks noGrp="1"/>
          </p:cNvSpPr>
          <p:nvPr>
            <p:ph type="ftr" sz="quarter" idx="11"/>
          </p:nvPr>
        </p:nvSpPr>
        <p:spPr/>
        <p:txBody>
          <a:bodyPr/>
          <a:lstStyle>
            <a:lvl1pPr>
              <a:defRPr/>
            </a:lvl1pPr>
          </a:lstStyle>
          <a:p>
            <a:pPr>
              <a:defRPr/>
            </a:pPr>
            <a:endParaRPr lang="zh-CN" altLang="en-US"/>
          </a:p>
        </p:txBody>
      </p:sp>
      <p:sp>
        <p:nvSpPr>
          <p:cNvPr id="17" name="Slide Number Placeholder 5">
            <a:extLst>
              <a:ext uri="{FF2B5EF4-FFF2-40B4-BE49-F238E27FC236}">
                <a16:creationId xmlns:a16="http://schemas.microsoft.com/office/drawing/2014/main" id="{7C3BDA1F-5982-6C94-519B-FECFEFDD8D7F}"/>
              </a:ext>
            </a:extLst>
          </p:cNvPr>
          <p:cNvSpPr>
            <a:spLocks noGrp="1"/>
          </p:cNvSpPr>
          <p:nvPr>
            <p:ph type="sldNum" sz="quarter" idx="12"/>
          </p:nvPr>
        </p:nvSpPr>
        <p:spPr/>
        <p:txBody>
          <a:bodyPr/>
          <a:lstStyle>
            <a:lvl1pPr>
              <a:defRPr/>
            </a:lvl1pPr>
          </a:lstStyle>
          <a:p>
            <a:fld id="{82433BA0-0DC1-4181-97D5-3E2B36967136}" type="slidenum">
              <a:rPr lang="zh-CN" altLang="en-US"/>
              <a:pPr/>
              <a:t>‹#›</a:t>
            </a:fld>
            <a:endParaRPr lang="zh-CN" altLang="en-US"/>
          </a:p>
        </p:txBody>
      </p:sp>
    </p:spTree>
    <p:extLst>
      <p:ext uri="{BB962C8B-B14F-4D97-AF65-F5344CB8AC3E}">
        <p14:creationId xmlns:p14="http://schemas.microsoft.com/office/powerpoint/2010/main" val="250417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139CDDF-803B-572F-7963-E8C912D0EEEF}"/>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46C7DC07-4899-4C74-9CA3-87F4CD7C69FD}"/>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037D6738-6855-0FE6-34B5-93877CF1D18E}"/>
              </a:ext>
            </a:extLst>
          </p:cNvPr>
          <p:cNvSpPr>
            <a:spLocks noGrp="1"/>
          </p:cNvSpPr>
          <p:nvPr>
            <p:ph type="sldNum" sz="quarter" idx="12"/>
          </p:nvPr>
        </p:nvSpPr>
        <p:spPr/>
        <p:txBody>
          <a:bodyPr/>
          <a:lstStyle>
            <a:lvl1pPr>
              <a:defRPr/>
            </a:lvl1pPr>
          </a:lstStyle>
          <a:p>
            <a:fld id="{08D1E4AD-5458-42BA-83BB-3059E5B72E7B}" type="slidenum">
              <a:rPr lang="zh-CN" altLang="en-US"/>
              <a:pPr/>
              <a:t>‹#›</a:t>
            </a:fld>
            <a:endParaRPr lang="zh-CN" altLang="en-US"/>
          </a:p>
        </p:txBody>
      </p:sp>
    </p:spTree>
    <p:extLst>
      <p:ext uri="{BB962C8B-B14F-4D97-AF65-F5344CB8AC3E}">
        <p14:creationId xmlns:p14="http://schemas.microsoft.com/office/powerpoint/2010/main" val="425592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497A01-D66A-91B2-ADFF-97D7A4507F81}"/>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FE995317-59DA-AF19-DA4B-63C85E0B3E17}"/>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49529915-A86D-2E95-DAB2-DFB0DC2AD450}"/>
              </a:ext>
            </a:extLst>
          </p:cNvPr>
          <p:cNvSpPr>
            <a:spLocks noGrp="1"/>
          </p:cNvSpPr>
          <p:nvPr>
            <p:ph type="sldNum" sz="quarter" idx="12"/>
          </p:nvPr>
        </p:nvSpPr>
        <p:spPr/>
        <p:txBody>
          <a:bodyPr/>
          <a:lstStyle>
            <a:lvl1pPr>
              <a:defRPr/>
            </a:lvl1pPr>
          </a:lstStyle>
          <a:p>
            <a:fld id="{B50C6F54-9C70-486B-B9E1-367E793BFE63}" type="slidenum">
              <a:rPr lang="zh-CN" altLang="en-US"/>
              <a:pPr/>
              <a:t>‹#›</a:t>
            </a:fld>
            <a:endParaRPr lang="zh-CN" altLang="en-US"/>
          </a:p>
        </p:txBody>
      </p:sp>
    </p:spTree>
    <p:extLst>
      <p:ext uri="{BB962C8B-B14F-4D97-AF65-F5344CB8AC3E}">
        <p14:creationId xmlns:p14="http://schemas.microsoft.com/office/powerpoint/2010/main" val="353929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00C3E04-18C5-F83C-4F7A-D59B182FB979}"/>
              </a:ext>
            </a:extLst>
          </p:cNvPr>
          <p:cNvSpPr>
            <a:spLocks noGrp="1"/>
          </p:cNvSpPr>
          <p:nvPr>
            <p:ph type="dt" sz="half" idx="10"/>
          </p:nvPr>
        </p:nvSpPr>
        <p:spPr/>
        <p:txBody>
          <a:bodyPr/>
          <a:lstStyle>
            <a:lvl1pPr>
              <a:defRPr/>
            </a:lvl1pPr>
          </a:lstStyle>
          <a:p>
            <a:pPr>
              <a:defRPr/>
            </a:pPr>
            <a:endParaRPr lang="zh-CN" altLang="en-US"/>
          </a:p>
        </p:txBody>
      </p:sp>
      <p:sp>
        <p:nvSpPr>
          <p:cNvPr id="6" name="Footer Placeholder 4">
            <a:extLst>
              <a:ext uri="{FF2B5EF4-FFF2-40B4-BE49-F238E27FC236}">
                <a16:creationId xmlns:a16="http://schemas.microsoft.com/office/drawing/2014/main" id="{963599B2-844F-BE75-3B42-6D2FF971CA54}"/>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999B8F78-C36A-BECF-A6C4-7A70785F1EB1}"/>
              </a:ext>
            </a:extLst>
          </p:cNvPr>
          <p:cNvSpPr>
            <a:spLocks noGrp="1"/>
          </p:cNvSpPr>
          <p:nvPr>
            <p:ph type="sldNum" sz="quarter" idx="12"/>
          </p:nvPr>
        </p:nvSpPr>
        <p:spPr/>
        <p:txBody>
          <a:bodyPr/>
          <a:lstStyle>
            <a:lvl1pPr>
              <a:defRPr/>
            </a:lvl1pPr>
          </a:lstStyle>
          <a:p>
            <a:fld id="{E05655F5-CD55-4C10-AEA6-B890C570BCC3}" type="slidenum">
              <a:rPr lang="zh-CN" altLang="en-US"/>
              <a:pPr/>
              <a:t>‹#›</a:t>
            </a:fld>
            <a:endParaRPr lang="zh-CN" altLang="en-US"/>
          </a:p>
        </p:txBody>
      </p:sp>
    </p:spTree>
    <p:extLst>
      <p:ext uri="{BB962C8B-B14F-4D97-AF65-F5344CB8AC3E}">
        <p14:creationId xmlns:p14="http://schemas.microsoft.com/office/powerpoint/2010/main" val="282214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93887D8-173A-DF83-0558-15C2951FA52E}"/>
              </a:ext>
            </a:extLst>
          </p:cNvPr>
          <p:cNvSpPr>
            <a:spLocks noGrp="1"/>
          </p:cNvSpPr>
          <p:nvPr>
            <p:ph type="dt" sz="half" idx="10"/>
          </p:nvPr>
        </p:nvSpPr>
        <p:spPr/>
        <p:txBody>
          <a:bodyPr/>
          <a:lstStyle>
            <a:lvl1pPr>
              <a:defRPr/>
            </a:lvl1pPr>
          </a:lstStyle>
          <a:p>
            <a:pPr>
              <a:defRPr/>
            </a:pPr>
            <a:endParaRPr lang="zh-CN" altLang="en-US"/>
          </a:p>
        </p:txBody>
      </p:sp>
      <p:sp>
        <p:nvSpPr>
          <p:cNvPr id="8" name="Footer Placeholder 4">
            <a:extLst>
              <a:ext uri="{FF2B5EF4-FFF2-40B4-BE49-F238E27FC236}">
                <a16:creationId xmlns:a16="http://schemas.microsoft.com/office/drawing/2014/main" id="{1C129170-03E0-8107-D4E0-D755F9F0B80C}"/>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5">
            <a:extLst>
              <a:ext uri="{FF2B5EF4-FFF2-40B4-BE49-F238E27FC236}">
                <a16:creationId xmlns:a16="http://schemas.microsoft.com/office/drawing/2014/main" id="{80A8AA2C-7C70-E039-612C-887443F79AB3}"/>
              </a:ext>
            </a:extLst>
          </p:cNvPr>
          <p:cNvSpPr>
            <a:spLocks noGrp="1"/>
          </p:cNvSpPr>
          <p:nvPr>
            <p:ph type="sldNum" sz="quarter" idx="12"/>
          </p:nvPr>
        </p:nvSpPr>
        <p:spPr/>
        <p:txBody>
          <a:bodyPr/>
          <a:lstStyle>
            <a:lvl1pPr>
              <a:defRPr/>
            </a:lvl1pPr>
          </a:lstStyle>
          <a:p>
            <a:fld id="{D8E3A54C-9CD0-4351-8F65-D9F6BBDD04CF}" type="slidenum">
              <a:rPr lang="zh-CN" altLang="en-US"/>
              <a:pPr/>
              <a:t>‹#›</a:t>
            </a:fld>
            <a:endParaRPr lang="zh-CN" altLang="en-US"/>
          </a:p>
        </p:txBody>
      </p:sp>
    </p:spTree>
    <p:extLst>
      <p:ext uri="{BB962C8B-B14F-4D97-AF65-F5344CB8AC3E}">
        <p14:creationId xmlns:p14="http://schemas.microsoft.com/office/powerpoint/2010/main" val="958015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1F437A2-090C-BAF0-7D70-0EBF8B1F81B4}"/>
              </a:ext>
            </a:extLst>
          </p:cNvPr>
          <p:cNvSpPr>
            <a:spLocks noGrp="1"/>
          </p:cNvSpPr>
          <p:nvPr>
            <p:ph type="dt" sz="half" idx="10"/>
          </p:nvPr>
        </p:nvSpPr>
        <p:spPr/>
        <p:txBody>
          <a:bodyPr/>
          <a:lstStyle>
            <a:lvl1pPr>
              <a:defRPr/>
            </a:lvl1pPr>
          </a:lstStyle>
          <a:p>
            <a:pPr>
              <a:defRPr/>
            </a:pPr>
            <a:endParaRPr lang="zh-CN" altLang="en-US"/>
          </a:p>
        </p:txBody>
      </p:sp>
      <p:sp>
        <p:nvSpPr>
          <p:cNvPr id="4" name="Footer Placeholder 4">
            <a:extLst>
              <a:ext uri="{FF2B5EF4-FFF2-40B4-BE49-F238E27FC236}">
                <a16:creationId xmlns:a16="http://schemas.microsoft.com/office/drawing/2014/main" id="{7F85944F-B9E4-D7A2-7C74-D3481F686904}"/>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5">
            <a:extLst>
              <a:ext uri="{FF2B5EF4-FFF2-40B4-BE49-F238E27FC236}">
                <a16:creationId xmlns:a16="http://schemas.microsoft.com/office/drawing/2014/main" id="{48710D8F-9F54-E871-8CC8-C330BF3030CB}"/>
              </a:ext>
            </a:extLst>
          </p:cNvPr>
          <p:cNvSpPr>
            <a:spLocks noGrp="1"/>
          </p:cNvSpPr>
          <p:nvPr>
            <p:ph type="sldNum" sz="quarter" idx="12"/>
          </p:nvPr>
        </p:nvSpPr>
        <p:spPr/>
        <p:txBody>
          <a:bodyPr/>
          <a:lstStyle>
            <a:lvl1pPr>
              <a:defRPr/>
            </a:lvl1pPr>
          </a:lstStyle>
          <a:p>
            <a:fld id="{D7C49774-D7F1-4334-8792-4B057530E4BE}" type="slidenum">
              <a:rPr lang="zh-CN" altLang="en-US"/>
              <a:pPr/>
              <a:t>‹#›</a:t>
            </a:fld>
            <a:endParaRPr lang="zh-CN" altLang="en-US"/>
          </a:p>
        </p:txBody>
      </p:sp>
    </p:spTree>
    <p:extLst>
      <p:ext uri="{BB962C8B-B14F-4D97-AF65-F5344CB8AC3E}">
        <p14:creationId xmlns:p14="http://schemas.microsoft.com/office/powerpoint/2010/main" val="1360509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C7DC18-E228-F979-D3A3-7BAE6A31DCA1}"/>
              </a:ext>
            </a:extLst>
          </p:cNvPr>
          <p:cNvSpPr>
            <a:spLocks noGrp="1"/>
          </p:cNvSpPr>
          <p:nvPr>
            <p:ph type="dt" sz="half" idx="10"/>
          </p:nvPr>
        </p:nvSpPr>
        <p:spPr/>
        <p:txBody>
          <a:bodyPr/>
          <a:lstStyle>
            <a:lvl1pPr>
              <a:defRPr/>
            </a:lvl1pPr>
          </a:lstStyle>
          <a:p>
            <a:pPr>
              <a:defRPr/>
            </a:pPr>
            <a:endParaRPr lang="zh-CN" altLang="en-US"/>
          </a:p>
        </p:txBody>
      </p:sp>
      <p:sp>
        <p:nvSpPr>
          <p:cNvPr id="3" name="Footer Placeholder 4">
            <a:extLst>
              <a:ext uri="{FF2B5EF4-FFF2-40B4-BE49-F238E27FC236}">
                <a16:creationId xmlns:a16="http://schemas.microsoft.com/office/drawing/2014/main" id="{F28EB156-0D7B-9799-DF51-63A05F7CFA6F}"/>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5">
            <a:extLst>
              <a:ext uri="{FF2B5EF4-FFF2-40B4-BE49-F238E27FC236}">
                <a16:creationId xmlns:a16="http://schemas.microsoft.com/office/drawing/2014/main" id="{38A9F4E2-E7AB-D144-A144-17A8308C38B1}"/>
              </a:ext>
            </a:extLst>
          </p:cNvPr>
          <p:cNvSpPr>
            <a:spLocks noGrp="1"/>
          </p:cNvSpPr>
          <p:nvPr>
            <p:ph type="sldNum" sz="quarter" idx="12"/>
          </p:nvPr>
        </p:nvSpPr>
        <p:spPr/>
        <p:txBody>
          <a:bodyPr/>
          <a:lstStyle>
            <a:lvl1pPr>
              <a:defRPr/>
            </a:lvl1pPr>
          </a:lstStyle>
          <a:p>
            <a:fld id="{8C999D76-E085-4151-A350-168EA30EF97E}" type="slidenum">
              <a:rPr lang="zh-CN" altLang="en-US"/>
              <a:pPr/>
              <a:t>‹#›</a:t>
            </a:fld>
            <a:endParaRPr lang="zh-CN" altLang="en-US"/>
          </a:p>
        </p:txBody>
      </p:sp>
    </p:spTree>
    <p:extLst>
      <p:ext uri="{BB962C8B-B14F-4D97-AF65-F5344CB8AC3E}">
        <p14:creationId xmlns:p14="http://schemas.microsoft.com/office/powerpoint/2010/main" val="1870723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4D9F19B2-5745-64A4-A7E2-F2CC22272345}"/>
              </a:ext>
            </a:extLst>
          </p:cNvPr>
          <p:cNvSpPr>
            <a:spLocks noGrp="1"/>
          </p:cNvSpPr>
          <p:nvPr>
            <p:ph type="dt" sz="half" idx="10"/>
          </p:nvPr>
        </p:nvSpPr>
        <p:spPr/>
        <p:txBody>
          <a:bodyPr/>
          <a:lstStyle>
            <a:lvl1pPr>
              <a:defRPr/>
            </a:lvl1pPr>
          </a:lstStyle>
          <a:p>
            <a:pPr>
              <a:defRPr/>
            </a:pPr>
            <a:endParaRPr lang="zh-CN" altLang="en-US"/>
          </a:p>
        </p:txBody>
      </p:sp>
      <p:sp>
        <p:nvSpPr>
          <p:cNvPr id="6" name="Footer Placeholder 4">
            <a:extLst>
              <a:ext uri="{FF2B5EF4-FFF2-40B4-BE49-F238E27FC236}">
                <a16:creationId xmlns:a16="http://schemas.microsoft.com/office/drawing/2014/main" id="{FF6121B6-21C9-96E0-AE06-EF5039B3DFDE}"/>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8897846B-1666-2A49-D7E9-1F9081DA24E8}"/>
              </a:ext>
            </a:extLst>
          </p:cNvPr>
          <p:cNvSpPr>
            <a:spLocks noGrp="1"/>
          </p:cNvSpPr>
          <p:nvPr>
            <p:ph type="sldNum" sz="quarter" idx="12"/>
          </p:nvPr>
        </p:nvSpPr>
        <p:spPr/>
        <p:txBody>
          <a:bodyPr/>
          <a:lstStyle>
            <a:lvl1pPr>
              <a:defRPr/>
            </a:lvl1pPr>
          </a:lstStyle>
          <a:p>
            <a:fld id="{7FB0E3A1-56D6-4004-AD40-22707DAA2DA8}" type="slidenum">
              <a:rPr lang="zh-CN" altLang="en-US"/>
              <a:pPr/>
              <a:t>‹#›</a:t>
            </a:fld>
            <a:endParaRPr lang="zh-CN" altLang="en-US"/>
          </a:p>
        </p:txBody>
      </p:sp>
    </p:spTree>
    <p:extLst>
      <p:ext uri="{BB962C8B-B14F-4D97-AF65-F5344CB8AC3E}">
        <p14:creationId xmlns:p14="http://schemas.microsoft.com/office/powerpoint/2010/main" val="224338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1027">
            <a:extLst>
              <a:ext uri="{FF2B5EF4-FFF2-40B4-BE49-F238E27FC236}">
                <a16:creationId xmlns:a16="http://schemas.microsoft.com/office/drawing/2014/main" id="{D68B2DF3-08F8-73B8-9567-03F74AF119B1}"/>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1028">
            <a:extLst>
              <a:ext uri="{FF2B5EF4-FFF2-40B4-BE49-F238E27FC236}">
                <a16:creationId xmlns:a16="http://schemas.microsoft.com/office/drawing/2014/main" id="{661EBED0-C851-DB5D-93D1-B26DB7F31E9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1029">
            <a:extLst>
              <a:ext uri="{FF2B5EF4-FFF2-40B4-BE49-F238E27FC236}">
                <a16:creationId xmlns:a16="http://schemas.microsoft.com/office/drawing/2014/main" id="{71139785-FCBA-B809-C2E8-1A9069BC1BCD}"/>
              </a:ext>
            </a:extLst>
          </p:cNvPr>
          <p:cNvSpPr>
            <a:spLocks noGrp="1"/>
          </p:cNvSpPr>
          <p:nvPr>
            <p:ph type="sldNum" sz="quarter" idx="12"/>
          </p:nvPr>
        </p:nvSpPr>
        <p:spPr/>
        <p:txBody>
          <a:bodyPr/>
          <a:lstStyle>
            <a:lvl1pPr>
              <a:defRPr/>
            </a:lvl1pPr>
          </a:lstStyle>
          <a:p>
            <a:fld id="{F49E3AB7-D068-4EF5-99FF-EE669168E5D1}" type="slidenum">
              <a:rPr altLang="en-US"/>
              <a:pPr/>
              <a:t>‹#›</a:t>
            </a:fld>
            <a:endParaRPr lang="en-US" altLang="en-US"/>
          </a:p>
        </p:txBody>
      </p:sp>
    </p:spTree>
    <p:extLst>
      <p:ext uri="{BB962C8B-B14F-4D97-AF65-F5344CB8AC3E}">
        <p14:creationId xmlns:p14="http://schemas.microsoft.com/office/powerpoint/2010/main" val="339919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64374C84-DD2E-1EBE-990D-FC86A93D3700}"/>
              </a:ext>
            </a:extLst>
          </p:cNvPr>
          <p:cNvSpPr>
            <a:spLocks noGrp="1"/>
          </p:cNvSpPr>
          <p:nvPr>
            <p:ph type="dt" sz="half" idx="10"/>
          </p:nvPr>
        </p:nvSpPr>
        <p:spPr/>
        <p:txBody>
          <a:bodyPr/>
          <a:lstStyle>
            <a:lvl1pPr>
              <a:defRPr/>
            </a:lvl1pPr>
          </a:lstStyle>
          <a:p>
            <a:pPr>
              <a:defRPr/>
            </a:pPr>
            <a:endParaRPr lang="zh-CN" altLang="en-US"/>
          </a:p>
        </p:txBody>
      </p:sp>
      <p:sp>
        <p:nvSpPr>
          <p:cNvPr id="6" name="Footer Placeholder 4">
            <a:extLst>
              <a:ext uri="{FF2B5EF4-FFF2-40B4-BE49-F238E27FC236}">
                <a16:creationId xmlns:a16="http://schemas.microsoft.com/office/drawing/2014/main" id="{EDEDC427-22A2-65E8-CF90-E69A6B1F240D}"/>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5">
            <a:extLst>
              <a:ext uri="{FF2B5EF4-FFF2-40B4-BE49-F238E27FC236}">
                <a16:creationId xmlns:a16="http://schemas.microsoft.com/office/drawing/2014/main" id="{359425D1-BC75-60BB-E3E5-54A6E480D4D1}"/>
              </a:ext>
            </a:extLst>
          </p:cNvPr>
          <p:cNvSpPr>
            <a:spLocks noGrp="1"/>
          </p:cNvSpPr>
          <p:nvPr>
            <p:ph type="sldNum" sz="quarter" idx="12"/>
          </p:nvPr>
        </p:nvSpPr>
        <p:spPr/>
        <p:txBody>
          <a:bodyPr/>
          <a:lstStyle>
            <a:lvl1pPr>
              <a:defRPr/>
            </a:lvl1pPr>
          </a:lstStyle>
          <a:p>
            <a:fld id="{67A38A1D-C6BB-44FF-9C07-CF8B6DF7CC1C}" type="slidenum">
              <a:rPr lang="zh-CN" altLang="en-US"/>
              <a:pPr/>
              <a:t>‹#›</a:t>
            </a:fld>
            <a:endParaRPr lang="zh-CN" altLang="en-US"/>
          </a:p>
        </p:txBody>
      </p:sp>
    </p:spTree>
    <p:extLst>
      <p:ext uri="{BB962C8B-B14F-4D97-AF65-F5344CB8AC3E}">
        <p14:creationId xmlns:p14="http://schemas.microsoft.com/office/powerpoint/2010/main" val="2283399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B67068-3F48-F19D-7C23-3A54210A3895}"/>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0F5B5DEE-3F3A-1E96-16D7-DAF96C2240C2}"/>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4654E441-400A-4C8F-805F-BBA221F64307}"/>
              </a:ext>
            </a:extLst>
          </p:cNvPr>
          <p:cNvSpPr>
            <a:spLocks noGrp="1"/>
          </p:cNvSpPr>
          <p:nvPr>
            <p:ph type="sldNum" sz="quarter" idx="12"/>
          </p:nvPr>
        </p:nvSpPr>
        <p:spPr/>
        <p:txBody>
          <a:bodyPr/>
          <a:lstStyle>
            <a:lvl1pPr>
              <a:defRPr/>
            </a:lvl1pPr>
          </a:lstStyle>
          <a:p>
            <a:fld id="{866AA731-6040-4F10-9A5D-A3C19706F4BF}" type="slidenum">
              <a:rPr lang="zh-CN" altLang="en-US"/>
              <a:pPr/>
              <a:t>‹#›</a:t>
            </a:fld>
            <a:endParaRPr lang="zh-CN" altLang="en-US"/>
          </a:p>
        </p:txBody>
      </p:sp>
    </p:spTree>
    <p:extLst>
      <p:ext uri="{BB962C8B-B14F-4D97-AF65-F5344CB8AC3E}">
        <p14:creationId xmlns:p14="http://schemas.microsoft.com/office/powerpoint/2010/main" val="3507655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17F29-6B7C-E686-78E6-DC99F3FB6D2A}"/>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5" name="TextBox 4">
            <a:extLst>
              <a:ext uri="{FF2B5EF4-FFF2-40B4-BE49-F238E27FC236}">
                <a16:creationId xmlns:a16="http://schemas.microsoft.com/office/drawing/2014/main" id="{28F31AA6-972A-20E0-4F5F-BE0C381B010A}"/>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102BE713-0368-C0ED-D1BA-BDE375058EFD}"/>
              </a:ext>
            </a:extLst>
          </p:cNvPr>
          <p:cNvSpPr>
            <a:spLocks noGrp="1"/>
          </p:cNvSpPr>
          <p:nvPr>
            <p:ph type="dt" sz="half" idx="14"/>
          </p:nvPr>
        </p:nvSpPr>
        <p:spPr/>
        <p:txBody>
          <a:bodyPr/>
          <a:lstStyle>
            <a:lvl1pPr>
              <a:defRPr/>
            </a:lvl1pPr>
          </a:lstStyle>
          <a:p>
            <a:pPr>
              <a:defRPr/>
            </a:pPr>
            <a:endParaRPr lang="zh-CN" altLang="en-US"/>
          </a:p>
        </p:txBody>
      </p:sp>
      <p:sp>
        <p:nvSpPr>
          <p:cNvPr id="7" name="Footer Placeholder 4">
            <a:extLst>
              <a:ext uri="{FF2B5EF4-FFF2-40B4-BE49-F238E27FC236}">
                <a16:creationId xmlns:a16="http://schemas.microsoft.com/office/drawing/2014/main" id="{A7FD0522-A307-79B2-BFEC-246420A1F973}"/>
              </a:ext>
            </a:extLst>
          </p:cNvPr>
          <p:cNvSpPr>
            <a:spLocks noGrp="1"/>
          </p:cNvSpPr>
          <p:nvPr>
            <p:ph type="ftr" sz="quarter" idx="15"/>
          </p:nvPr>
        </p:nvSpPr>
        <p:spPr/>
        <p:txBody>
          <a:bodyPr/>
          <a:lstStyle>
            <a:lvl1pPr>
              <a:defRPr/>
            </a:lvl1pPr>
          </a:lstStyle>
          <a:p>
            <a:pPr>
              <a:defRPr/>
            </a:pPr>
            <a:endParaRPr lang="zh-CN" altLang="en-US"/>
          </a:p>
        </p:txBody>
      </p:sp>
      <p:sp>
        <p:nvSpPr>
          <p:cNvPr id="8" name="Slide Number Placeholder 5">
            <a:extLst>
              <a:ext uri="{FF2B5EF4-FFF2-40B4-BE49-F238E27FC236}">
                <a16:creationId xmlns:a16="http://schemas.microsoft.com/office/drawing/2014/main" id="{9ABE36E9-A72E-2782-105F-62A651B5AE44}"/>
              </a:ext>
            </a:extLst>
          </p:cNvPr>
          <p:cNvSpPr>
            <a:spLocks noGrp="1"/>
          </p:cNvSpPr>
          <p:nvPr>
            <p:ph type="sldNum" sz="quarter" idx="16"/>
          </p:nvPr>
        </p:nvSpPr>
        <p:spPr/>
        <p:txBody>
          <a:bodyPr/>
          <a:lstStyle>
            <a:lvl1pPr>
              <a:defRPr/>
            </a:lvl1pPr>
          </a:lstStyle>
          <a:p>
            <a:fld id="{5C811243-38E4-48E0-99EE-C48AFA7D942C}" type="slidenum">
              <a:rPr lang="zh-CN" altLang="en-US"/>
              <a:pPr/>
              <a:t>‹#›</a:t>
            </a:fld>
            <a:endParaRPr lang="zh-CN" altLang="en-US"/>
          </a:p>
        </p:txBody>
      </p:sp>
    </p:spTree>
    <p:extLst>
      <p:ext uri="{BB962C8B-B14F-4D97-AF65-F5344CB8AC3E}">
        <p14:creationId xmlns:p14="http://schemas.microsoft.com/office/powerpoint/2010/main" val="85690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384CAF-098F-9DE8-827A-A7FD4E74E1DA}"/>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1A6670F1-64E4-B15C-05E6-7B3908044074}"/>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9342367F-BB3A-6DF6-00F8-E39F54226B91}"/>
              </a:ext>
            </a:extLst>
          </p:cNvPr>
          <p:cNvSpPr>
            <a:spLocks noGrp="1"/>
          </p:cNvSpPr>
          <p:nvPr>
            <p:ph type="sldNum" sz="quarter" idx="12"/>
          </p:nvPr>
        </p:nvSpPr>
        <p:spPr/>
        <p:txBody>
          <a:bodyPr/>
          <a:lstStyle>
            <a:lvl1pPr>
              <a:defRPr/>
            </a:lvl1pPr>
          </a:lstStyle>
          <a:p>
            <a:fld id="{DA26D424-DB90-4E79-A55C-83AE0AFD95E9}" type="slidenum">
              <a:rPr lang="zh-CN" altLang="en-US"/>
              <a:pPr/>
              <a:t>‹#›</a:t>
            </a:fld>
            <a:endParaRPr lang="zh-CN" altLang="en-US"/>
          </a:p>
        </p:txBody>
      </p:sp>
    </p:spTree>
    <p:extLst>
      <p:ext uri="{BB962C8B-B14F-4D97-AF65-F5344CB8AC3E}">
        <p14:creationId xmlns:p14="http://schemas.microsoft.com/office/powerpoint/2010/main" val="1422527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69158-AD50-CFAA-B725-32E6F5B72687}"/>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5" name="TextBox 4">
            <a:extLst>
              <a:ext uri="{FF2B5EF4-FFF2-40B4-BE49-F238E27FC236}">
                <a16:creationId xmlns:a16="http://schemas.microsoft.com/office/drawing/2014/main" id="{16807171-838F-0CC7-55A7-529814CC61C7}"/>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61ED0DF2-140D-55B7-EBCD-5205884F2810}"/>
              </a:ext>
            </a:extLst>
          </p:cNvPr>
          <p:cNvSpPr>
            <a:spLocks noGrp="1"/>
          </p:cNvSpPr>
          <p:nvPr>
            <p:ph type="dt" sz="half" idx="14"/>
          </p:nvPr>
        </p:nvSpPr>
        <p:spPr/>
        <p:txBody>
          <a:bodyPr/>
          <a:lstStyle>
            <a:lvl1pPr>
              <a:defRPr/>
            </a:lvl1pPr>
          </a:lstStyle>
          <a:p>
            <a:pPr>
              <a:defRPr/>
            </a:pPr>
            <a:endParaRPr lang="zh-CN" altLang="en-US"/>
          </a:p>
        </p:txBody>
      </p:sp>
      <p:sp>
        <p:nvSpPr>
          <p:cNvPr id="7" name="Footer Placeholder 4">
            <a:extLst>
              <a:ext uri="{FF2B5EF4-FFF2-40B4-BE49-F238E27FC236}">
                <a16:creationId xmlns:a16="http://schemas.microsoft.com/office/drawing/2014/main" id="{B92F9570-CF32-14B4-8EEA-A8F7022ADA82}"/>
              </a:ext>
            </a:extLst>
          </p:cNvPr>
          <p:cNvSpPr>
            <a:spLocks noGrp="1"/>
          </p:cNvSpPr>
          <p:nvPr>
            <p:ph type="ftr" sz="quarter" idx="15"/>
          </p:nvPr>
        </p:nvSpPr>
        <p:spPr/>
        <p:txBody>
          <a:bodyPr/>
          <a:lstStyle>
            <a:lvl1pPr>
              <a:defRPr/>
            </a:lvl1pPr>
          </a:lstStyle>
          <a:p>
            <a:pPr>
              <a:defRPr/>
            </a:pPr>
            <a:endParaRPr lang="zh-CN" altLang="en-US"/>
          </a:p>
        </p:txBody>
      </p:sp>
      <p:sp>
        <p:nvSpPr>
          <p:cNvPr id="8" name="Slide Number Placeholder 5">
            <a:extLst>
              <a:ext uri="{FF2B5EF4-FFF2-40B4-BE49-F238E27FC236}">
                <a16:creationId xmlns:a16="http://schemas.microsoft.com/office/drawing/2014/main" id="{9C8CA88A-CB41-54E3-8B75-C6C9F5D8DC36}"/>
              </a:ext>
            </a:extLst>
          </p:cNvPr>
          <p:cNvSpPr>
            <a:spLocks noGrp="1"/>
          </p:cNvSpPr>
          <p:nvPr>
            <p:ph type="sldNum" sz="quarter" idx="16"/>
          </p:nvPr>
        </p:nvSpPr>
        <p:spPr/>
        <p:txBody>
          <a:bodyPr/>
          <a:lstStyle>
            <a:lvl1pPr>
              <a:defRPr/>
            </a:lvl1pPr>
          </a:lstStyle>
          <a:p>
            <a:fld id="{2C24D7D2-A5A7-4B59-9CAA-3CC95A8203E8}" type="slidenum">
              <a:rPr lang="zh-CN" altLang="en-US"/>
              <a:pPr/>
              <a:t>‹#›</a:t>
            </a:fld>
            <a:endParaRPr lang="zh-CN" altLang="en-US"/>
          </a:p>
        </p:txBody>
      </p:sp>
    </p:spTree>
    <p:extLst>
      <p:ext uri="{BB962C8B-B14F-4D97-AF65-F5344CB8AC3E}">
        <p14:creationId xmlns:p14="http://schemas.microsoft.com/office/powerpoint/2010/main" val="3969688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875DC1-3127-E90D-1950-EE23B246A7DF}"/>
              </a:ext>
            </a:extLst>
          </p:cNvPr>
          <p:cNvSpPr>
            <a:spLocks noGrp="1"/>
          </p:cNvSpPr>
          <p:nvPr>
            <p:ph type="dt" sz="half" idx="14"/>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351134C4-7DB9-FD8B-3ECA-74B76F850F06}"/>
              </a:ext>
            </a:extLst>
          </p:cNvPr>
          <p:cNvSpPr>
            <a:spLocks noGrp="1"/>
          </p:cNvSpPr>
          <p:nvPr>
            <p:ph type="ftr" sz="quarter" idx="15"/>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79381E5D-4721-6F0B-1C42-D4B7B245AAC7}"/>
              </a:ext>
            </a:extLst>
          </p:cNvPr>
          <p:cNvSpPr>
            <a:spLocks noGrp="1"/>
          </p:cNvSpPr>
          <p:nvPr>
            <p:ph type="sldNum" sz="quarter" idx="16"/>
          </p:nvPr>
        </p:nvSpPr>
        <p:spPr/>
        <p:txBody>
          <a:bodyPr/>
          <a:lstStyle>
            <a:lvl1pPr>
              <a:defRPr/>
            </a:lvl1pPr>
          </a:lstStyle>
          <a:p>
            <a:fld id="{B14810FD-4991-4CDA-B074-CF8A866F05CC}" type="slidenum">
              <a:rPr lang="zh-CN" altLang="en-US"/>
              <a:pPr/>
              <a:t>‹#›</a:t>
            </a:fld>
            <a:endParaRPr lang="zh-CN" altLang="en-US"/>
          </a:p>
        </p:txBody>
      </p:sp>
    </p:spTree>
    <p:extLst>
      <p:ext uri="{BB962C8B-B14F-4D97-AF65-F5344CB8AC3E}">
        <p14:creationId xmlns:p14="http://schemas.microsoft.com/office/powerpoint/2010/main" val="2817302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752750-6C4D-1CFC-F0E4-23C30AD370D3}"/>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9245386E-1416-052D-330B-A0D506D36607}"/>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137167B0-DC5F-C24F-1333-500F0C1E4305}"/>
              </a:ext>
            </a:extLst>
          </p:cNvPr>
          <p:cNvSpPr>
            <a:spLocks noGrp="1"/>
          </p:cNvSpPr>
          <p:nvPr>
            <p:ph type="sldNum" sz="quarter" idx="12"/>
          </p:nvPr>
        </p:nvSpPr>
        <p:spPr/>
        <p:txBody>
          <a:bodyPr/>
          <a:lstStyle>
            <a:lvl1pPr>
              <a:defRPr/>
            </a:lvl1pPr>
          </a:lstStyle>
          <a:p>
            <a:fld id="{1A33049D-3C8F-4F5F-B34D-2BA3A24D61FD}" type="slidenum">
              <a:rPr lang="zh-CN" altLang="en-US"/>
              <a:pPr/>
              <a:t>‹#›</a:t>
            </a:fld>
            <a:endParaRPr lang="zh-CN" altLang="en-US"/>
          </a:p>
        </p:txBody>
      </p:sp>
    </p:spTree>
    <p:extLst>
      <p:ext uri="{BB962C8B-B14F-4D97-AF65-F5344CB8AC3E}">
        <p14:creationId xmlns:p14="http://schemas.microsoft.com/office/powerpoint/2010/main" val="404274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2DAA51-DAE4-4F77-C251-545773055DF5}"/>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4">
            <a:extLst>
              <a:ext uri="{FF2B5EF4-FFF2-40B4-BE49-F238E27FC236}">
                <a16:creationId xmlns:a16="http://schemas.microsoft.com/office/drawing/2014/main" id="{EFE83F44-D05F-8638-7FEE-E3709F7E6FB3}"/>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5">
            <a:extLst>
              <a:ext uri="{FF2B5EF4-FFF2-40B4-BE49-F238E27FC236}">
                <a16:creationId xmlns:a16="http://schemas.microsoft.com/office/drawing/2014/main" id="{6F345035-EBC1-4836-A6EA-01B382D8E6B9}"/>
              </a:ext>
            </a:extLst>
          </p:cNvPr>
          <p:cNvSpPr>
            <a:spLocks noGrp="1"/>
          </p:cNvSpPr>
          <p:nvPr>
            <p:ph type="sldNum" sz="quarter" idx="12"/>
          </p:nvPr>
        </p:nvSpPr>
        <p:spPr/>
        <p:txBody>
          <a:bodyPr/>
          <a:lstStyle>
            <a:lvl1pPr>
              <a:defRPr/>
            </a:lvl1pPr>
          </a:lstStyle>
          <a:p>
            <a:fld id="{332B97D7-E3EB-4912-BB73-06B3C61E2F11}" type="slidenum">
              <a:rPr lang="zh-CN" altLang="en-US"/>
              <a:pPr/>
              <a:t>‹#›</a:t>
            </a:fld>
            <a:endParaRPr lang="zh-CN" altLang="en-US"/>
          </a:p>
        </p:txBody>
      </p:sp>
    </p:spTree>
    <p:extLst>
      <p:ext uri="{BB962C8B-B14F-4D97-AF65-F5344CB8AC3E}">
        <p14:creationId xmlns:p14="http://schemas.microsoft.com/office/powerpoint/2010/main" val="77966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1"/>
              <a:t>Click to edit Master text styles</a:t>
            </a:r>
          </a:p>
        </p:txBody>
      </p:sp>
      <p:sp>
        <p:nvSpPr>
          <p:cNvPr id="4" name="Date Placeholder 1027">
            <a:extLst>
              <a:ext uri="{FF2B5EF4-FFF2-40B4-BE49-F238E27FC236}">
                <a16:creationId xmlns:a16="http://schemas.microsoft.com/office/drawing/2014/main" id="{5DCC9176-D5F0-151C-4A64-690A68479270}"/>
              </a:ext>
            </a:extLst>
          </p:cNvPr>
          <p:cNvSpPr>
            <a:spLocks noGrp="1"/>
          </p:cNvSpPr>
          <p:nvPr>
            <p:ph type="dt" sz="half" idx="10"/>
          </p:nvPr>
        </p:nvSpPr>
        <p:spPr/>
        <p:txBody>
          <a:bodyPr/>
          <a:lstStyle>
            <a:lvl1pPr>
              <a:defRPr/>
            </a:lvl1pPr>
          </a:lstStyle>
          <a:p>
            <a:pPr>
              <a:defRPr/>
            </a:pPr>
            <a:endParaRPr lang="zh-CN" altLang="en-US"/>
          </a:p>
        </p:txBody>
      </p:sp>
      <p:sp>
        <p:nvSpPr>
          <p:cNvPr id="5" name="Footer Placeholder 1028">
            <a:extLst>
              <a:ext uri="{FF2B5EF4-FFF2-40B4-BE49-F238E27FC236}">
                <a16:creationId xmlns:a16="http://schemas.microsoft.com/office/drawing/2014/main" id="{D9145A2C-403F-2691-108A-6BFD515091A5}"/>
              </a:ext>
            </a:extLst>
          </p:cNvPr>
          <p:cNvSpPr>
            <a:spLocks noGrp="1"/>
          </p:cNvSpPr>
          <p:nvPr>
            <p:ph type="ftr" sz="quarter" idx="11"/>
          </p:nvPr>
        </p:nvSpPr>
        <p:spPr/>
        <p:txBody>
          <a:bodyPr/>
          <a:lstStyle>
            <a:lvl1pPr>
              <a:defRPr/>
            </a:lvl1pPr>
          </a:lstStyle>
          <a:p>
            <a:pPr>
              <a:defRPr/>
            </a:pPr>
            <a:endParaRPr lang="zh-CN" altLang="en-US"/>
          </a:p>
        </p:txBody>
      </p:sp>
      <p:sp>
        <p:nvSpPr>
          <p:cNvPr id="6" name="Slide Number Placeholder 1029">
            <a:extLst>
              <a:ext uri="{FF2B5EF4-FFF2-40B4-BE49-F238E27FC236}">
                <a16:creationId xmlns:a16="http://schemas.microsoft.com/office/drawing/2014/main" id="{99FEBA80-62DD-F380-C187-8783FA25101F}"/>
              </a:ext>
            </a:extLst>
          </p:cNvPr>
          <p:cNvSpPr>
            <a:spLocks noGrp="1"/>
          </p:cNvSpPr>
          <p:nvPr>
            <p:ph type="sldNum" sz="quarter" idx="12"/>
          </p:nvPr>
        </p:nvSpPr>
        <p:spPr/>
        <p:txBody>
          <a:bodyPr/>
          <a:lstStyle>
            <a:lvl1pPr>
              <a:defRPr/>
            </a:lvl1pPr>
          </a:lstStyle>
          <a:p>
            <a:fld id="{277943DC-F956-4D4D-A77F-7E588B5D174C}" type="slidenum">
              <a:rPr altLang="en-US"/>
              <a:pPr/>
              <a:t>‹#›</a:t>
            </a:fld>
            <a:endParaRPr lang="en-US" altLang="en-US"/>
          </a:p>
        </p:txBody>
      </p:sp>
    </p:spTree>
    <p:extLst>
      <p:ext uri="{BB962C8B-B14F-4D97-AF65-F5344CB8AC3E}">
        <p14:creationId xmlns:p14="http://schemas.microsoft.com/office/powerpoint/2010/main" val="122281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2504"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54296" y="1600200"/>
            <a:ext cx="4032504"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1027">
            <a:extLst>
              <a:ext uri="{FF2B5EF4-FFF2-40B4-BE49-F238E27FC236}">
                <a16:creationId xmlns:a16="http://schemas.microsoft.com/office/drawing/2014/main" id="{7ABCFCED-69E8-CAFE-6155-031BD866C593}"/>
              </a:ext>
            </a:extLst>
          </p:cNvPr>
          <p:cNvSpPr>
            <a:spLocks noGrp="1"/>
          </p:cNvSpPr>
          <p:nvPr>
            <p:ph type="dt" sz="half" idx="10"/>
          </p:nvPr>
        </p:nvSpPr>
        <p:spPr/>
        <p:txBody>
          <a:bodyPr/>
          <a:lstStyle>
            <a:lvl1pPr>
              <a:defRPr/>
            </a:lvl1pPr>
          </a:lstStyle>
          <a:p>
            <a:pPr>
              <a:defRPr/>
            </a:pPr>
            <a:endParaRPr lang="zh-CN" altLang="en-US"/>
          </a:p>
        </p:txBody>
      </p:sp>
      <p:sp>
        <p:nvSpPr>
          <p:cNvPr id="6" name="Footer Placeholder 1028">
            <a:extLst>
              <a:ext uri="{FF2B5EF4-FFF2-40B4-BE49-F238E27FC236}">
                <a16:creationId xmlns:a16="http://schemas.microsoft.com/office/drawing/2014/main" id="{21DB589D-D044-9F1B-A834-ED2DDC8704D8}"/>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1029">
            <a:extLst>
              <a:ext uri="{FF2B5EF4-FFF2-40B4-BE49-F238E27FC236}">
                <a16:creationId xmlns:a16="http://schemas.microsoft.com/office/drawing/2014/main" id="{CAE4D2CB-0B25-8BE7-B4BC-7AE97816E97D}"/>
              </a:ext>
            </a:extLst>
          </p:cNvPr>
          <p:cNvSpPr>
            <a:spLocks noGrp="1"/>
          </p:cNvSpPr>
          <p:nvPr>
            <p:ph type="sldNum" sz="quarter" idx="12"/>
          </p:nvPr>
        </p:nvSpPr>
        <p:spPr/>
        <p:txBody>
          <a:bodyPr/>
          <a:lstStyle>
            <a:lvl1pPr>
              <a:defRPr/>
            </a:lvl1pPr>
          </a:lstStyle>
          <a:p>
            <a:fld id="{C1946C3E-54DD-4EDF-BC68-5B1355E3CEB1}" type="slidenum">
              <a:rPr altLang="en-US"/>
              <a:pPr/>
              <a:t>‹#›</a:t>
            </a:fld>
            <a:endParaRPr lang="en-US" altLang="en-US"/>
          </a:p>
        </p:txBody>
      </p:sp>
    </p:spTree>
    <p:extLst>
      <p:ext uri="{BB962C8B-B14F-4D97-AF65-F5344CB8AC3E}">
        <p14:creationId xmlns:p14="http://schemas.microsoft.com/office/powerpoint/2010/main" val="4503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1"/>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1027">
            <a:extLst>
              <a:ext uri="{FF2B5EF4-FFF2-40B4-BE49-F238E27FC236}">
                <a16:creationId xmlns:a16="http://schemas.microsoft.com/office/drawing/2014/main" id="{10269FF9-0A62-1394-D9D4-ED87842B469C}"/>
              </a:ext>
            </a:extLst>
          </p:cNvPr>
          <p:cNvSpPr>
            <a:spLocks noGrp="1"/>
          </p:cNvSpPr>
          <p:nvPr>
            <p:ph type="dt" sz="half" idx="10"/>
          </p:nvPr>
        </p:nvSpPr>
        <p:spPr/>
        <p:txBody>
          <a:bodyPr/>
          <a:lstStyle>
            <a:lvl1pPr>
              <a:defRPr/>
            </a:lvl1pPr>
          </a:lstStyle>
          <a:p>
            <a:pPr>
              <a:defRPr/>
            </a:pPr>
            <a:endParaRPr lang="zh-CN" altLang="en-US"/>
          </a:p>
        </p:txBody>
      </p:sp>
      <p:sp>
        <p:nvSpPr>
          <p:cNvPr id="8" name="Footer Placeholder 1028">
            <a:extLst>
              <a:ext uri="{FF2B5EF4-FFF2-40B4-BE49-F238E27FC236}">
                <a16:creationId xmlns:a16="http://schemas.microsoft.com/office/drawing/2014/main" id="{A49C47D8-0075-C62D-4D42-E4495AAB11A7}"/>
              </a:ext>
            </a:extLst>
          </p:cNvPr>
          <p:cNvSpPr>
            <a:spLocks noGrp="1"/>
          </p:cNvSpPr>
          <p:nvPr>
            <p:ph type="ftr" sz="quarter" idx="11"/>
          </p:nvPr>
        </p:nvSpPr>
        <p:spPr/>
        <p:txBody>
          <a:bodyPr/>
          <a:lstStyle>
            <a:lvl1pPr>
              <a:defRPr/>
            </a:lvl1pPr>
          </a:lstStyle>
          <a:p>
            <a:pPr>
              <a:defRPr/>
            </a:pPr>
            <a:endParaRPr lang="zh-CN" altLang="en-US"/>
          </a:p>
        </p:txBody>
      </p:sp>
      <p:sp>
        <p:nvSpPr>
          <p:cNvPr id="9" name="Slide Number Placeholder 1029">
            <a:extLst>
              <a:ext uri="{FF2B5EF4-FFF2-40B4-BE49-F238E27FC236}">
                <a16:creationId xmlns:a16="http://schemas.microsoft.com/office/drawing/2014/main" id="{E7D32788-6F7F-5270-6C35-8670037C0839}"/>
              </a:ext>
            </a:extLst>
          </p:cNvPr>
          <p:cNvSpPr>
            <a:spLocks noGrp="1"/>
          </p:cNvSpPr>
          <p:nvPr>
            <p:ph type="sldNum" sz="quarter" idx="12"/>
          </p:nvPr>
        </p:nvSpPr>
        <p:spPr/>
        <p:txBody>
          <a:bodyPr/>
          <a:lstStyle>
            <a:lvl1pPr>
              <a:defRPr/>
            </a:lvl1pPr>
          </a:lstStyle>
          <a:p>
            <a:fld id="{D199298E-2F7E-479F-87C8-3CBD4A978653}" type="slidenum">
              <a:rPr altLang="en-US"/>
              <a:pPr/>
              <a:t>‹#›</a:t>
            </a:fld>
            <a:endParaRPr lang="en-US" altLang="en-US"/>
          </a:p>
        </p:txBody>
      </p:sp>
    </p:spTree>
    <p:extLst>
      <p:ext uri="{BB962C8B-B14F-4D97-AF65-F5344CB8AC3E}">
        <p14:creationId xmlns:p14="http://schemas.microsoft.com/office/powerpoint/2010/main" val="110185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1027">
            <a:extLst>
              <a:ext uri="{FF2B5EF4-FFF2-40B4-BE49-F238E27FC236}">
                <a16:creationId xmlns:a16="http://schemas.microsoft.com/office/drawing/2014/main" id="{A521D831-4071-2906-BF96-83AD3E209F1F}"/>
              </a:ext>
            </a:extLst>
          </p:cNvPr>
          <p:cNvSpPr>
            <a:spLocks noGrp="1"/>
          </p:cNvSpPr>
          <p:nvPr>
            <p:ph type="dt" sz="half" idx="10"/>
          </p:nvPr>
        </p:nvSpPr>
        <p:spPr/>
        <p:txBody>
          <a:bodyPr/>
          <a:lstStyle>
            <a:lvl1pPr>
              <a:defRPr/>
            </a:lvl1pPr>
          </a:lstStyle>
          <a:p>
            <a:pPr>
              <a:defRPr/>
            </a:pPr>
            <a:endParaRPr lang="zh-CN" altLang="en-US"/>
          </a:p>
        </p:txBody>
      </p:sp>
      <p:sp>
        <p:nvSpPr>
          <p:cNvPr id="4" name="Footer Placeholder 1028">
            <a:extLst>
              <a:ext uri="{FF2B5EF4-FFF2-40B4-BE49-F238E27FC236}">
                <a16:creationId xmlns:a16="http://schemas.microsoft.com/office/drawing/2014/main" id="{8DBC52BE-EA29-F095-FA72-50C03EBDD2F4}"/>
              </a:ext>
            </a:extLst>
          </p:cNvPr>
          <p:cNvSpPr>
            <a:spLocks noGrp="1"/>
          </p:cNvSpPr>
          <p:nvPr>
            <p:ph type="ftr" sz="quarter" idx="11"/>
          </p:nvPr>
        </p:nvSpPr>
        <p:spPr/>
        <p:txBody>
          <a:bodyPr/>
          <a:lstStyle>
            <a:lvl1pPr>
              <a:defRPr/>
            </a:lvl1pPr>
          </a:lstStyle>
          <a:p>
            <a:pPr>
              <a:defRPr/>
            </a:pPr>
            <a:endParaRPr lang="zh-CN" altLang="en-US"/>
          </a:p>
        </p:txBody>
      </p:sp>
      <p:sp>
        <p:nvSpPr>
          <p:cNvPr id="5" name="Slide Number Placeholder 1029">
            <a:extLst>
              <a:ext uri="{FF2B5EF4-FFF2-40B4-BE49-F238E27FC236}">
                <a16:creationId xmlns:a16="http://schemas.microsoft.com/office/drawing/2014/main" id="{BE3B1643-5A87-7F8B-14CA-CF6A2A131474}"/>
              </a:ext>
            </a:extLst>
          </p:cNvPr>
          <p:cNvSpPr>
            <a:spLocks noGrp="1"/>
          </p:cNvSpPr>
          <p:nvPr>
            <p:ph type="sldNum" sz="quarter" idx="12"/>
          </p:nvPr>
        </p:nvSpPr>
        <p:spPr/>
        <p:txBody>
          <a:bodyPr/>
          <a:lstStyle>
            <a:lvl1pPr>
              <a:defRPr/>
            </a:lvl1pPr>
          </a:lstStyle>
          <a:p>
            <a:fld id="{2E8D1B99-FC16-4F92-B86F-23D1491F9CA8}" type="slidenum">
              <a:rPr altLang="en-US"/>
              <a:pPr/>
              <a:t>‹#›</a:t>
            </a:fld>
            <a:endParaRPr lang="en-US" altLang="en-US"/>
          </a:p>
        </p:txBody>
      </p:sp>
    </p:spTree>
    <p:extLst>
      <p:ext uri="{BB962C8B-B14F-4D97-AF65-F5344CB8AC3E}">
        <p14:creationId xmlns:p14="http://schemas.microsoft.com/office/powerpoint/2010/main" val="60211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27">
            <a:extLst>
              <a:ext uri="{FF2B5EF4-FFF2-40B4-BE49-F238E27FC236}">
                <a16:creationId xmlns:a16="http://schemas.microsoft.com/office/drawing/2014/main" id="{8668ED97-8AA7-1C09-DADD-E93590C8C4BF}"/>
              </a:ext>
            </a:extLst>
          </p:cNvPr>
          <p:cNvSpPr>
            <a:spLocks noGrp="1"/>
          </p:cNvSpPr>
          <p:nvPr>
            <p:ph type="dt" sz="half" idx="10"/>
          </p:nvPr>
        </p:nvSpPr>
        <p:spPr/>
        <p:txBody>
          <a:bodyPr/>
          <a:lstStyle>
            <a:lvl1pPr>
              <a:defRPr/>
            </a:lvl1pPr>
          </a:lstStyle>
          <a:p>
            <a:pPr>
              <a:defRPr/>
            </a:pPr>
            <a:endParaRPr lang="zh-CN" altLang="en-US"/>
          </a:p>
        </p:txBody>
      </p:sp>
      <p:sp>
        <p:nvSpPr>
          <p:cNvPr id="3" name="Footer Placeholder 1028">
            <a:extLst>
              <a:ext uri="{FF2B5EF4-FFF2-40B4-BE49-F238E27FC236}">
                <a16:creationId xmlns:a16="http://schemas.microsoft.com/office/drawing/2014/main" id="{295E67D5-9304-FD6D-478C-1CFC3DA4A31A}"/>
              </a:ext>
            </a:extLst>
          </p:cNvPr>
          <p:cNvSpPr>
            <a:spLocks noGrp="1"/>
          </p:cNvSpPr>
          <p:nvPr>
            <p:ph type="ftr" sz="quarter" idx="11"/>
          </p:nvPr>
        </p:nvSpPr>
        <p:spPr/>
        <p:txBody>
          <a:bodyPr/>
          <a:lstStyle>
            <a:lvl1pPr>
              <a:defRPr/>
            </a:lvl1pPr>
          </a:lstStyle>
          <a:p>
            <a:pPr>
              <a:defRPr/>
            </a:pPr>
            <a:endParaRPr lang="zh-CN" altLang="en-US"/>
          </a:p>
        </p:txBody>
      </p:sp>
      <p:sp>
        <p:nvSpPr>
          <p:cNvPr id="4" name="Slide Number Placeholder 1029">
            <a:extLst>
              <a:ext uri="{FF2B5EF4-FFF2-40B4-BE49-F238E27FC236}">
                <a16:creationId xmlns:a16="http://schemas.microsoft.com/office/drawing/2014/main" id="{07CFD973-09EA-3933-F64F-64F54CD781A5}"/>
              </a:ext>
            </a:extLst>
          </p:cNvPr>
          <p:cNvSpPr>
            <a:spLocks noGrp="1"/>
          </p:cNvSpPr>
          <p:nvPr>
            <p:ph type="sldNum" sz="quarter" idx="12"/>
          </p:nvPr>
        </p:nvSpPr>
        <p:spPr/>
        <p:txBody>
          <a:bodyPr/>
          <a:lstStyle>
            <a:lvl1pPr>
              <a:defRPr/>
            </a:lvl1pPr>
          </a:lstStyle>
          <a:p>
            <a:fld id="{AE8C9678-6635-47C1-B946-9AF52F773713}" type="slidenum">
              <a:rPr altLang="en-US"/>
              <a:pPr/>
              <a:t>‹#›</a:t>
            </a:fld>
            <a:endParaRPr lang="en-US" altLang="en-US"/>
          </a:p>
        </p:txBody>
      </p:sp>
    </p:spTree>
    <p:extLst>
      <p:ext uri="{BB962C8B-B14F-4D97-AF65-F5344CB8AC3E}">
        <p14:creationId xmlns:p14="http://schemas.microsoft.com/office/powerpoint/2010/main" val="118562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noProof="1"/>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Click to edit Master text styles</a:t>
            </a:r>
          </a:p>
        </p:txBody>
      </p:sp>
      <p:sp>
        <p:nvSpPr>
          <p:cNvPr id="5" name="Date Placeholder 1027">
            <a:extLst>
              <a:ext uri="{FF2B5EF4-FFF2-40B4-BE49-F238E27FC236}">
                <a16:creationId xmlns:a16="http://schemas.microsoft.com/office/drawing/2014/main" id="{0ABF1E11-08B8-2D72-D3CA-6E2935954A47}"/>
              </a:ext>
            </a:extLst>
          </p:cNvPr>
          <p:cNvSpPr>
            <a:spLocks noGrp="1"/>
          </p:cNvSpPr>
          <p:nvPr>
            <p:ph type="dt" sz="half" idx="10"/>
          </p:nvPr>
        </p:nvSpPr>
        <p:spPr/>
        <p:txBody>
          <a:bodyPr/>
          <a:lstStyle>
            <a:lvl1pPr>
              <a:defRPr/>
            </a:lvl1pPr>
          </a:lstStyle>
          <a:p>
            <a:pPr>
              <a:defRPr/>
            </a:pPr>
            <a:endParaRPr lang="zh-CN" altLang="en-US"/>
          </a:p>
        </p:txBody>
      </p:sp>
      <p:sp>
        <p:nvSpPr>
          <p:cNvPr id="6" name="Footer Placeholder 1028">
            <a:extLst>
              <a:ext uri="{FF2B5EF4-FFF2-40B4-BE49-F238E27FC236}">
                <a16:creationId xmlns:a16="http://schemas.microsoft.com/office/drawing/2014/main" id="{3D732D70-28AF-E47D-4806-5D849395FE90}"/>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1029">
            <a:extLst>
              <a:ext uri="{FF2B5EF4-FFF2-40B4-BE49-F238E27FC236}">
                <a16:creationId xmlns:a16="http://schemas.microsoft.com/office/drawing/2014/main" id="{EE6DAFD0-05F3-32E0-028E-81DACCA59081}"/>
              </a:ext>
            </a:extLst>
          </p:cNvPr>
          <p:cNvSpPr>
            <a:spLocks noGrp="1"/>
          </p:cNvSpPr>
          <p:nvPr>
            <p:ph type="sldNum" sz="quarter" idx="12"/>
          </p:nvPr>
        </p:nvSpPr>
        <p:spPr/>
        <p:txBody>
          <a:bodyPr/>
          <a:lstStyle>
            <a:lvl1pPr>
              <a:defRPr/>
            </a:lvl1pPr>
          </a:lstStyle>
          <a:p>
            <a:fld id="{CC609A75-EE28-4F1B-A118-FC87255006F1}" type="slidenum">
              <a:rPr altLang="en-US"/>
              <a:pPr/>
              <a:t>‹#›</a:t>
            </a:fld>
            <a:endParaRPr lang="en-US" altLang="en-US"/>
          </a:p>
        </p:txBody>
      </p:sp>
    </p:spTree>
    <p:extLst>
      <p:ext uri="{BB962C8B-B14F-4D97-AF65-F5344CB8AC3E}">
        <p14:creationId xmlns:p14="http://schemas.microsoft.com/office/powerpoint/2010/main" val="104595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noProof="1"/>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1"/>
              <a:t>Click to edit Master text styles</a:t>
            </a:r>
          </a:p>
        </p:txBody>
      </p:sp>
      <p:sp>
        <p:nvSpPr>
          <p:cNvPr id="5" name="Date Placeholder 1027">
            <a:extLst>
              <a:ext uri="{FF2B5EF4-FFF2-40B4-BE49-F238E27FC236}">
                <a16:creationId xmlns:a16="http://schemas.microsoft.com/office/drawing/2014/main" id="{6A997185-3625-6726-8024-E44FB440A51D}"/>
              </a:ext>
            </a:extLst>
          </p:cNvPr>
          <p:cNvSpPr>
            <a:spLocks noGrp="1"/>
          </p:cNvSpPr>
          <p:nvPr>
            <p:ph type="dt" sz="half" idx="10"/>
          </p:nvPr>
        </p:nvSpPr>
        <p:spPr/>
        <p:txBody>
          <a:bodyPr/>
          <a:lstStyle>
            <a:lvl1pPr>
              <a:defRPr/>
            </a:lvl1pPr>
          </a:lstStyle>
          <a:p>
            <a:pPr>
              <a:defRPr/>
            </a:pPr>
            <a:endParaRPr lang="zh-CN" altLang="en-US"/>
          </a:p>
        </p:txBody>
      </p:sp>
      <p:sp>
        <p:nvSpPr>
          <p:cNvPr id="6" name="Footer Placeholder 1028">
            <a:extLst>
              <a:ext uri="{FF2B5EF4-FFF2-40B4-BE49-F238E27FC236}">
                <a16:creationId xmlns:a16="http://schemas.microsoft.com/office/drawing/2014/main" id="{06C4555D-60F2-42AF-56FE-C2F583F5A0C7}"/>
              </a:ext>
            </a:extLst>
          </p:cNvPr>
          <p:cNvSpPr>
            <a:spLocks noGrp="1"/>
          </p:cNvSpPr>
          <p:nvPr>
            <p:ph type="ftr" sz="quarter" idx="11"/>
          </p:nvPr>
        </p:nvSpPr>
        <p:spPr/>
        <p:txBody>
          <a:bodyPr/>
          <a:lstStyle>
            <a:lvl1pPr>
              <a:defRPr/>
            </a:lvl1pPr>
          </a:lstStyle>
          <a:p>
            <a:pPr>
              <a:defRPr/>
            </a:pPr>
            <a:endParaRPr lang="zh-CN" altLang="en-US"/>
          </a:p>
        </p:txBody>
      </p:sp>
      <p:sp>
        <p:nvSpPr>
          <p:cNvPr id="7" name="Slide Number Placeholder 1029">
            <a:extLst>
              <a:ext uri="{FF2B5EF4-FFF2-40B4-BE49-F238E27FC236}">
                <a16:creationId xmlns:a16="http://schemas.microsoft.com/office/drawing/2014/main" id="{F9AC5E81-4D87-0C42-985F-38CDE46A973B}"/>
              </a:ext>
            </a:extLst>
          </p:cNvPr>
          <p:cNvSpPr>
            <a:spLocks noGrp="1"/>
          </p:cNvSpPr>
          <p:nvPr>
            <p:ph type="sldNum" sz="quarter" idx="12"/>
          </p:nvPr>
        </p:nvSpPr>
        <p:spPr/>
        <p:txBody>
          <a:bodyPr/>
          <a:lstStyle>
            <a:lvl1pPr>
              <a:defRPr/>
            </a:lvl1pPr>
          </a:lstStyle>
          <a:p>
            <a:fld id="{9429F55A-744B-4D8C-B777-B65A03299AFB}" type="slidenum">
              <a:rPr altLang="en-US"/>
              <a:pPr/>
              <a:t>‹#›</a:t>
            </a:fld>
            <a:endParaRPr lang="en-US" altLang="en-US"/>
          </a:p>
        </p:txBody>
      </p:sp>
    </p:spTree>
    <p:extLst>
      <p:ext uri="{BB962C8B-B14F-4D97-AF65-F5344CB8AC3E}">
        <p14:creationId xmlns:p14="http://schemas.microsoft.com/office/powerpoint/2010/main" val="34995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theme" Target="../theme/theme2.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1025">
            <a:extLst>
              <a:ext uri="{FF2B5EF4-FFF2-40B4-BE49-F238E27FC236}">
                <a16:creationId xmlns:a16="http://schemas.microsoft.com/office/drawing/2014/main" id="{6396386D-B1DF-1CCD-0347-06BEB7E3FC0B}"/>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1026">
            <a:extLst>
              <a:ext uri="{FF2B5EF4-FFF2-40B4-BE49-F238E27FC236}">
                <a16:creationId xmlns:a16="http://schemas.microsoft.com/office/drawing/2014/main" id="{89344CB5-2B8F-41A3-0167-A13DB6974A5A}"/>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Date Placeholder 1027">
            <a:extLst>
              <a:ext uri="{FF2B5EF4-FFF2-40B4-BE49-F238E27FC236}">
                <a16:creationId xmlns:a16="http://schemas.microsoft.com/office/drawing/2014/main" id="{483A9C4A-EA76-AE37-4F0C-CD9C84A72AF2}"/>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defRPr sz="1400" noProof="1">
                <a:ea typeface="SimSun" panose="02010600030101010101" pitchFamily="2" charset="-122"/>
              </a:defRPr>
            </a:lvl1pPr>
          </a:lstStyle>
          <a:p>
            <a:pPr>
              <a:defRPr/>
            </a:pPr>
            <a:endParaRPr lang="zh-CN" altLang="en-US"/>
          </a:p>
        </p:txBody>
      </p:sp>
      <p:sp>
        <p:nvSpPr>
          <p:cNvPr id="1029" name="Footer Placeholder 1028">
            <a:extLst>
              <a:ext uri="{FF2B5EF4-FFF2-40B4-BE49-F238E27FC236}">
                <a16:creationId xmlns:a16="http://schemas.microsoft.com/office/drawing/2014/main" id="{85468A9F-24A8-1E9D-FD6D-8E9F59F3961A}"/>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defRPr sz="1400" noProof="1">
                <a:ea typeface="SimSun" panose="02010600030101010101" pitchFamily="2" charset="-122"/>
              </a:defRPr>
            </a:lvl1pPr>
          </a:lstStyle>
          <a:p>
            <a:pPr>
              <a:defRPr/>
            </a:pPr>
            <a:endParaRPr lang="zh-CN" altLang="en-US"/>
          </a:p>
        </p:txBody>
      </p:sp>
      <p:sp>
        <p:nvSpPr>
          <p:cNvPr id="1030" name="Slide Number Placeholder 1029">
            <a:extLst>
              <a:ext uri="{FF2B5EF4-FFF2-40B4-BE49-F238E27FC236}">
                <a16:creationId xmlns:a16="http://schemas.microsoft.com/office/drawing/2014/main" id="{CD36C326-C2D3-7908-187C-D4AD8DAE2F80}"/>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prstTxWarp prst="textNoShape">
              <a:avLst/>
            </a:prstTxWarp>
          </a:bodyPr>
          <a:lstStyle>
            <a:lvl1pPr algn="r" eaLnBrk="1" hangingPunct="1">
              <a:defRPr sz="1400" noProof="1">
                <a:ea typeface="SimSun" panose="02010600030101010101" pitchFamily="2" charset="-122"/>
              </a:defRPr>
            </a:lvl1pPr>
          </a:lstStyle>
          <a:p>
            <a:fld id="{B5F905E3-8F44-4D76-9AC4-CF49C511D140}" type="slidenum">
              <a:rPr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rtl="0" eaLnBrk="0" fontAlgn="base" hangingPunct="0">
        <a:spcBef>
          <a:spcPct val="0"/>
        </a:spcBef>
        <a:spcAft>
          <a:spcPct val="0"/>
        </a:spcAft>
        <a:defRPr sz="4400" kern="1200">
          <a:solidFill>
            <a:schemeClr val="tx2"/>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Arial" panose="020B0604020202020204" pitchFamily="34" charset="0"/>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Arial" panose="020B0604020202020204" pitchFamily="34" charset="0"/>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Arial" panose="020B0604020202020204" pitchFamily="34" charset="0"/>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Arial" panose="020B0604020202020204" pitchFamily="34" charset="0"/>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Arial" panose="020B0604020202020204" pitchFamily="34" charset="0"/>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a:extLst>
              <a:ext uri="{FF2B5EF4-FFF2-40B4-BE49-F238E27FC236}">
                <a16:creationId xmlns:a16="http://schemas.microsoft.com/office/drawing/2014/main" id="{478F899C-B914-F694-57C7-B7E647EAC769}"/>
              </a:ext>
            </a:extLst>
          </p:cNvPr>
          <p:cNvGrpSpPr>
            <a:grpSpLocks/>
          </p:cNvGrpSpPr>
          <p:nvPr/>
        </p:nvGrpSpPr>
        <p:grpSpPr bwMode="auto">
          <a:xfrm>
            <a:off x="-7938" y="-7938"/>
            <a:ext cx="9170988" cy="6873876"/>
            <a:chOff x="-8467" y="-8468"/>
            <a:chExt cx="9171317" cy="6874935"/>
          </a:xfrm>
        </p:grpSpPr>
        <p:cxnSp>
          <p:nvCxnSpPr>
            <p:cNvPr id="7" name="Straight Connector 6">
              <a:extLst>
                <a:ext uri="{FF2B5EF4-FFF2-40B4-BE49-F238E27FC236}">
                  <a16:creationId xmlns:a16="http://schemas.microsoft.com/office/drawing/2014/main" id="{29A00613-ED1D-E6B5-FB4E-F04DC11FF4B3}"/>
                </a:ext>
              </a:extLst>
            </p:cNvPr>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62A7758-C665-7A0F-30F4-71FCF526B34A}"/>
                </a:ext>
              </a:extLst>
            </p:cNvPr>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AD150229-63FF-11A4-4C20-A0AD78CFC1E6}"/>
                </a:ext>
              </a:extLst>
            </p:cNvPr>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32CB7BB5-08F3-4228-C3DD-084E29A4C8A6}"/>
                </a:ext>
              </a:extLst>
            </p:cNvPr>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5DFC79B0-0EE7-5D47-C51A-869E134656DA}"/>
                </a:ext>
              </a:extLst>
            </p:cNvPr>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0752F1A7-37D7-16F8-E0AF-37A460C71773}"/>
                </a:ext>
              </a:extLst>
            </p:cNvPr>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EDB2490F-2E53-52F6-573E-E408D0FF9A6C}"/>
                </a:ext>
              </a:extLst>
            </p:cNvPr>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5BD40492-E657-45D4-BB70-D4DD7EFE41EB}"/>
                </a:ext>
              </a:extLst>
            </p:cNvPr>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66430910-C146-CE6E-DFD9-D87754C34F5C}"/>
                </a:ext>
              </a:extLst>
            </p:cNvPr>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3F9770BB-AA67-372E-DF4C-3A1F08FAE407}"/>
                </a:ext>
              </a:extLst>
            </p:cNvPr>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a:extLst>
              <a:ext uri="{FF2B5EF4-FFF2-40B4-BE49-F238E27FC236}">
                <a16:creationId xmlns:a16="http://schemas.microsoft.com/office/drawing/2014/main" id="{0617042D-B61D-BDE8-4366-7A7EFA5DA64E}"/>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88801143-A565-59A4-D19F-FBC12B53E991}"/>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AB3A7-742C-4065-2472-E327380353A7}"/>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zh-CN" altLang="en-US"/>
          </a:p>
        </p:txBody>
      </p:sp>
      <p:sp>
        <p:nvSpPr>
          <p:cNvPr id="5" name="Footer Placeholder 4">
            <a:extLst>
              <a:ext uri="{FF2B5EF4-FFF2-40B4-BE49-F238E27FC236}">
                <a16:creationId xmlns:a16="http://schemas.microsoft.com/office/drawing/2014/main" id="{1F6C1F4D-47C7-3375-C3C1-1159DE35448E}"/>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CN" altLang="en-US"/>
          </a:p>
        </p:txBody>
      </p:sp>
      <p:sp>
        <p:nvSpPr>
          <p:cNvPr id="6" name="Slide Number Placeholder 5">
            <a:extLst>
              <a:ext uri="{FF2B5EF4-FFF2-40B4-BE49-F238E27FC236}">
                <a16:creationId xmlns:a16="http://schemas.microsoft.com/office/drawing/2014/main" id="{F91554BD-189F-240E-D4FD-88D75C533491}"/>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EB3D9F"/>
                </a:solidFill>
                <a:cs typeface="华文新魏" panose="02010800040101010101" pitchFamily="2" charset="-122"/>
              </a:defRPr>
            </a:lvl1pPr>
          </a:lstStyle>
          <a:p>
            <a:fld id="{6B2C44BB-E939-4180-B077-0AFBC536772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1"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82" r:id="rId11"/>
    <p:sldLayoutId id="2147483966" r:id="rId12"/>
    <p:sldLayoutId id="2147483983" r:id="rId13"/>
    <p:sldLayoutId id="2147483967" r:id="rId14"/>
    <p:sldLayoutId id="2147483968" r:id="rId15"/>
    <p:sldLayoutId id="2147483969" r:id="rId16"/>
  </p:sldLayoutIdLst>
  <p:txStyles>
    <p:titleStyle>
      <a:lvl1pPr algn="l" defTabSz="457200" rtl="0" eaLnBrk="0" fontAlgn="base" hangingPunct="0">
        <a:spcBef>
          <a:spcPct val="0"/>
        </a:spcBef>
        <a:spcAft>
          <a:spcPct val="0"/>
        </a:spcAft>
        <a:defRPr sz="3600" kern="1200">
          <a:solidFill>
            <a:srgbClr val="EB3D9F"/>
          </a:solidFill>
          <a:latin typeface="+mj-lt"/>
          <a:ea typeface="+mj-ea"/>
          <a:cs typeface="+mj-cs"/>
        </a:defRPr>
      </a:lvl1pPr>
      <a:lvl2pPr algn="l" defTabSz="457200" rtl="0" eaLnBrk="0" fontAlgn="base" hangingPunct="0">
        <a:spcBef>
          <a:spcPct val="0"/>
        </a:spcBef>
        <a:spcAft>
          <a:spcPct val="0"/>
        </a:spcAft>
        <a:defRPr sz="3600">
          <a:solidFill>
            <a:srgbClr val="EB3D9F"/>
          </a:solidFill>
          <a:latin typeface="Trebuchet MS" panose="020B0603020202020204" pitchFamily="34" charset="0"/>
        </a:defRPr>
      </a:lvl2pPr>
      <a:lvl3pPr algn="l" defTabSz="457200" rtl="0" eaLnBrk="0" fontAlgn="base" hangingPunct="0">
        <a:spcBef>
          <a:spcPct val="0"/>
        </a:spcBef>
        <a:spcAft>
          <a:spcPct val="0"/>
        </a:spcAft>
        <a:defRPr sz="3600">
          <a:solidFill>
            <a:srgbClr val="EB3D9F"/>
          </a:solidFill>
          <a:latin typeface="Trebuchet MS" panose="020B0603020202020204" pitchFamily="34" charset="0"/>
        </a:defRPr>
      </a:lvl3pPr>
      <a:lvl4pPr algn="l" defTabSz="457200" rtl="0" eaLnBrk="0" fontAlgn="base" hangingPunct="0">
        <a:spcBef>
          <a:spcPct val="0"/>
        </a:spcBef>
        <a:spcAft>
          <a:spcPct val="0"/>
        </a:spcAft>
        <a:defRPr sz="3600">
          <a:solidFill>
            <a:srgbClr val="EB3D9F"/>
          </a:solidFill>
          <a:latin typeface="Trebuchet MS" panose="020B0603020202020204" pitchFamily="34" charset="0"/>
        </a:defRPr>
      </a:lvl4pPr>
      <a:lvl5pPr algn="l" defTabSz="457200" rtl="0" eaLnBrk="0" fontAlgn="base" hangingPunct="0">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png"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E3AE26D-E4C4-D452-7208-B10174EA6C62}"/>
              </a:ext>
            </a:extLst>
          </p:cNvPr>
          <p:cNvSpPr>
            <a:spLocks noGrp="1" noChangeArrowheads="1"/>
          </p:cNvSpPr>
          <p:nvPr>
            <p:ph type="ctrTitle"/>
          </p:nvPr>
        </p:nvSpPr>
        <p:spPr>
          <a:xfrm>
            <a:off x="827088" y="2405063"/>
            <a:ext cx="6481762" cy="1646237"/>
          </a:xfrm>
        </p:spPr>
        <p:txBody>
          <a:bodyPr/>
          <a:lstStyle/>
          <a:p>
            <a:pPr algn="l" eaLnBrk="1" hangingPunct="1"/>
            <a:r>
              <a:rPr lang="en-US" altLang="zh-CN" sz="4400" b="1">
                <a:solidFill>
                  <a:srgbClr val="EB3D9F"/>
                </a:solidFill>
                <a:ea typeface="SimSun" panose="02010600030101010101" pitchFamily="2" charset="-122"/>
              </a:rPr>
              <a:t>Autoimmune hepatitis</a:t>
            </a:r>
          </a:p>
        </p:txBody>
      </p:sp>
      <p:sp>
        <p:nvSpPr>
          <p:cNvPr id="26627" name="Subtitle 2">
            <a:extLst>
              <a:ext uri="{FF2B5EF4-FFF2-40B4-BE49-F238E27FC236}">
                <a16:creationId xmlns:a16="http://schemas.microsoft.com/office/drawing/2014/main" id="{D70C2FBE-7350-3ED6-393E-FDD47CD01909}"/>
              </a:ext>
            </a:extLst>
          </p:cNvPr>
          <p:cNvSpPr>
            <a:spLocks noGrp="1" noChangeArrowheads="1"/>
          </p:cNvSpPr>
          <p:nvPr>
            <p:ph type="subTitle" idx="1"/>
          </p:nvPr>
        </p:nvSpPr>
        <p:spPr>
          <a:xfrm>
            <a:off x="1187450" y="4051300"/>
            <a:ext cx="5770563" cy="1609725"/>
          </a:xfrm>
        </p:spPr>
        <p:txBody>
          <a:bodyPr rtlCol="0">
            <a:noAutofit/>
          </a:bodyPr>
          <a:lstStyle/>
          <a:p>
            <a:pPr algn="ctr" eaLnBrk="1" fontAlgn="auto" hangingPunct="1">
              <a:spcAft>
                <a:spcPts val="0"/>
              </a:spcAft>
              <a:buClr>
                <a:schemeClr val="accent1">
                  <a:lumMod val="75000"/>
                </a:schemeClr>
              </a:buClr>
              <a:buFont typeface="Wingdings 3" charset="2"/>
              <a:buNone/>
              <a:defRPr/>
            </a:pPr>
            <a:r>
              <a:rPr lang="en-US" altLang="zh-CN" sz="3600" b="1" dirty="0">
                <a:solidFill>
                  <a:schemeClr val="tx1"/>
                </a:solidFill>
                <a:ea typeface="SimSun" panose="02010600030101010101" pitchFamily="2" charset="-122"/>
              </a:rPr>
              <a:t>By</a:t>
            </a:r>
          </a:p>
          <a:p>
            <a:pPr algn="ctr" eaLnBrk="1" fontAlgn="auto" hangingPunct="1">
              <a:spcAft>
                <a:spcPts val="0"/>
              </a:spcAft>
              <a:buClr>
                <a:schemeClr val="accent1">
                  <a:lumMod val="75000"/>
                </a:schemeClr>
              </a:buClr>
              <a:buFont typeface="Wingdings 3" charset="2"/>
              <a:buNone/>
              <a:defRPr/>
            </a:pPr>
            <a:r>
              <a:rPr lang="en-US" altLang="zh-CN" sz="3600" b="1" dirty="0" err="1">
                <a:solidFill>
                  <a:schemeClr val="tx1"/>
                </a:solidFill>
                <a:ea typeface="SimSun" panose="02010600030101010101" pitchFamily="2" charset="-122"/>
              </a:rPr>
              <a:t>Dr</a:t>
            </a:r>
            <a:r>
              <a:rPr lang="en-US" altLang="zh-CN" sz="3600" b="1" dirty="0">
                <a:solidFill>
                  <a:schemeClr val="tx1"/>
                </a:solidFill>
                <a:ea typeface="SimSun" panose="02010600030101010101" pitchFamily="2" charset="-122"/>
              </a:rPr>
              <a:t>; Ahmed </a:t>
            </a:r>
            <a:r>
              <a:rPr lang="en-US" altLang="zh-CN" sz="3600" b="1" dirty="0" err="1">
                <a:solidFill>
                  <a:schemeClr val="tx1"/>
                </a:solidFill>
                <a:ea typeface="SimSun" panose="02010600030101010101" pitchFamily="2" charset="-122"/>
              </a:rPr>
              <a:t>atya</a:t>
            </a:r>
            <a:r>
              <a:rPr lang="en-US" altLang="zh-CN" sz="3600" b="1" dirty="0">
                <a:solidFill>
                  <a:schemeClr val="tx1"/>
                </a:solidFill>
                <a:ea typeface="SimSun" panose="02010600030101010101" pitchFamily="2" charset="-122"/>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44A09F5-3796-377F-02E4-C2BF3BED807F}"/>
              </a:ext>
            </a:extLst>
          </p:cNvPr>
          <p:cNvSpPr>
            <a:spLocks noGrp="1" noChangeArrowheads="1"/>
          </p:cNvSpPr>
          <p:nvPr>
            <p:ph type="title"/>
          </p:nvPr>
        </p:nvSpPr>
        <p:spPr/>
        <p:txBody>
          <a:bodyPr/>
          <a:lstStyle/>
          <a:p>
            <a:pPr eaLnBrk="1" hangingPunct="1"/>
            <a:r>
              <a:rPr lang="en-US" altLang="zh-CN">
                <a:latin typeface="Algerian" panose="04020705040A02060702" pitchFamily="82" charset="0"/>
                <a:ea typeface="SimSun" panose="02010600030101010101" pitchFamily="2" charset="-122"/>
              </a:rPr>
              <a:t>Signs and symptoms</a:t>
            </a:r>
          </a:p>
        </p:txBody>
      </p:sp>
      <p:sp>
        <p:nvSpPr>
          <p:cNvPr id="29699" name="Content Placeholder 2">
            <a:extLst>
              <a:ext uri="{FF2B5EF4-FFF2-40B4-BE49-F238E27FC236}">
                <a16:creationId xmlns:a16="http://schemas.microsoft.com/office/drawing/2014/main" id="{79019B43-1752-2DA2-293D-053F7EDA98CE}"/>
              </a:ext>
            </a:extLst>
          </p:cNvPr>
          <p:cNvSpPr>
            <a:spLocks noGrp="1" noChangeArrowheads="1"/>
          </p:cNvSpPr>
          <p:nvPr>
            <p:ph idx="1"/>
          </p:nvPr>
        </p:nvSpPr>
        <p:spPr/>
        <p:txBody>
          <a:bodyPr/>
          <a:lstStyle/>
          <a:p>
            <a:pPr eaLnBrk="1" hangingPunct="1"/>
            <a:r>
              <a:rPr lang="en-US" altLang="zh-CN" sz="2100">
                <a:ea typeface="SimSun" panose="02010600030101010101" pitchFamily="2" charset="-122"/>
              </a:rPr>
              <a:t>Fatigue</a:t>
            </a:r>
          </a:p>
          <a:p>
            <a:pPr eaLnBrk="1" hangingPunct="1"/>
            <a:r>
              <a:rPr lang="en-US" altLang="zh-CN" sz="2100">
                <a:ea typeface="SimSun" panose="02010600030101010101" pitchFamily="2" charset="-122"/>
              </a:rPr>
              <a:t>Abdominal discomfort </a:t>
            </a:r>
          </a:p>
          <a:p>
            <a:pPr eaLnBrk="1" hangingPunct="1"/>
            <a:r>
              <a:rPr lang="en-US" altLang="zh-CN" sz="2100">
                <a:ea typeface="SimSun" panose="02010600030101010101" pitchFamily="2" charset="-122"/>
              </a:rPr>
              <a:t>Jaundice </a:t>
            </a:r>
          </a:p>
          <a:p>
            <a:pPr eaLnBrk="1" hangingPunct="1"/>
            <a:r>
              <a:rPr lang="en-US" altLang="zh-CN" sz="2100">
                <a:ea typeface="SimSun" panose="02010600030101010101" pitchFamily="2" charset="-122"/>
              </a:rPr>
              <a:t>Skin rashes</a:t>
            </a:r>
          </a:p>
          <a:p>
            <a:pPr eaLnBrk="1" hangingPunct="1"/>
            <a:r>
              <a:rPr lang="en-US" altLang="zh-CN" sz="2100">
                <a:ea typeface="SimSun" panose="02010600030101010101" pitchFamily="2" charset="-122"/>
              </a:rPr>
              <a:t>Joint pain</a:t>
            </a:r>
          </a:p>
          <a:p>
            <a:pPr eaLnBrk="1" hangingPunct="1"/>
            <a:r>
              <a:rPr lang="en-US" altLang="zh-CN" sz="2100">
                <a:ea typeface="SimSun" panose="02010600030101010101" pitchFamily="2" charset="-122"/>
              </a:rPr>
              <a:t>Loss of menstrual</a:t>
            </a:r>
          </a:p>
          <a:p>
            <a:pPr eaLnBrk="1" hangingPunct="1"/>
            <a:r>
              <a:rPr lang="en-US" altLang="zh-CN" sz="2100">
                <a:ea typeface="SimSun" panose="02010600030101010101" pitchFamily="2" charset="-122"/>
              </a:rPr>
              <a:t>periods Nausea</a:t>
            </a:r>
          </a:p>
          <a:p>
            <a:pPr eaLnBrk="1" hangingPunct="1"/>
            <a:endParaRPr lang="en-US" altLang="zh-CN">
              <a:ea typeface="SimSun" panose="02010600030101010101" pitchFamily="2" charset="-122"/>
            </a:endParaRPr>
          </a:p>
          <a:p>
            <a:pPr eaLnBrk="1" hangingPunct="1"/>
            <a:endParaRPr lang="en-US" altLang="zh-CN">
              <a:ea typeface="SimSun" panose="02010600030101010101" pitchFamily="2" charset="-122"/>
            </a:endParaRPr>
          </a:p>
        </p:txBody>
      </p:sp>
      <p:pic>
        <p:nvPicPr>
          <p:cNvPr id="29700" name="Picture 4">
            <a:extLst>
              <a:ext uri="{FF2B5EF4-FFF2-40B4-BE49-F238E27FC236}">
                <a16:creationId xmlns:a16="http://schemas.microsoft.com/office/drawing/2014/main" id="{B579CB20-5452-C93C-2314-4B646743E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225" y="2160588"/>
            <a:ext cx="3527425"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2CB45F1-6700-BA2D-20BB-C86DCE4216B7}"/>
              </a:ext>
            </a:extLst>
          </p:cNvPr>
          <p:cNvSpPr>
            <a:spLocks noGrp="1" noChangeArrowheads="1"/>
          </p:cNvSpPr>
          <p:nvPr>
            <p:ph type="title"/>
          </p:nvPr>
        </p:nvSpPr>
        <p:spPr>
          <a:xfrm>
            <a:off x="800100" y="519113"/>
            <a:ext cx="7543800" cy="1081087"/>
          </a:xfrm>
        </p:spPr>
        <p:txBody>
          <a:bodyPr/>
          <a:lstStyle/>
          <a:p>
            <a:pPr eaLnBrk="1" hangingPunct="1"/>
            <a:r>
              <a:rPr lang="en-US" altLang="zh-CN">
                <a:latin typeface="Algerian" panose="04020705040A02060702" pitchFamily="82" charset="0"/>
                <a:ea typeface="SimSun" panose="02010600030101010101" pitchFamily="2" charset="-122"/>
              </a:rPr>
              <a:t>Physical examination</a:t>
            </a:r>
          </a:p>
        </p:txBody>
      </p:sp>
      <p:sp>
        <p:nvSpPr>
          <p:cNvPr id="30723" name="Content Placeholder 2">
            <a:extLst>
              <a:ext uri="{FF2B5EF4-FFF2-40B4-BE49-F238E27FC236}">
                <a16:creationId xmlns:a16="http://schemas.microsoft.com/office/drawing/2014/main" id="{5CF60955-B72F-1A13-C384-0FF27CC29FC7}"/>
              </a:ext>
            </a:extLst>
          </p:cNvPr>
          <p:cNvSpPr>
            <a:spLocks noGrp="1" noChangeArrowheads="1"/>
          </p:cNvSpPr>
          <p:nvPr>
            <p:ph idx="1"/>
          </p:nvPr>
        </p:nvSpPr>
        <p:spPr/>
        <p:txBody>
          <a:bodyPr/>
          <a:lstStyle/>
          <a:p>
            <a:pPr eaLnBrk="1" hangingPunct="1"/>
            <a:r>
              <a:rPr lang="en-US" altLang="zh-CN" sz="2100">
                <a:ea typeface="SimSun" panose="02010600030101010101" pitchFamily="2" charset="-122"/>
              </a:rPr>
              <a:t>Hepatomegaly (83%)</a:t>
            </a:r>
          </a:p>
          <a:p>
            <a:pPr eaLnBrk="1" hangingPunct="1"/>
            <a:r>
              <a:rPr lang="en-US" altLang="zh-CN" sz="2100">
                <a:ea typeface="SimSun" panose="02010600030101010101" pitchFamily="2" charset="-122"/>
              </a:rPr>
              <a:t>Jaundice (69%)</a:t>
            </a:r>
          </a:p>
          <a:p>
            <a:pPr eaLnBrk="1" hangingPunct="1"/>
            <a:r>
              <a:rPr lang="en-US" altLang="zh-CN" sz="2100">
                <a:ea typeface="SimSun" panose="02010600030101010101" pitchFamily="2" charset="-122"/>
              </a:rPr>
              <a:t>Splenmegaly (32%)</a:t>
            </a:r>
          </a:p>
          <a:p>
            <a:pPr eaLnBrk="1" hangingPunct="1"/>
            <a:r>
              <a:rPr lang="en-US" altLang="zh-CN" sz="2100">
                <a:ea typeface="SimSun" panose="02010600030101010101" pitchFamily="2" charset="-122"/>
              </a:rPr>
              <a:t>Spider angiomata (58%)</a:t>
            </a:r>
          </a:p>
          <a:p>
            <a:pPr eaLnBrk="1" hangingPunct="1"/>
            <a:r>
              <a:rPr lang="en-US" altLang="zh-CN" sz="2100">
                <a:ea typeface="SimSun" panose="02010600030101010101" pitchFamily="2" charset="-122"/>
              </a:rPr>
              <a:t>Ascites (20%)</a:t>
            </a:r>
          </a:p>
          <a:p>
            <a:pPr eaLnBrk="1" hangingPunct="1"/>
            <a:r>
              <a:rPr lang="en-US" altLang="zh-CN" sz="2100">
                <a:ea typeface="SimSun" panose="02010600030101010101" pitchFamily="2" charset="-122"/>
              </a:rPr>
              <a:t>Encephalopathy (14%)</a:t>
            </a:r>
          </a:p>
          <a:p>
            <a:pPr eaLnBrk="1" hangingPunct="1"/>
            <a:r>
              <a:rPr lang="en-US" altLang="zh-CN" sz="2100">
                <a:ea typeface="SimSun" panose="02010600030101010101" pitchFamily="2" charset="-122"/>
              </a:rPr>
              <a:t>Malnutrition ( with poor growth in children )</a:t>
            </a:r>
          </a:p>
          <a:p>
            <a:pPr eaLnBrk="1" hangingPunct="1"/>
            <a:endParaRPr lang="en-US" altLang="zh-CN" sz="2100">
              <a:ea typeface="SimSun" panose="02010600030101010101" pitchFamily="2" charset="-122"/>
            </a:endParaRPr>
          </a:p>
        </p:txBody>
      </p:sp>
      <p:pic>
        <p:nvPicPr>
          <p:cNvPr id="30724" name="Picture 3">
            <a:extLst>
              <a:ext uri="{FF2B5EF4-FFF2-40B4-BE49-F238E27FC236}">
                <a16:creationId xmlns:a16="http://schemas.microsoft.com/office/drawing/2014/main" id="{62262592-613C-AA58-97CF-F984A6F47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2241550"/>
            <a:ext cx="292735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D88F68E-4BEA-B383-1844-9B32A9760F98}"/>
              </a:ext>
            </a:extLst>
          </p:cNvPr>
          <p:cNvSpPr>
            <a:spLocks noGrp="1" noChangeArrowheads="1"/>
          </p:cNvSpPr>
          <p:nvPr>
            <p:ph type="title"/>
          </p:nvPr>
        </p:nvSpPr>
        <p:spPr/>
        <p:txBody>
          <a:bodyPr/>
          <a:lstStyle/>
          <a:p>
            <a:pPr eaLnBrk="1" hangingPunct="1"/>
            <a:r>
              <a:rPr lang="en-US" altLang="en-US" sz="3200"/>
              <a:t>Investigations</a:t>
            </a:r>
          </a:p>
        </p:txBody>
      </p:sp>
      <p:sp>
        <p:nvSpPr>
          <p:cNvPr id="31747" name="Content Placeholder 2">
            <a:extLst>
              <a:ext uri="{FF2B5EF4-FFF2-40B4-BE49-F238E27FC236}">
                <a16:creationId xmlns:a16="http://schemas.microsoft.com/office/drawing/2014/main" id="{8C4191AC-1367-BE98-61F2-60A57C093362}"/>
              </a:ext>
            </a:extLst>
          </p:cNvPr>
          <p:cNvSpPr>
            <a:spLocks noGrp="1" noChangeArrowheads="1"/>
          </p:cNvSpPr>
          <p:nvPr>
            <p:ph idx="1"/>
          </p:nvPr>
        </p:nvSpPr>
        <p:spPr>
          <a:xfrm>
            <a:off x="457200" y="1600200"/>
            <a:ext cx="8229600" cy="4781550"/>
          </a:xfrm>
        </p:spPr>
        <p:txBody>
          <a:bodyPr/>
          <a:lstStyle/>
          <a:p>
            <a:pPr marL="0" indent="0" eaLnBrk="1" hangingPunct="1">
              <a:buFontTx/>
              <a:buNone/>
            </a:pPr>
            <a:r>
              <a:rPr lang="en-US" altLang="en-US" sz="2800" b="1"/>
              <a:t>Liver biochemistry</a:t>
            </a:r>
          </a:p>
          <a:p>
            <a:pPr marL="0" indent="0" algn="just" eaLnBrk="1" hangingPunct="1">
              <a:buFont typeface="Wingdings" panose="05000000000000000000" pitchFamily="2" charset="2"/>
              <a:buChar char="v"/>
            </a:pPr>
            <a:r>
              <a:rPr lang="en-US" altLang="en-US" sz="2000"/>
              <a:t>The serum aminotransferases are high, with lesser elevations in the ALP and bilirubin. </a:t>
            </a:r>
          </a:p>
          <a:p>
            <a:pPr marL="0" indent="0" algn="just" eaLnBrk="1" hangingPunct="1">
              <a:buFont typeface="Wingdings" panose="05000000000000000000" pitchFamily="2" charset="2"/>
              <a:buChar char="v"/>
            </a:pPr>
            <a:r>
              <a:rPr lang="en-US" altLang="en-US" sz="2000"/>
              <a:t>The serum γ-globulins are high: frequently twice normal,particularly the IgG. The biochemical pattern is similar in both types.</a:t>
            </a:r>
          </a:p>
          <a:p>
            <a:pPr marL="0" indent="0" algn="just" eaLnBrk="1" hangingPunct="1">
              <a:buFont typeface="Wingdings" panose="05000000000000000000" pitchFamily="2" charset="2"/>
              <a:buChar char="v"/>
            </a:pPr>
            <a:endParaRPr lang="en-US" altLang="en-US" sz="2000"/>
          </a:p>
          <a:p>
            <a:pPr marL="0" indent="0" eaLnBrk="1" hangingPunct="1">
              <a:buFontTx/>
              <a:buNone/>
            </a:pPr>
            <a:r>
              <a:rPr lang="en-US" altLang="en-US" b="1"/>
              <a:t>Hematology</a:t>
            </a:r>
          </a:p>
          <a:p>
            <a:pPr marL="0" indent="0" algn="just" eaLnBrk="1" hangingPunct="1">
              <a:buFont typeface="Wingdings" panose="05000000000000000000" pitchFamily="2" charset="2"/>
              <a:buChar char="v"/>
            </a:pPr>
            <a:r>
              <a:rPr lang="en-US" altLang="en-US" sz="2000"/>
              <a:t>A mild normochromic normocytic anaemia with thrombocytopenia </a:t>
            </a:r>
          </a:p>
          <a:p>
            <a:pPr marL="0" indent="0" algn="just" eaLnBrk="1" hangingPunct="1">
              <a:buFontTx/>
              <a:buNone/>
            </a:pPr>
            <a:r>
              <a:rPr lang="en-US" altLang="en-US" sz="2000"/>
              <a:t>and leucopenia is present, even before portal hypertension and splenomegaly. The PT is often high</a:t>
            </a:r>
          </a:p>
          <a:p>
            <a:pPr marL="0" indent="0" eaLnBrk="1" hangingPunct="1">
              <a:buFontTx/>
              <a:buNone/>
            </a:pPr>
            <a:r>
              <a:rPr lang="en-US" altLang="zh-CN" sz="2000">
                <a:ea typeface="SimSun" panose="02010600030101010101" pitchFamily="2" charset="-122"/>
              </a:rPr>
              <a:t>.</a:t>
            </a:r>
          </a:p>
          <a:p>
            <a:pPr marL="0" indent="0" eaLnBrk="1" hangingPunct="1">
              <a:buFontTx/>
              <a:buNone/>
            </a:pPr>
            <a:endParaRPr lang="en-US" altLang="en-US" sz="2000"/>
          </a:p>
          <a:p>
            <a:pPr marL="0" indent="0" eaLnBrk="1" hangingPunct="1">
              <a:buFontTx/>
              <a:buNone/>
            </a:pPr>
            <a:endParaRPr lang="en-US"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CE89A51-1187-2647-0091-1F964AA7BD5D}"/>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2530" name="Content Placeholder 2">
            <a:extLst>
              <a:ext uri="{FF2B5EF4-FFF2-40B4-BE49-F238E27FC236}">
                <a16:creationId xmlns:a16="http://schemas.microsoft.com/office/drawing/2014/main" id="{4254C3F6-417B-27A4-50D4-D44CB589B740}"/>
              </a:ext>
            </a:extLst>
          </p:cNvPr>
          <p:cNvSpPr>
            <a:spLocks noGrp="1" noChangeArrowheads="1"/>
          </p:cNvSpPr>
          <p:nvPr>
            <p:ph idx="1"/>
          </p:nvPr>
        </p:nvSpPr>
        <p:spPr/>
        <p:txBody>
          <a:bodyPr rtlCol="0">
            <a:normAutofit fontScale="92500"/>
          </a:bodyPr>
          <a:lstStyle/>
          <a:p>
            <a:pPr marL="0" indent="0" eaLnBrk="1" fontAlgn="auto" hangingPunct="1">
              <a:spcAft>
                <a:spcPts val="0"/>
              </a:spcAft>
              <a:buClr>
                <a:schemeClr val="accent1">
                  <a:lumMod val="75000"/>
                </a:schemeClr>
              </a:buClr>
              <a:buFontTx/>
              <a:buNone/>
              <a:defRPr/>
            </a:pPr>
            <a:r>
              <a:rPr lang="en-US" altLang="en-US" sz="2400" b="1" dirty="0">
                <a:solidFill>
                  <a:schemeClr val="tx1">
                    <a:lumMod val="75000"/>
                    <a:lumOff val="25000"/>
                  </a:schemeClr>
                </a:solidFill>
              </a:rPr>
              <a:t>Autoantibodies</a:t>
            </a:r>
          </a:p>
          <a:p>
            <a:pPr eaLnBrk="1" fontAlgn="auto" hangingPunct="1">
              <a:spcAft>
                <a:spcPts val="0"/>
              </a:spcAft>
              <a:buClr>
                <a:schemeClr val="accent1">
                  <a:lumMod val="75000"/>
                </a:schemeClr>
              </a:buClr>
              <a:buFont typeface="Wingdings" panose="05000000000000000000" pitchFamily="2" charset="2"/>
              <a:buChar char="v"/>
              <a:defRPr/>
            </a:pPr>
            <a:r>
              <a:rPr lang="en-US" altLang="zh-CN" sz="2400" dirty="0">
                <a:solidFill>
                  <a:schemeClr val="tx1">
                    <a:lumMod val="75000"/>
                    <a:lumOff val="25000"/>
                  </a:schemeClr>
                </a:solidFill>
                <a:ea typeface="SimSun" panose="02010600030101010101" pitchFamily="2" charset="-122"/>
              </a:rPr>
              <a:t>antinuclear antibody (ANA) : positive in 75% of type 1 </a:t>
            </a:r>
            <a:r>
              <a:rPr lang="en-US" altLang="zh-CN" sz="2400" dirty="0" err="1">
                <a:solidFill>
                  <a:schemeClr val="tx1">
                    <a:lumMod val="75000"/>
                    <a:lumOff val="25000"/>
                  </a:schemeClr>
                </a:solidFill>
                <a:ea typeface="SimSun" panose="02010600030101010101" pitchFamily="2" charset="-122"/>
              </a:rPr>
              <a:t>autoimmne</a:t>
            </a:r>
            <a:r>
              <a:rPr lang="en-US" altLang="zh-CN" sz="2400" dirty="0">
                <a:solidFill>
                  <a:schemeClr val="tx1">
                    <a:lumMod val="75000"/>
                    <a:lumOff val="25000"/>
                  </a:schemeClr>
                </a:solidFill>
                <a:ea typeface="SimSun" panose="02010600030101010101" pitchFamily="2" charset="-122"/>
              </a:rPr>
              <a:t> hepatitis</a:t>
            </a:r>
            <a:endParaRPr lang="en-US" altLang="zh-CN" sz="2400" dirty="0">
              <a:solidFill>
                <a:schemeClr val="tx1">
                  <a:lumMod val="75000"/>
                  <a:lumOff val="25000"/>
                </a:schemeClr>
              </a:solidFill>
              <a:ea typeface="SimSun" panose="02010600030101010101" pitchFamily="2" charset="-122"/>
              <a:sym typeface="Arial" panose="020B0604020202020204" pitchFamily="34" charset="0"/>
            </a:endParaRPr>
          </a:p>
          <a:p>
            <a:pPr eaLnBrk="1" fontAlgn="auto" hangingPunct="1">
              <a:spcAft>
                <a:spcPts val="0"/>
              </a:spcAft>
              <a:buClr>
                <a:schemeClr val="accent1">
                  <a:lumMod val="75000"/>
                </a:schemeClr>
              </a:buClr>
              <a:buFont typeface="Wingdings" panose="05000000000000000000" pitchFamily="2" charset="2"/>
              <a:buChar char="v"/>
              <a:defRPr/>
            </a:pPr>
            <a:r>
              <a:rPr lang="en-US" altLang="zh-CN" sz="2400" dirty="0">
                <a:solidFill>
                  <a:schemeClr val="tx1">
                    <a:lumMod val="75000"/>
                    <a:lumOff val="25000"/>
                  </a:schemeClr>
                </a:solidFill>
                <a:ea typeface="SimSun" panose="02010600030101010101" pitchFamily="2" charset="-122"/>
                <a:sym typeface="Arial" panose="020B0604020202020204" pitchFamily="34" charset="0"/>
              </a:rPr>
              <a:t>Anti smooth muscle antibody (ASMA) : positive in 90% of type 1 </a:t>
            </a:r>
            <a:r>
              <a:rPr lang="en-US" altLang="zh-CN" sz="2400" dirty="0" err="1">
                <a:solidFill>
                  <a:schemeClr val="tx1">
                    <a:lumMod val="75000"/>
                    <a:lumOff val="25000"/>
                  </a:schemeClr>
                </a:solidFill>
                <a:ea typeface="SimSun" panose="02010600030101010101" pitchFamily="2" charset="-122"/>
                <a:sym typeface="Arial" panose="020B0604020202020204" pitchFamily="34" charset="0"/>
              </a:rPr>
              <a:t>autoimmne</a:t>
            </a:r>
            <a:r>
              <a:rPr lang="en-US" altLang="zh-CN" sz="2400" dirty="0">
                <a:solidFill>
                  <a:schemeClr val="tx1">
                    <a:lumMod val="75000"/>
                    <a:lumOff val="25000"/>
                  </a:schemeClr>
                </a:solidFill>
                <a:ea typeface="SimSun" panose="02010600030101010101" pitchFamily="2" charset="-122"/>
                <a:sym typeface="Arial" panose="020B0604020202020204" pitchFamily="34" charset="0"/>
              </a:rPr>
              <a:t> hepatitis .</a:t>
            </a:r>
            <a:endParaRPr lang="en-US" altLang="zh-CN" sz="2400" dirty="0">
              <a:solidFill>
                <a:schemeClr val="tx1">
                  <a:lumMod val="75000"/>
                  <a:lumOff val="25000"/>
                </a:schemeClr>
              </a:solidFill>
              <a:ea typeface="SimSun" panose="02010600030101010101" pitchFamily="2" charset="-122"/>
            </a:endParaRPr>
          </a:p>
          <a:p>
            <a:pPr eaLnBrk="1" fontAlgn="auto" hangingPunct="1">
              <a:spcAft>
                <a:spcPts val="0"/>
              </a:spcAft>
              <a:buClr>
                <a:schemeClr val="accent1">
                  <a:lumMod val="75000"/>
                </a:schemeClr>
              </a:buClr>
              <a:buFont typeface="Wingdings" panose="05000000000000000000" pitchFamily="2" charset="2"/>
              <a:buChar char="v"/>
              <a:defRPr/>
            </a:pPr>
            <a:endParaRPr lang="en-US" altLang="zh-CN" sz="2400" dirty="0">
              <a:solidFill>
                <a:schemeClr val="tx1">
                  <a:lumMod val="75000"/>
                  <a:lumOff val="25000"/>
                </a:schemeClr>
              </a:solidFill>
              <a:ea typeface="SimSun" panose="02010600030101010101" pitchFamily="2" charset="-122"/>
            </a:endParaRPr>
          </a:p>
          <a:p>
            <a:pPr eaLnBrk="1" fontAlgn="auto" hangingPunct="1">
              <a:spcAft>
                <a:spcPts val="0"/>
              </a:spcAft>
              <a:buClr>
                <a:schemeClr val="accent1">
                  <a:lumMod val="75000"/>
                </a:schemeClr>
              </a:buClr>
              <a:buFont typeface="Wingdings" panose="05000000000000000000" pitchFamily="2" charset="2"/>
              <a:buChar char="v"/>
              <a:defRPr/>
            </a:pPr>
            <a:r>
              <a:rPr lang="en-US" altLang="zh-CN" sz="2400" dirty="0">
                <a:solidFill>
                  <a:schemeClr val="tx1">
                    <a:lumMod val="75000"/>
                    <a:lumOff val="25000"/>
                  </a:schemeClr>
                </a:solidFill>
                <a:ea typeface="SimSun" panose="02010600030101010101" pitchFamily="2" charset="-122"/>
                <a:sym typeface="Arial" panose="020B0604020202020204" pitchFamily="34" charset="0"/>
              </a:rPr>
              <a:t>Anti liver kidney microsomal (LKM) :diagnostic for type 2 autoimmune hepatitis .</a:t>
            </a:r>
            <a:endParaRPr lang="en-US" altLang="zh-CN" sz="2400" dirty="0">
              <a:solidFill>
                <a:schemeClr val="tx1">
                  <a:lumMod val="75000"/>
                  <a:lumOff val="25000"/>
                </a:schemeClr>
              </a:solidFill>
              <a:ea typeface="SimSun" panose="02010600030101010101" pitchFamily="2" charset="-122"/>
            </a:endParaRPr>
          </a:p>
          <a:p>
            <a:pPr eaLnBrk="1" fontAlgn="auto" hangingPunct="1">
              <a:spcAft>
                <a:spcPts val="0"/>
              </a:spcAft>
              <a:buClr>
                <a:schemeClr val="accent1">
                  <a:lumMod val="75000"/>
                </a:schemeClr>
              </a:buClr>
              <a:buFont typeface="Wingdings" panose="05000000000000000000" pitchFamily="2" charset="2"/>
              <a:buChar char="v"/>
              <a:defRPr/>
            </a:pPr>
            <a:endParaRPr lang="en-US" altLang="zh-CN" sz="2400" dirty="0">
              <a:solidFill>
                <a:schemeClr val="tx1">
                  <a:lumMod val="75000"/>
                  <a:lumOff val="25000"/>
                </a:schemeClr>
              </a:solidFill>
              <a:ea typeface="SimSun" panose="02010600030101010101" pitchFamily="2" charset="-122"/>
            </a:endParaRPr>
          </a:p>
          <a:p>
            <a:pPr eaLnBrk="1" fontAlgn="auto" hangingPunct="1">
              <a:spcAft>
                <a:spcPts val="0"/>
              </a:spcAft>
              <a:buClr>
                <a:schemeClr val="accent1">
                  <a:lumMod val="75000"/>
                </a:schemeClr>
              </a:buClr>
              <a:buFont typeface="Wingdings 3" charset="2"/>
              <a:buChar char=""/>
              <a:defRPr/>
            </a:pPr>
            <a:endParaRPr lang="en-US" altLang="zh-CN" dirty="0">
              <a:solidFill>
                <a:schemeClr val="tx1">
                  <a:lumMod val="75000"/>
                  <a:lumOff val="25000"/>
                </a:schemeClr>
              </a:solidFill>
              <a:ea typeface="SimSun"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478610B-C7C6-7A72-C23C-334DEFBA4748}"/>
              </a:ext>
            </a:extLst>
          </p:cNvPr>
          <p:cNvSpPr>
            <a:spLocks noGrp="1" noChangeArrowheads="1"/>
          </p:cNvSpPr>
          <p:nvPr>
            <p:ph type="title"/>
          </p:nvPr>
        </p:nvSpPr>
        <p:spPr/>
        <p:txBody>
          <a:bodyPr/>
          <a:lstStyle/>
          <a:p>
            <a:pPr eaLnBrk="1" hangingPunct="1"/>
            <a:r>
              <a:rPr lang="en-US" altLang="zh-CN" sz="3000">
                <a:latin typeface="Algerian" panose="04020705040A02060702" pitchFamily="82" charset="0"/>
                <a:ea typeface="SimSun" panose="02010600030101010101" pitchFamily="2" charset="-122"/>
              </a:rPr>
              <a:t>Microscopic (histologic ) description </a:t>
            </a:r>
          </a:p>
        </p:txBody>
      </p:sp>
      <p:sp>
        <p:nvSpPr>
          <p:cNvPr id="3" name="Content Placeholder 2">
            <a:extLst>
              <a:ext uri="{FF2B5EF4-FFF2-40B4-BE49-F238E27FC236}">
                <a16:creationId xmlns:a16="http://schemas.microsoft.com/office/drawing/2014/main" id="{4B81BC2E-765A-A290-07B6-FABF67313D81}"/>
              </a:ext>
            </a:extLst>
          </p:cNvPr>
          <p:cNvSpPr>
            <a:spLocks noGrp="1"/>
          </p:cNvSpPr>
          <p:nvPr>
            <p:ph idx="1"/>
          </p:nvPr>
        </p:nvSpPr>
        <p:spPr>
          <a:xfrm>
            <a:off x="457200" y="1557338"/>
            <a:ext cx="8229600" cy="4525962"/>
          </a:xfrm>
        </p:spPr>
        <p:txBody>
          <a:bodyPr rtlCol="0">
            <a:normAutofit fontScale="97500"/>
          </a:bodyPr>
          <a:lstStyle/>
          <a:p>
            <a:pPr algn="just" eaLnBrk="1" fontAlgn="auto" hangingPunct="1">
              <a:spcAft>
                <a:spcPts val="0"/>
              </a:spcAft>
              <a:buClr>
                <a:schemeClr val="accent1">
                  <a:lumMod val="75000"/>
                </a:schemeClr>
              </a:buClr>
              <a:buFont typeface="Wingdings 3" charset="2"/>
              <a:buChar char=""/>
              <a:defRPr/>
            </a:pPr>
            <a:r>
              <a:rPr lang="en-US" sz="3000" noProof="1">
                <a:solidFill>
                  <a:schemeClr val="tx1">
                    <a:lumMod val="75000"/>
                    <a:lumOff val="25000"/>
                  </a:schemeClr>
                </a:solidFill>
              </a:rPr>
              <a:t>Liver biopsy. clinicians perform a liver biopsy to confirm the diagnosis and to determine the degree and type of liver damage </a:t>
            </a:r>
            <a:r>
              <a:rPr lang="en-US" sz="2665" noProof="1">
                <a:solidFill>
                  <a:schemeClr val="tx1">
                    <a:lumMod val="75000"/>
                    <a:lumOff val="25000"/>
                  </a:schemeClr>
                </a:solidFill>
              </a:rPr>
              <a:t>.</a:t>
            </a:r>
          </a:p>
          <a:p>
            <a:pPr algn="just" eaLnBrk="1" fontAlgn="auto" hangingPunct="1">
              <a:spcAft>
                <a:spcPts val="0"/>
              </a:spcAft>
              <a:buClr>
                <a:schemeClr val="accent1">
                  <a:lumMod val="75000"/>
                </a:schemeClr>
              </a:buClr>
              <a:buFont typeface="Wingdings 3" charset="2"/>
              <a:buChar char=""/>
              <a:defRPr/>
            </a:pPr>
            <a:endParaRPr lang="en-US" sz="2665" noProof="1">
              <a:solidFill>
                <a:schemeClr val="tx1">
                  <a:lumMod val="75000"/>
                  <a:lumOff val="25000"/>
                </a:schemeClr>
              </a:solidFill>
            </a:endParaRPr>
          </a:p>
          <a:p>
            <a:pPr algn="just" eaLnBrk="1" fontAlgn="auto" hangingPunct="1">
              <a:lnSpc>
                <a:spcPct val="120000"/>
              </a:lnSpc>
              <a:spcAft>
                <a:spcPts val="0"/>
              </a:spcAft>
              <a:buClr>
                <a:schemeClr val="accent1">
                  <a:lumMod val="75000"/>
                </a:schemeClr>
              </a:buClr>
              <a:buFont typeface="Wingdings" panose="05000000000000000000" pitchFamily="2" charset="2"/>
              <a:buChar char="v"/>
              <a:defRPr/>
            </a:pPr>
            <a:r>
              <a:rPr lang="en-US" altLang="en-US" noProof="1">
                <a:solidFill>
                  <a:schemeClr val="tx1">
                    <a:lumMod val="75000"/>
                    <a:lumOff val="25000"/>
                  </a:schemeClr>
                </a:solidFill>
              </a:rPr>
              <a:t>Typical liver histology for autoimmune hepatitis = each of the </a:t>
            </a:r>
          </a:p>
          <a:p>
            <a:pPr marL="0" indent="0" algn="just" eaLnBrk="1" fontAlgn="auto" hangingPunct="1">
              <a:lnSpc>
                <a:spcPct val="120000"/>
              </a:lnSpc>
              <a:spcAft>
                <a:spcPts val="0"/>
              </a:spcAft>
              <a:buClr>
                <a:schemeClr val="accent1">
                  <a:lumMod val="75000"/>
                </a:schemeClr>
              </a:buClr>
              <a:buFontTx/>
              <a:buNone/>
              <a:defRPr/>
            </a:pPr>
            <a:r>
              <a:rPr lang="en-US" altLang="en-US" noProof="1">
                <a:solidFill>
                  <a:schemeClr val="tx1">
                    <a:lumMod val="75000"/>
                    <a:lumOff val="25000"/>
                  </a:schemeClr>
                </a:solidFill>
              </a:rPr>
              <a:t>following features had to be present namely, interface hepatitis, </a:t>
            </a:r>
          </a:p>
          <a:p>
            <a:pPr marL="0" indent="0" algn="just" eaLnBrk="1" fontAlgn="auto" hangingPunct="1">
              <a:lnSpc>
                <a:spcPct val="120000"/>
              </a:lnSpc>
              <a:spcAft>
                <a:spcPts val="0"/>
              </a:spcAft>
              <a:buClr>
                <a:schemeClr val="accent1">
                  <a:lumMod val="75000"/>
                </a:schemeClr>
              </a:buClr>
              <a:buFont typeface="Wingdings 3" charset="2"/>
              <a:buNone/>
              <a:defRPr/>
            </a:pPr>
            <a:r>
              <a:rPr lang="en-US" altLang="en-US" noProof="1">
                <a:solidFill>
                  <a:schemeClr val="tx1">
                    <a:lumMod val="75000"/>
                    <a:lumOff val="25000"/>
                  </a:schemeClr>
                </a:solidFill>
              </a:rPr>
              <a:t>lymphocytic/lymphoplasmacytic infiltrates in portal tracts and extending into the lobule, emperipolesis , and hepatic rosette formation. </a:t>
            </a:r>
          </a:p>
          <a:p>
            <a:pPr marL="0" indent="0" algn="just" eaLnBrk="1" fontAlgn="auto" hangingPunct="1">
              <a:lnSpc>
                <a:spcPct val="120000"/>
              </a:lnSpc>
              <a:spcAft>
                <a:spcPts val="0"/>
              </a:spcAft>
              <a:buClr>
                <a:schemeClr val="accent1">
                  <a:lumMod val="75000"/>
                </a:schemeClr>
              </a:buClr>
              <a:buFontTx/>
              <a:buNone/>
              <a:defRPr/>
            </a:pPr>
            <a:endParaRPr lang="en-US" altLang="en-US" noProof="1">
              <a:solidFill>
                <a:schemeClr val="tx1">
                  <a:lumMod val="75000"/>
                  <a:lumOff val="25000"/>
                </a:schemeClr>
              </a:solidFill>
            </a:endParaRP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noProof="1">
                <a:solidFill>
                  <a:schemeClr val="tx1">
                    <a:lumMod val="75000"/>
                    <a:lumOff val="25000"/>
                  </a:schemeClr>
                </a:solidFill>
              </a:rPr>
              <a:t>Atypical = showing signs of another diagnosis, like steatohepatitis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70B1DAB-99EB-7DBA-585B-D4C6AB045247}"/>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pic>
        <p:nvPicPr>
          <p:cNvPr id="34819" name="Content Placeholder 3">
            <a:extLst>
              <a:ext uri="{FF2B5EF4-FFF2-40B4-BE49-F238E27FC236}">
                <a16:creationId xmlns:a16="http://schemas.microsoft.com/office/drawing/2014/main" id="{DDA7A4CB-E82A-2C55-A8B5-C067EAD667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5750" y="2160588"/>
            <a:ext cx="4456113" cy="3881437"/>
          </a:xfrm>
        </p:spPr>
      </p:pic>
      <p:pic>
        <p:nvPicPr>
          <p:cNvPr id="34820" name="Picture 1">
            <a:extLst>
              <a:ext uri="{FF2B5EF4-FFF2-40B4-BE49-F238E27FC236}">
                <a16:creationId xmlns:a16="http://schemas.microsoft.com/office/drawing/2014/main" id="{70571DB2-2601-D760-9A7F-985FBF10F6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885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27749EC-62D6-83B0-32A6-8AF99B30B93B}"/>
              </a:ext>
            </a:extLst>
          </p:cNvPr>
          <p:cNvSpPr>
            <a:spLocks noGrp="1" noChangeArrowheads="1"/>
          </p:cNvSpPr>
          <p:nvPr>
            <p:ph type="title"/>
          </p:nvPr>
        </p:nvSpPr>
        <p:spPr/>
        <p:txBody>
          <a:bodyPr/>
          <a:lstStyle/>
          <a:p>
            <a:pPr eaLnBrk="1" hangingPunct="1"/>
            <a:r>
              <a:rPr lang="en-US" altLang="en-US"/>
              <a:t>Diagnostic scoring</a:t>
            </a:r>
          </a:p>
        </p:txBody>
      </p:sp>
      <p:sp>
        <p:nvSpPr>
          <p:cNvPr id="47107" name="Content Placeholder 2">
            <a:extLst>
              <a:ext uri="{FF2B5EF4-FFF2-40B4-BE49-F238E27FC236}">
                <a16:creationId xmlns:a16="http://schemas.microsoft.com/office/drawing/2014/main" id="{3EFAC387-267A-51F1-34D6-2C0FB173FCA3}"/>
              </a:ext>
            </a:extLst>
          </p:cNvPr>
          <p:cNvSpPr>
            <a:spLocks noGrp="1" noChangeArrowheads="1"/>
          </p:cNvSpPr>
          <p:nvPr>
            <p:ph idx="1"/>
          </p:nvPr>
        </p:nvSpPr>
        <p:spPr/>
        <p:txBody>
          <a:bodyPr rtlCol="0">
            <a:normAutofit lnSpcReduction="10000"/>
          </a:bodyPr>
          <a:lstStyle/>
          <a:p>
            <a:pPr algn="just" eaLnBrk="1" fontAlgn="auto" hangingPunct="1">
              <a:spcAft>
                <a:spcPts val="0"/>
              </a:spcAft>
              <a:buClr>
                <a:schemeClr val="accent1">
                  <a:lumMod val="75000"/>
                </a:schemeClr>
              </a:buClr>
              <a:buFont typeface="Wingdings 3" charset="2"/>
              <a:buChar char=""/>
              <a:defRPr/>
            </a:pPr>
            <a:r>
              <a:rPr lang="en-US" altLang="en-US" sz="2800">
                <a:solidFill>
                  <a:schemeClr val="tx1">
                    <a:lumMod val="75000"/>
                    <a:lumOff val="25000"/>
                  </a:schemeClr>
                </a:solidFill>
              </a:rPr>
              <a:t>The Internal Autoimmune Hepatitis Group developed a standardized scoring system for clinical diagnosis .</a:t>
            </a:r>
          </a:p>
          <a:p>
            <a:pPr algn="just" eaLnBrk="1" fontAlgn="auto" hangingPunct="1">
              <a:spcAft>
                <a:spcPts val="0"/>
              </a:spcAft>
              <a:buClr>
                <a:schemeClr val="accent1">
                  <a:lumMod val="75000"/>
                </a:schemeClr>
              </a:buClr>
              <a:buFont typeface="Wingdings 3" charset="2"/>
              <a:buChar char=""/>
              <a:defRPr/>
            </a:pPr>
            <a:r>
              <a:rPr lang="en-US" altLang="en-US" sz="2800">
                <a:solidFill>
                  <a:schemeClr val="tx1">
                    <a:lumMod val="75000"/>
                    <a:lumOff val="25000"/>
                  </a:schemeClr>
                </a:solidFill>
              </a:rPr>
              <a:t> A simplified scoring system for clinical use incorporates titers of autoantibodies, total IgG levels, liver histology, and the exclusion of viral hepatitis for diagnostic scoring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4177AFDC-4C11-CD97-19AC-D707F14B02CF}"/>
              </a:ext>
            </a:extLst>
          </p:cNvPr>
          <p:cNvSpPr>
            <a:spLocks noGrp="1" noChangeArrowheads="1"/>
          </p:cNvSpPr>
          <p:nvPr>
            <p:ph type="title"/>
          </p:nvPr>
        </p:nvSpPr>
        <p:spPr>
          <a:xfrm>
            <a:off x="609600" y="188913"/>
            <a:ext cx="8139113" cy="863600"/>
          </a:xfrm>
        </p:spPr>
        <p:txBody>
          <a:bodyPr rtlCol="0">
            <a:normAutofit fontScale="90000"/>
          </a:bodyPr>
          <a:lstStyle/>
          <a:p>
            <a:pPr eaLnBrk="1" fontAlgn="auto" hangingPunct="1">
              <a:spcAft>
                <a:spcPts val="0"/>
              </a:spcAft>
              <a:defRPr/>
            </a:pPr>
            <a:r>
              <a:rPr lang="en-US" altLang="en-US" sz="2400" b="1" dirty="0">
                <a:solidFill>
                  <a:schemeClr val="accent1">
                    <a:lumMod val="75000"/>
                  </a:schemeClr>
                </a:solidFill>
              </a:rPr>
              <a:t>Criteria for the diagnosis of A.I.H., on which the 1999 (IAIHG) diagnostic score was based </a:t>
            </a:r>
            <a:br>
              <a:rPr lang="en-US" altLang="en-US" sz="2400" b="1" dirty="0">
                <a:solidFill>
                  <a:schemeClr val="accent1">
                    <a:lumMod val="75000"/>
                  </a:schemeClr>
                </a:solidFill>
              </a:rPr>
            </a:br>
            <a:br>
              <a:rPr lang="en-US" altLang="en-US" sz="2400" b="1" dirty="0">
                <a:solidFill>
                  <a:schemeClr val="accent1">
                    <a:lumMod val="75000"/>
                  </a:schemeClr>
                </a:solidFill>
              </a:rPr>
            </a:br>
            <a:endParaRPr lang="en-US" altLang="en-US" sz="2400" b="1" dirty="0">
              <a:solidFill>
                <a:schemeClr val="accent1">
                  <a:lumMod val="75000"/>
                </a:schemeClr>
              </a:solidFill>
            </a:endParaRPr>
          </a:p>
        </p:txBody>
      </p:sp>
      <p:pic>
        <p:nvPicPr>
          <p:cNvPr id="36867" name="Content Placeholder 3">
            <a:extLst>
              <a:ext uri="{FF2B5EF4-FFF2-40B4-BE49-F238E27FC236}">
                <a16:creationId xmlns:a16="http://schemas.microsoft.com/office/drawing/2014/main" id="{30670301-98B7-3F84-3163-C2C38B6CD1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2263" y="981075"/>
            <a:ext cx="8713787" cy="58769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24D0BA6-627F-9F0F-B734-D9600682898D}"/>
              </a:ext>
            </a:extLst>
          </p:cNvPr>
          <p:cNvSpPr>
            <a:spLocks noGrp="1" noChangeArrowheads="1"/>
          </p:cNvSpPr>
          <p:nvPr>
            <p:ph type="title"/>
          </p:nvPr>
        </p:nvSpPr>
        <p:spPr>
          <a:xfrm>
            <a:off x="539750" y="274638"/>
            <a:ext cx="8229600" cy="1143000"/>
          </a:xfrm>
        </p:spPr>
        <p:txBody>
          <a:bodyPr rtlCol="0">
            <a:normAutofit fontScale="90000"/>
          </a:bodyPr>
          <a:lstStyle/>
          <a:p>
            <a:pPr eaLnBrk="1" fontAlgn="auto" hangingPunct="1">
              <a:spcAft>
                <a:spcPts val="0"/>
              </a:spcAft>
              <a:defRPr/>
            </a:pPr>
            <a:r>
              <a:rPr lang="en-US" altLang="en-US" sz="2400" b="1">
                <a:solidFill>
                  <a:schemeClr val="accent1">
                    <a:lumMod val="75000"/>
                  </a:schemeClr>
                </a:solidFill>
              </a:rPr>
              <a:t>Simplified diagnostic criteria of the International A.I.H. group (2008) . </a:t>
            </a:r>
            <a:br>
              <a:rPr lang="en-US" altLang="en-US" sz="2400" b="1">
                <a:solidFill>
                  <a:schemeClr val="accent1">
                    <a:lumMod val="75000"/>
                  </a:schemeClr>
                </a:solidFill>
              </a:rPr>
            </a:br>
            <a:r>
              <a:rPr lang="en-US" altLang="en-US" sz="2400" b="1">
                <a:solidFill>
                  <a:schemeClr val="accent1">
                    <a:lumMod val="75000"/>
                  </a:schemeClr>
                </a:solidFill>
              </a:rPr>
              <a:t>Feature/parameter Discriminator Score</a:t>
            </a:r>
          </a:p>
        </p:txBody>
      </p:sp>
      <p:pic>
        <p:nvPicPr>
          <p:cNvPr id="37891" name="Content Placeholder 3">
            <a:extLst>
              <a:ext uri="{FF2B5EF4-FFF2-40B4-BE49-F238E27FC236}">
                <a16:creationId xmlns:a16="http://schemas.microsoft.com/office/drawing/2014/main" id="{8CF7F6B3-E054-912C-BFD3-9DB3E0E4A3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557338"/>
            <a:ext cx="8159750" cy="42481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4F072A7-406A-82A7-363A-CDDB3BABB3C2}"/>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8915" name="Content Placeholder 2">
            <a:extLst>
              <a:ext uri="{FF2B5EF4-FFF2-40B4-BE49-F238E27FC236}">
                <a16:creationId xmlns:a16="http://schemas.microsoft.com/office/drawing/2014/main" id="{5C7A5AF5-F1FF-AF44-3F97-7663E219032D}"/>
              </a:ext>
            </a:extLst>
          </p:cNvPr>
          <p:cNvSpPr>
            <a:spLocks noGrp="1" noChangeArrowheads="1"/>
          </p:cNvSpPr>
          <p:nvPr>
            <p:ph idx="1"/>
          </p:nvPr>
        </p:nvSpPr>
        <p:spPr/>
        <p:txBody>
          <a:bodyPr/>
          <a:lstStyle/>
          <a:p>
            <a:pPr eaLnBrk="1" hangingPunct="1"/>
            <a:r>
              <a:rPr lang="en-US" altLang="en-US"/>
              <a:t>Definite autoimmune hepatitis: ≥ 7</a:t>
            </a:r>
          </a:p>
          <a:p>
            <a:pPr eaLnBrk="1" hangingPunct="1"/>
            <a:r>
              <a:rPr lang="en-US" altLang="en-US"/>
              <a:t>Probable autoimmune hepatitis: ≥ 6</a:t>
            </a:r>
          </a:p>
          <a:p>
            <a:pPr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50A8474-112C-EFA8-0565-AFC8548A4C66}"/>
              </a:ext>
            </a:extLst>
          </p:cNvPr>
          <p:cNvSpPr>
            <a:spLocks noGrp="1" noChangeArrowheads="1"/>
          </p:cNvSpPr>
          <p:nvPr>
            <p:ph type="title"/>
          </p:nvPr>
        </p:nvSpPr>
        <p:spPr/>
        <p:txBody>
          <a:bodyPr/>
          <a:lstStyle/>
          <a:p>
            <a:pPr eaLnBrk="1" hangingPunct="1"/>
            <a:r>
              <a:rPr lang="en-US" altLang="zh-CN">
                <a:latin typeface="Algerian" panose="04020705040A02060702" pitchFamily="82" charset="0"/>
                <a:ea typeface="SimSun" panose="02010600030101010101" pitchFamily="2" charset="-122"/>
              </a:rPr>
              <a:t>Autoimmune hepatitis</a:t>
            </a:r>
          </a:p>
        </p:txBody>
      </p:sp>
      <p:sp>
        <p:nvSpPr>
          <p:cNvPr id="19459" name="Content Placeholder 2">
            <a:extLst>
              <a:ext uri="{FF2B5EF4-FFF2-40B4-BE49-F238E27FC236}">
                <a16:creationId xmlns:a16="http://schemas.microsoft.com/office/drawing/2014/main" id="{75A5B49A-FFB8-86C1-3F0C-EB5EDAFF7DB2}"/>
              </a:ext>
            </a:extLst>
          </p:cNvPr>
          <p:cNvSpPr>
            <a:spLocks noGrp="1" noChangeArrowheads="1"/>
          </p:cNvSpPr>
          <p:nvPr>
            <p:ph idx="1"/>
          </p:nvPr>
        </p:nvSpPr>
        <p:spPr/>
        <p:txBody>
          <a:bodyPr/>
          <a:lstStyle/>
          <a:p>
            <a:pPr eaLnBrk="1" hangingPunct="1"/>
            <a:r>
              <a:rPr lang="en-US" altLang="zh-CN" sz="2000">
                <a:ea typeface="SimSun" panose="02010600030101010101" pitchFamily="2" charset="-122"/>
              </a:rPr>
              <a:t>It’s a chronic </a:t>
            </a:r>
            <a:r>
              <a:rPr lang="en-US" altLang="zh-CN" sz="2000" b="1">
                <a:ea typeface="SimSun" panose="02010600030101010101" pitchFamily="2" charset="-122"/>
              </a:rPr>
              <a:t>relapsing</a:t>
            </a:r>
            <a:r>
              <a:rPr lang="en-US" altLang="zh-CN" sz="2000">
                <a:ea typeface="SimSun" panose="02010600030101010101" pitchFamily="2" charset="-122"/>
              </a:rPr>
              <a:t> hepatitis, associated with a plasma cell hepatic infiltrate, hypergammaglobulinaemia and positive autoantibodies.</a:t>
            </a:r>
          </a:p>
          <a:p>
            <a:pPr eaLnBrk="1" hangingPunct="1"/>
            <a:endParaRPr lang="en-US" altLang="zh-CN" sz="2000">
              <a:ea typeface="SimSun" panose="02010600030101010101" pitchFamily="2" charset="-122"/>
            </a:endParaRPr>
          </a:p>
          <a:p>
            <a:pPr eaLnBrk="1" hangingPunct="1"/>
            <a:r>
              <a:rPr lang="en-US" altLang="zh-CN" sz="2000">
                <a:ea typeface="SimSun" panose="02010600030101010101" pitchFamily="2" charset="-122"/>
              </a:rPr>
              <a:t>Associated with genetic predisposition and therapeutic response to immunosuppression.</a:t>
            </a:r>
          </a:p>
          <a:p>
            <a:pPr eaLnBrk="1" hangingPunct="1"/>
            <a:r>
              <a:rPr lang="en-US" altLang="zh-CN" sz="2000">
                <a:ea typeface="SimSun" panose="02010600030101010101" pitchFamily="2" charset="-122"/>
              </a:rPr>
              <a:t>-Exclusion of drug precipitants and inherited metabolic liver disease in addition to confirmation of negative viral studies is required.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212BA82-D0CA-5DA2-D19F-30B909EB2336}"/>
              </a:ext>
            </a:extLst>
          </p:cNvPr>
          <p:cNvSpPr>
            <a:spLocks noGrp="1" noChangeArrowheads="1"/>
          </p:cNvSpPr>
          <p:nvPr>
            <p:ph type="title"/>
          </p:nvPr>
        </p:nvSpPr>
        <p:spPr/>
        <p:txBody>
          <a:bodyPr/>
          <a:lstStyle/>
          <a:p>
            <a:pPr eaLnBrk="1" hangingPunct="1"/>
            <a:r>
              <a:rPr lang="en-US" altLang="en-US"/>
              <a:t>Goals of treatment</a:t>
            </a:r>
          </a:p>
        </p:txBody>
      </p:sp>
      <p:sp>
        <p:nvSpPr>
          <p:cNvPr id="28674" name="Content Placeholder 2">
            <a:extLst>
              <a:ext uri="{FF2B5EF4-FFF2-40B4-BE49-F238E27FC236}">
                <a16:creationId xmlns:a16="http://schemas.microsoft.com/office/drawing/2014/main" id="{B130BCDD-AF34-3DFD-8281-359EEE132445}"/>
              </a:ext>
            </a:extLst>
          </p:cNvPr>
          <p:cNvSpPr>
            <a:spLocks noGrp="1" noChangeArrowheads="1"/>
          </p:cNvSpPr>
          <p:nvPr>
            <p:ph idx="1"/>
          </p:nvPr>
        </p:nvSpPr>
        <p:spPr/>
        <p:txBody>
          <a:bodyPr rtlCol="0">
            <a:normAutofit fontScale="92500"/>
          </a:bodyPr>
          <a:lstStyle/>
          <a:p>
            <a:pPr eaLnBrk="1" fontAlgn="auto" hangingPunct="1">
              <a:lnSpc>
                <a:spcPct val="150000"/>
              </a:lnSpc>
              <a:spcAft>
                <a:spcPts val="0"/>
              </a:spcAft>
              <a:buClr>
                <a:schemeClr val="accent1">
                  <a:lumMod val="75000"/>
                </a:schemeClr>
              </a:buClr>
              <a:buFont typeface="+mj-lt"/>
              <a:buAutoNum type="arabicPeriod"/>
              <a:defRPr/>
            </a:pPr>
            <a:r>
              <a:rPr lang="en-US" altLang="en-US" sz="2000" dirty="0">
                <a:solidFill>
                  <a:schemeClr val="tx1">
                    <a:lumMod val="75000"/>
                    <a:lumOff val="25000"/>
                  </a:schemeClr>
                </a:solidFill>
              </a:rPr>
              <a:t>Improvement of liver inflammation(histological response)</a:t>
            </a:r>
          </a:p>
          <a:p>
            <a:pPr eaLnBrk="1" fontAlgn="auto" hangingPunct="1">
              <a:lnSpc>
                <a:spcPct val="150000"/>
              </a:lnSpc>
              <a:spcAft>
                <a:spcPts val="0"/>
              </a:spcAft>
              <a:buClr>
                <a:schemeClr val="accent1">
                  <a:lumMod val="75000"/>
                </a:schemeClr>
              </a:buClr>
              <a:buFont typeface="+mj-lt"/>
              <a:buAutoNum type="arabicPeriod"/>
              <a:defRPr/>
            </a:pPr>
            <a:r>
              <a:rPr lang="en-US" altLang="en-US" sz="2000" dirty="0">
                <a:solidFill>
                  <a:schemeClr val="tx1">
                    <a:lumMod val="75000"/>
                    <a:lumOff val="25000"/>
                  </a:schemeClr>
                </a:solidFill>
              </a:rPr>
              <a:t>Improvement of liver chemistries(biochemical response)</a:t>
            </a:r>
          </a:p>
          <a:p>
            <a:pPr eaLnBrk="1" fontAlgn="auto" hangingPunct="1">
              <a:lnSpc>
                <a:spcPct val="150000"/>
              </a:lnSpc>
              <a:spcAft>
                <a:spcPts val="0"/>
              </a:spcAft>
              <a:buClr>
                <a:schemeClr val="accent1">
                  <a:lumMod val="75000"/>
                </a:schemeClr>
              </a:buClr>
              <a:buFont typeface="+mj-lt"/>
              <a:buAutoNum type="arabicPeriod"/>
              <a:defRPr/>
            </a:pPr>
            <a:r>
              <a:rPr lang="en-US" altLang="en-US" sz="2000" dirty="0">
                <a:solidFill>
                  <a:schemeClr val="tx1">
                    <a:lumMod val="75000"/>
                    <a:lumOff val="25000"/>
                  </a:schemeClr>
                </a:solidFill>
              </a:rPr>
              <a:t>Improvement of symptoms(clinical response)</a:t>
            </a:r>
          </a:p>
          <a:p>
            <a:pPr eaLnBrk="1" fontAlgn="auto" hangingPunct="1">
              <a:lnSpc>
                <a:spcPct val="150000"/>
              </a:lnSpc>
              <a:spcAft>
                <a:spcPts val="0"/>
              </a:spcAft>
              <a:buClr>
                <a:schemeClr val="accent1">
                  <a:lumMod val="75000"/>
                </a:schemeClr>
              </a:buClr>
              <a:buFont typeface="+mj-lt"/>
              <a:buAutoNum type="arabicPeriod"/>
              <a:defRPr/>
            </a:pPr>
            <a:r>
              <a:rPr lang="en-US" altLang="en-US" sz="2000" dirty="0">
                <a:solidFill>
                  <a:schemeClr val="tx1">
                    <a:lumMod val="75000"/>
                    <a:lumOff val="25000"/>
                  </a:schemeClr>
                </a:solidFill>
              </a:rPr>
              <a:t>Prevention of disease progression (</a:t>
            </a:r>
            <a:r>
              <a:rPr lang="en-US" altLang="en-US" sz="2000" dirty="0" err="1">
                <a:solidFill>
                  <a:schemeClr val="tx1">
                    <a:lumMod val="75000"/>
                    <a:lumOff val="25000"/>
                  </a:schemeClr>
                </a:solidFill>
              </a:rPr>
              <a:t>eg</a:t>
            </a:r>
            <a:r>
              <a:rPr lang="en-US" altLang="en-US" sz="2000" dirty="0">
                <a:solidFill>
                  <a:schemeClr val="tx1">
                    <a:lumMod val="75000"/>
                    <a:lumOff val="25000"/>
                  </a:schemeClr>
                </a:solidFill>
              </a:rPr>
              <a:t>, to cirrhosis)</a:t>
            </a:r>
          </a:p>
          <a:p>
            <a:pPr eaLnBrk="1" fontAlgn="auto" hangingPunct="1">
              <a:lnSpc>
                <a:spcPct val="150000"/>
              </a:lnSpc>
              <a:spcAft>
                <a:spcPts val="0"/>
              </a:spcAft>
              <a:buClr>
                <a:schemeClr val="accent1">
                  <a:lumMod val="75000"/>
                </a:schemeClr>
              </a:buClr>
              <a:buFont typeface="+mj-lt"/>
              <a:buAutoNum type="arabicPeriod"/>
              <a:defRPr/>
            </a:pPr>
            <a:r>
              <a:rPr lang="en-US" altLang="en-US" sz="2000" dirty="0">
                <a:solidFill>
                  <a:schemeClr val="tx1">
                    <a:lumMod val="75000"/>
                    <a:lumOff val="25000"/>
                  </a:schemeClr>
                </a:solidFill>
              </a:rPr>
              <a:t>Minimization of risks of immunosuppressive therapy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ACD21D1-E123-D0D7-3E9E-4EAAC48A3668}"/>
              </a:ext>
            </a:extLst>
          </p:cNvPr>
          <p:cNvSpPr>
            <a:spLocks noGrp="1" noChangeArrowheads="1"/>
          </p:cNvSpPr>
          <p:nvPr>
            <p:ph type="title"/>
          </p:nvPr>
        </p:nvSpPr>
        <p:spPr/>
        <p:txBody>
          <a:bodyPr/>
          <a:lstStyle/>
          <a:p>
            <a:pPr eaLnBrk="1" hangingPunct="1"/>
            <a:r>
              <a:rPr lang="en-US" altLang="en-US" sz="3200"/>
              <a:t>Indication of treatment</a:t>
            </a:r>
          </a:p>
        </p:txBody>
      </p:sp>
      <p:pic>
        <p:nvPicPr>
          <p:cNvPr id="40963" name="Content Placeholder 3">
            <a:extLst>
              <a:ext uri="{FF2B5EF4-FFF2-40B4-BE49-F238E27FC236}">
                <a16:creationId xmlns:a16="http://schemas.microsoft.com/office/drawing/2014/main" id="{38C70560-A4E3-4A2E-87D8-90396D1E18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549525"/>
            <a:ext cx="6348413" cy="31035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A957307-8649-F2E2-EF95-4FBF47A81354}"/>
              </a:ext>
            </a:extLst>
          </p:cNvPr>
          <p:cNvSpPr>
            <a:spLocks noGrp="1" noChangeArrowheads="1"/>
          </p:cNvSpPr>
          <p:nvPr>
            <p:ph type="title"/>
          </p:nvPr>
        </p:nvSpPr>
        <p:spPr/>
        <p:txBody>
          <a:bodyPr/>
          <a:lstStyle/>
          <a:p>
            <a:pPr eaLnBrk="1" hangingPunct="1"/>
            <a:endParaRPr lang="en-US" altLang="en-US" sz="3200"/>
          </a:p>
        </p:txBody>
      </p:sp>
      <p:sp>
        <p:nvSpPr>
          <p:cNvPr id="53251" name="Content Placeholder 2">
            <a:extLst>
              <a:ext uri="{FF2B5EF4-FFF2-40B4-BE49-F238E27FC236}">
                <a16:creationId xmlns:a16="http://schemas.microsoft.com/office/drawing/2014/main" id="{2CC8F2D2-828E-2CFF-2201-CB6FDCE8BCBE}"/>
              </a:ext>
            </a:extLst>
          </p:cNvPr>
          <p:cNvSpPr>
            <a:spLocks noGrp="1" noChangeArrowheads="1"/>
          </p:cNvSpPr>
          <p:nvPr>
            <p:ph idx="1"/>
          </p:nvPr>
        </p:nvSpPr>
        <p:spPr>
          <a:xfrm>
            <a:off x="461963" y="1417638"/>
            <a:ext cx="8229600" cy="4525962"/>
          </a:xfrm>
        </p:spPr>
        <p:txBody>
          <a:bodyPr rtlCol="0">
            <a:normAutofit fontScale="92500" lnSpcReduction="10000"/>
          </a:bodyPr>
          <a:lstStyle/>
          <a:p>
            <a:pPr eaLnBrk="1" fontAlgn="auto" hangingPunct="1">
              <a:spcAft>
                <a:spcPts val="0"/>
              </a:spcAft>
              <a:buClr>
                <a:schemeClr val="accent1">
                  <a:lumMod val="75000"/>
                </a:schemeClr>
              </a:buClr>
              <a:buFont typeface="Wingdings" panose="05000000000000000000" pitchFamily="2" charset="2"/>
              <a:buChar char="v"/>
              <a:defRPr/>
            </a:pPr>
            <a:r>
              <a:rPr lang="en-US" altLang="en-US" sz="2000">
                <a:solidFill>
                  <a:schemeClr val="tx1">
                    <a:lumMod val="75000"/>
                    <a:lumOff val="25000"/>
                  </a:schemeClr>
                </a:solidFill>
              </a:rPr>
              <a:t>Adults can initiate treatment with </a:t>
            </a:r>
            <a:r>
              <a:rPr lang="en-US" altLang="en-US" sz="2000" b="1">
                <a:solidFill>
                  <a:schemeClr val="tx1">
                    <a:lumMod val="75000"/>
                    <a:lumOff val="25000"/>
                  </a:schemeClr>
                </a:solidFill>
              </a:rPr>
              <a:t>prednisone</a:t>
            </a:r>
            <a:r>
              <a:rPr lang="en-US" altLang="en-US" sz="2000">
                <a:solidFill>
                  <a:schemeClr val="tx1">
                    <a:lumMod val="75000"/>
                    <a:lumOff val="25000"/>
                  </a:schemeClr>
                </a:solidFill>
              </a:rPr>
              <a:t> 20-40 mg/day.</a:t>
            </a:r>
          </a:p>
          <a:p>
            <a:pPr eaLnBrk="1" fontAlgn="auto" hangingPunct="1">
              <a:spcAft>
                <a:spcPts val="0"/>
              </a:spcAft>
              <a:buClr>
                <a:schemeClr val="accent1">
                  <a:lumMod val="75000"/>
                </a:schemeClr>
              </a:buClr>
              <a:buFont typeface="Wingdings" panose="05000000000000000000" pitchFamily="2" charset="2"/>
              <a:buChar char="v"/>
              <a:defRPr/>
            </a:pPr>
            <a:r>
              <a:rPr lang="en-US" altLang="en-US" sz="2000">
                <a:solidFill>
                  <a:schemeClr val="tx1">
                    <a:lumMod val="75000"/>
                    <a:lumOff val="25000"/>
                  </a:schemeClr>
                </a:solidFill>
              </a:rPr>
              <a:t>Children can initiate treatment with prednisone 1-2 mg/kg/day.</a:t>
            </a:r>
          </a:p>
          <a:p>
            <a:pPr algn="just" eaLnBrk="1" fontAlgn="auto" hangingPunct="1">
              <a:lnSpc>
                <a:spcPct val="150000"/>
              </a:lnSpc>
              <a:spcAft>
                <a:spcPts val="0"/>
              </a:spcAft>
              <a:buClr>
                <a:schemeClr val="accent1">
                  <a:lumMod val="75000"/>
                </a:schemeClr>
              </a:buClr>
              <a:buFont typeface="Wingdings" panose="05000000000000000000" pitchFamily="2" charset="2"/>
              <a:buChar char="v"/>
              <a:defRPr/>
            </a:pPr>
            <a:r>
              <a:rPr lang="en-US" altLang="en-US" sz="2000">
                <a:solidFill>
                  <a:schemeClr val="tx1">
                    <a:lumMod val="75000"/>
                    <a:lumOff val="25000"/>
                  </a:schemeClr>
                </a:solidFill>
              </a:rPr>
              <a:t>As an alternative, both adults and children can initiate treatment with </a:t>
            </a:r>
            <a:r>
              <a:rPr lang="en-US" altLang="en-US" sz="2000" b="1">
                <a:solidFill>
                  <a:schemeClr val="tx1">
                    <a:lumMod val="75000"/>
                    <a:lumOff val="25000"/>
                  </a:schemeClr>
                </a:solidFill>
              </a:rPr>
              <a:t>budesonide</a:t>
            </a:r>
            <a:r>
              <a:rPr lang="en-US" altLang="en-US" sz="2000">
                <a:solidFill>
                  <a:schemeClr val="tx1">
                    <a:lumMod val="75000"/>
                    <a:lumOff val="25000"/>
                  </a:schemeClr>
                </a:solidFill>
              </a:rPr>
              <a:t> 9 mg per day. Budesonide treatment has the potential advantage of reducing steroid-specific side effects.</a:t>
            </a: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sz="2000" b="1">
                <a:solidFill>
                  <a:schemeClr val="tx1">
                    <a:lumMod val="75000"/>
                    <a:lumOff val="25000"/>
                  </a:schemeClr>
                </a:solidFill>
              </a:rPr>
              <a:t>Budesonide should be avoided</a:t>
            </a:r>
            <a:r>
              <a:rPr lang="en-US" altLang="en-US" sz="2000">
                <a:solidFill>
                  <a:schemeClr val="tx1">
                    <a:lumMod val="75000"/>
                    <a:lumOff val="25000"/>
                  </a:schemeClr>
                </a:solidFill>
              </a:rPr>
              <a:t>, due to concerns that the portosystemic shunting of cirrhosis might permit budesonide to bypass the liver, thereby reducing drug efficacy</a:t>
            </a:r>
          </a:p>
          <a:p>
            <a:pPr algn="just" eaLnBrk="1" fontAlgn="auto" hangingPunct="1">
              <a:lnSpc>
                <a:spcPct val="150000"/>
              </a:lnSpc>
              <a:spcAft>
                <a:spcPts val="0"/>
              </a:spcAft>
              <a:buClr>
                <a:schemeClr val="accent1">
                  <a:lumMod val="75000"/>
                </a:schemeClr>
              </a:buClr>
              <a:buFont typeface="Wingdings" panose="05000000000000000000" pitchFamily="2" charset="2"/>
              <a:buChar char="v"/>
              <a:defRPr/>
            </a:pPr>
            <a:r>
              <a:rPr lang="en-US" altLang="en-US" sz="2000" b="1">
                <a:solidFill>
                  <a:schemeClr val="tx1">
                    <a:lumMod val="75000"/>
                    <a:lumOff val="25000"/>
                  </a:schemeClr>
                </a:solidFill>
              </a:rPr>
              <a:t>Azathioprine</a:t>
            </a:r>
            <a:r>
              <a:rPr lang="en-US" altLang="en-US" sz="2000">
                <a:solidFill>
                  <a:schemeClr val="tx1">
                    <a:lumMod val="75000"/>
                    <a:lumOff val="25000"/>
                  </a:schemeClr>
                </a:solidFill>
              </a:rPr>
              <a:t> (at a dose of 50-150 mg/day) can be initiated after2 weeks, provided that TPMT testing has ruled out a complete deficiency of TPMT activity.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0DB1E78-235D-14BC-C2C7-69C73E8341B9}"/>
              </a:ext>
            </a:extLst>
          </p:cNvPr>
          <p:cNvSpPr>
            <a:spLocks noGrp="1" noChangeArrowheads="1"/>
          </p:cNvSpPr>
          <p:nvPr>
            <p:ph type="title"/>
          </p:nvPr>
        </p:nvSpPr>
        <p:spPr/>
        <p:txBody>
          <a:bodyPr/>
          <a:lstStyle/>
          <a:p>
            <a:pPr eaLnBrk="1" hangingPunct="1"/>
            <a:endParaRPr lang="en-US" altLang="en-US"/>
          </a:p>
        </p:txBody>
      </p:sp>
      <p:sp>
        <p:nvSpPr>
          <p:cNvPr id="33794" name="Content Placeholder 2">
            <a:extLst>
              <a:ext uri="{FF2B5EF4-FFF2-40B4-BE49-F238E27FC236}">
                <a16:creationId xmlns:a16="http://schemas.microsoft.com/office/drawing/2014/main" id="{4338BB6A-7145-916F-D16D-CAFA27F5E320}"/>
              </a:ext>
            </a:extLst>
          </p:cNvPr>
          <p:cNvSpPr>
            <a:spLocks noGrp="1" noChangeArrowheads="1"/>
          </p:cNvSpPr>
          <p:nvPr>
            <p:ph idx="1"/>
          </p:nvPr>
        </p:nvSpPr>
        <p:spPr>
          <a:xfrm>
            <a:off x="481013" y="1125538"/>
            <a:ext cx="8229600" cy="5111750"/>
          </a:xfrm>
        </p:spPr>
        <p:txBody>
          <a:bodyPr rtlCol="0">
            <a:normAutofit/>
          </a:bodyPr>
          <a:lstStyle/>
          <a:p>
            <a:pPr marL="0" indent="0" eaLnBrk="1" fontAlgn="auto" hangingPunct="1">
              <a:spcAft>
                <a:spcPts val="0"/>
              </a:spcAft>
              <a:buClr>
                <a:schemeClr val="accent1">
                  <a:lumMod val="75000"/>
                </a:schemeClr>
              </a:buClr>
              <a:buFontTx/>
              <a:buNone/>
              <a:defRPr/>
            </a:pPr>
            <a:r>
              <a:rPr lang="en-US" altLang="en-US" sz="1400" dirty="0">
                <a:solidFill>
                  <a:schemeClr val="tx1">
                    <a:lumMod val="75000"/>
                    <a:lumOff val="25000"/>
                  </a:schemeClr>
                </a:solidFill>
              </a:rPr>
              <a:t>.</a:t>
            </a:r>
          </a:p>
          <a:p>
            <a:pPr marL="0" indent="0" eaLnBrk="1" fontAlgn="auto" hangingPunct="1">
              <a:spcAft>
                <a:spcPts val="0"/>
              </a:spcAft>
              <a:buClr>
                <a:schemeClr val="accent1">
                  <a:lumMod val="75000"/>
                </a:schemeClr>
              </a:buClr>
              <a:buFontTx/>
              <a:buNone/>
              <a:defRPr/>
            </a:pPr>
            <a:r>
              <a:rPr lang="en-US" altLang="en-US" sz="1400" dirty="0">
                <a:solidFill>
                  <a:schemeClr val="tx1">
                    <a:lumMod val="75000"/>
                    <a:lumOff val="25000"/>
                  </a:schemeClr>
                </a:solidFill>
              </a:rPr>
              <a:t>.</a:t>
            </a: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sz="2000" dirty="0" err="1">
                <a:solidFill>
                  <a:schemeClr val="tx1">
                    <a:lumMod val="75000"/>
                    <a:lumOff val="25000"/>
                  </a:schemeClr>
                </a:solidFill>
              </a:rPr>
              <a:t>Lboratory</a:t>
            </a:r>
            <a:r>
              <a:rPr lang="en-US" altLang="en-US" sz="2000" dirty="0">
                <a:solidFill>
                  <a:schemeClr val="tx1">
                    <a:lumMod val="75000"/>
                    <a:lumOff val="25000"/>
                  </a:schemeClr>
                </a:solidFill>
              </a:rPr>
              <a:t> tests should be followed every 1-2 weeks.</a:t>
            </a:r>
          </a:p>
          <a:p>
            <a:pPr algn="just" eaLnBrk="1" fontAlgn="auto" hangingPunct="1">
              <a:spcAft>
                <a:spcPts val="0"/>
              </a:spcAft>
              <a:buClr>
                <a:schemeClr val="accent1">
                  <a:lumMod val="75000"/>
                </a:schemeClr>
              </a:buClr>
              <a:buFont typeface="Wingdings" panose="05000000000000000000" pitchFamily="2" charset="2"/>
              <a:buChar char="v"/>
              <a:defRPr/>
            </a:pPr>
            <a:endParaRPr lang="en-US" altLang="en-US" sz="2000" dirty="0">
              <a:solidFill>
                <a:schemeClr val="tx1">
                  <a:lumMod val="75000"/>
                  <a:lumOff val="25000"/>
                </a:schemeClr>
              </a:solidFill>
            </a:endParaRP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sz="2000" dirty="0" err="1">
                <a:solidFill>
                  <a:schemeClr val="tx1">
                    <a:lumMod val="75000"/>
                    <a:lumOff val="25000"/>
                  </a:schemeClr>
                </a:solidFill>
              </a:rPr>
              <a:t>Respaonse</a:t>
            </a:r>
            <a:r>
              <a:rPr lang="en-US" altLang="en-US" sz="2000" dirty="0">
                <a:solidFill>
                  <a:schemeClr val="tx1">
                    <a:lumMod val="75000"/>
                    <a:lumOff val="25000"/>
                  </a:schemeClr>
                </a:solidFill>
              </a:rPr>
              <a:t> to treatment should be assessed at 4-8 weeks.</a:t>
            </a:r>
          </a:p>
          <a:p>
            <a:pPr marL="0" indent="0" algn="just" eaLnBrk="1" fontAlgn="auto" hangingPunct="1">
              <a:spcAft>
                <a:spcPts val="0"/>
              </a:spcAft>
              <a:buClr>
                <a:schemeClr val="accent1">
                  <a:lumMod val="75000"/>
                </a:schemeClr>
              </a:buClr>
              <a:buFontTx/>
              <a:buNone/>
              <a:defRPr/>
            </a:pPr>
            <a:endParaRPr lang="en-US" altLang="en-US" sz="2000" dirty="0">
              <a:solidFill>
                <a:schemeClr val="tx1">
                  <a:lumMod val="75000"/>
                  <a:lumOff val="25000"/>
                </a:schemeClr>
              </a:solidFill>
            </a:endParaRP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sz="2000" dirty="0">
                <a:solidFill>
                  <a:schemeClr val="tx1">
                    <a:lumMod val="75000"/>
                    <a:lumOff val="25000"/>
                  </a:schemeClr>
                </a:solidFill>
              </a:rPr>
              <a:t>For patients with a biochemical response, prednisone can be tapered to 5-10 mg daily (and budesonide to 3 mg daily) over the next 6 months. </a:t>
            </a:r>
          </a:p>
          <a:p>
            <a:pPr marL="0" indent="0" algn="just" eaLnBrk="1" fontAlgn="auto" hangingPunct="1">
              <a:spcAft>
                <a:spcPts val="0"/>
              </a:spcAft>
              <a:buClr>
                <a:schemeClr val="accent1">
                  <a:lumMod val="75000"/>
                </a:schemeClr>
              </a:buClr>
              <a:buFontTx/>
              <a:buNone/>
              <a:defRPr/>
            </a:pPr>
            <a:endParaRPr lang="en-US" altLang="en-US" sz="2000" dirty="0">
              <a:solidFill>
                <a:schemeClr val="tx1">
                  <a:lumMod val="75000"/>
                  <a:lumOff val="25000"/>
                </a:schemeClr>
              </a:solidFill>
            </a:endParaRP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sz="2000" dirty="0">
                <a:solidFill>
                  <a:schemeClr val="tx1">
                    <a:lumMod val="75000"/>
                    <a:lumOff val="25000"/>
                  </a:schemeClr>
                </a:solidFill>
              </a:rPr>
              <a:t>Treatment with azathioprine should be maintained.</a:t>
            </a:r>
          </a:p>
          <a:p>
            <a:pPr marL="0" indent="0" algn="just" eaLnBrk="1" fontAlgn="auto" hangingPunct="1">
              <a:spcAft>
                <a:spcPts val="0"/>
              </a:spcAft>
              <a:buClr>
                <a:schemeClr val="accent1">
                  <a:lumMod val="75000"/>
                </a:schemeClr>
              </a:buClr>
              <a:buFontTx/>
              <a:buNone/>
              <a:defRPr/>
            </a:pPr>
            <a:endParaRPr lang="en-US" altLang="en-US" sz="2000" dirty="0">
              <a:solidFill>
                <a:schemeClr val="tx1">
                  <a:lumMod val="75000"/>
                  <a:lumOff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5D842CC-6919-035A-D683-5F4D29A8BA3A}"/>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55299" name="Content Placeholder 2">
            <a:extLst>
              <a:ext uri="{FF2B5EF4-FFF2-40B4-BE49-F238E27FC236}">
                <a16:creationId xmlns:a16="http://schemas.microsoft.com/office/drawing/2014/main" id="{DCA2BBF8-B4C3-030C-3F2D-DCD56D2444E4}"/>
              </a:ext>
            </a:extLst>
          </p:cNvPr>
          <p:cNvSpPr>
            <a:spLocks noGrp="1" noChangeArrowheads="1"/>
          </p:cNvSpPr>
          <p:nvPr>
            <p:ph idx="1"/>
          </p:nvPr>
        </p:nvSpPr>
        <p:spPr/>
        <p:txBody>
          <a:bodyPr rtlCol="0">
            <a:normAutofit fontScale="85000" lnSpcReduction="20000"/>
          </a:bodyPr>
          <a:lstStyle/>
          <a:p>
            <a:pPr eaLnBrk="1" fontAlgn="auto" hangingPunct="1">
              <a:spcAft>
                <a:spcPts val="0"/>
              </a:spcAft>
              <a:buClr>
                <a:schemeClr val="accent1">
                  <a:lumMod val="75000"/>
                </a:schemeClr>
              </a:buClr>
              <a:buFont typeface="Wingdings 3" charset="2"/>
              <a:buChar char=""/>
              <a:defRPr/>
            </a:pPr>
            <a:endParaRPr lang="en-US" altLang="en-US" sz="1400">
              <a:solidFill>
                <a:schemeClr val="tx1">
                  <a:lumMod val="75000"/>
                  <a:lumOff val="25000"/>
                </a:schemeClr>
              </a:solidFill>
            </a:endParaRP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sz="2000">
                <a:solidFill>
                  <a:schemeClr val="tx1">
                    <a:lumMod val="75000"/>
                    <a:lumOff val="25000"/>
                  </a:schemeClr>
                </a:solidFill>
              </a:rPr>
              <a:t>For patients without a biochemical response, either the diagnosis of  autoimmune hepatitis should be reconsidered second-line drugs (eg, mycophenolate mofetil or tacrolimus) can be employed</a:t>
            </a:r>
          </a:p>
          <a:p>
            <a:pPr algn="just" eaLnBrk="1" fontAlgn="auto" hangingPunct="1">
              <a:spcAft>
                <a:spcPts val="0"/>
              </a:spcAft>
              <a:buClr>
                <a:schemeClr val="accent1">
                  <a:lumMod val="75000"/>
                </a:schemeClr>
              </a:buClr>
              <a:buFont typeface="Wingdings" panose="05000000000000000000" pitchFamily="2" charset="2"/>
              <a:buChar char="v"/>
              <a:defRPr/>
            </a:pPr>
            <a:endParaRPr lang="en-US" altLang="en-US" sz="2000">
              <a:solidFill>
                <a:schemeClr val="tx1">
                  <a:lumMod val="75000"/>
                  <a:lumOff val="25000"/>
                </a:schemeClr>
              </a:solidFill>
            </a:endParaRPr>
          </a:p>
          <a:p>
            <a:pPr algn="just" eaLnBrk="1" fontAlgn="auto" hangingPunct="1">
              <a:spcAft>
                <a:spcPts val="0"/>
              </a:spcAft>
              <a:buClr>
                <a:schemeClr val="accent1">
                  <a:lumMod val="75000"/>
                </a:schemeClr>
              </a:buClr>
              <a:buFont typeface="Wingdings" panose="05000000000000000000" pitchFamily="2" charset="2"/>
              <a:buChar char="v"/>
              <a:defRPr/>
            </a:pPr>
            <a:endParaRPr lang="en-US" altLang="en-US" sz="2000">
              <a:solidFill>
                <a:schemeClr val="tx1">
                  <a:lumMod val="75000"/>
                  <a:lumOff val="25000"/>
                </a:schemeClr>
              </a:solidFill>
            </a:endParaRP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sz="2000">
                <a:solidFill>
                  <a:schemeClr val="tx1">
                    <a:lumMod val="75000"/>
                    <a:lumOff val="25000"/>
                  </a:schemeClr>
                </a:solidFill>
              </a:rPr>
              <a:t> If patients achieve a prolonged biochemical remission (eg, 24 months)perhaps after doing of a second liver biopsy immunosuppression withdrawal may be attempted. </a:t>
            </a:r>
          </a:p>
          <a:p>
            <a:pPr algn="just" eaLnBrk="1" fontAlgn="auto" hangingPunct="1">
              <a:spcAft>
                <a:spcPts val="0"/>
              </a:spcAft>
              <a:buClr>
                <a:schemeClr val="accent1">
                  <a:lumMod val="75000"/>
                </a:schemeClr>
              </a:buClr>
              <a:buFont typeface="Wingdings" panose="05000000000000000000" pitchFamily="2" charset="2"/>
              <a:buChar char="v"/>
              <a:defRPr/>
            </a:pPr>
            <a:endParaRPr lang="en-US" altLang="en-US" sz="2000">
              <a:solidFill>
                <a:schemeClr val="tx1">
                  <a:lumMod val="75000"/>
                  <a:lumOff val="25000"/>
                </a:schemeClr>
              </a:solidFill>
            </a:endParaRPr>
          </a:p>
          <a:p>
            <a:pPr algn="just" eaLnBrk="1" fontAlgn="auto" hangingPunct="1">
              <a:spcAft>
                <a:spcPts val="0"/>
              </a:spcAft>
              <a:buClr>
                <a:schemeClr val="accent1">
                  <a:lumMod val="75000"/>
                </a:schemeClr>
              </a:buClr>
              <a:buFont typeface="Wingdings" panose="05000000000000000000" pitchFamily="2" charset="2"/>
              <a:buChar char="v"/>
              <a:defRPr/>
            </a:pPr>
            <a:r>
              <a:rPr lang="en-US" altLang="en-US" sz="2000">
                <a:solidFill>
                  <a:schemeClr val="tx1">
                    <a:lumMod val="75000"/>
                    <a:lumOff val="25000"/>
                  </a:schemeClr>
                </a:solidFill>
              </a:rPr>
              <a:t>Liver transplant evaluation should be initiated when autoimmune hepatitis doesn't respond to drug treatmeant or in cases of advanced liver disease.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9F24F15-5E2E-0C3E-84BB-C636FD63EF46}"/>
              </a:ext>
            </a:extLst>
          </p:cNvPr>
          <p:cNvSpPr>
            <a:spLocks noGrp="1" noChangeArrowheads="1"/>
          </p:cNvSpPr>
          <p:nvPr>
            <p:ph type="title"/>
          </p:nvPr>
        </p:nvSpPr>
        <p:spPr/>
        <p:txBody>
          <a:bodyPr/>
          <a:lstStyle/>
          <a:p>
            <a:pPr eaLnBrk="1" hangingPunct="1"/>
            <a:r>
              <a:rPr lang="en-US" altLang="en-US" sz="3200"/>
              <a:t>Treatment Endpoints</a:t>
            </a:r>
          </a:p>
        </p:txBody>
      </p:sp>
      <p:sp>
        <p:nvSpPr>
          <p:cNvPr id="45059" name="Content Placeholder 2">
            <a:extLst>
              <a:ext uri="{FF2B5EF4-FFF2-40B4-BE49-F238E27FC236}">
                <a16:creationId xmlns:a16="http://schemas.microsoft.com/office/drawing/2014/main" id="{DCF5F37F-02CC-E567-729D-775C77843F0D}"/>
              </a:ext>
            </a:extLst>
          </p:cNvPr>
          <p:cNvSpPr>
            <a:spLocks noGrp="1" noChangeArrowheads="1"/>
          </p:cNvSpPr>
          <p:nvPr>
            <p:ph idx="1"/>
          </p:nvPr>
        </p:nvSpPr>
        <p:spPr/>
        <p:txBody>
          <a:bodyPr/>
          <a:lstStyle/>
          <a:p>
            <a:pPr marL="0" indent="0" eaLnBrk="1" hangingPunct="1">
              <a:buFontTx/>
              <a:buNone/>
            </a:pPr>
            <a:r>
              <a:rPr lang="en-US" altLang="en-US" sz="2400"/>
              <a:t>Patients may achieve 1 of 4 treatment end points, as follows :</a:t>
            </a:r>
          </a:p>
          <a:p>
            <a:pPr marL="0" indent="0" eaLnBrk="1" hangingPunct="1">
              <a:buFontTx/>
              <a:buNone/>
            </a:pPr>
            <a:r>
              <a:rPr lang="en-US" altLang="en-US" sz="2400"/>
              <a:t> 1-Remission</a:t>
            </a:r>
          </a:p>
          <a:p>
            <a:pPr marL="0" indent="0" eaLnBrk="1" hangingPunct="1">
              <a:buFontTx/>
              <a:buNone/>
            </a:pPr>
            <a:r>
              <a:rPr lang="en-US" altLang="en-US" sz="2400"/>
              <a:t> 2-Treatment failure</a:t>
            </a:r>
          </a:p>
          <a:p>
            <a:pPr marL="0" indent="0" eaLnBrk="1" hangingPunct="1">
              <a:buFontTx/>
              <a:buNone/>
            </a:pPr>
            <a:r>
              <a:rPr lang="en-US" altLang="en-US" sz="2400"/>
              <a:t> 3-Incomplete response</a:t>
            </a:r>
          </a:p>
          <a:p>
            <a:pPr marL="0" indent="0" eaLnBrk="1" hangingPunct="1">
              <a:buFontTx/>
              <a:buNone/>
            </a:pPr>
            <a:r>
              <a:rPr lang="en-US" altLang="en-US" sz="2400"/>
              <a:t> 4-Drug toxicity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E67E67C-C1CE-6767-7FDC-3D5C932B4FA0}"/>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46083" name="Content Placeholder 2">
            <a:extLst>
              <a:ext uri="{FF2B5EF4-FFF2-40B4-BE49-F238E27FC236}">
                <a16:creationId xmlns:a16="http://schemas.microsoft.com/office/drawing/2014/main" id="{1288836C-3E91-2688-36A6-D5C68446ABF5}"/>
              </a:ext>
            </a:extLst>
          </p:cNvPr>
          <p:cNvSpPr>
            <a:spLocks noGrp="1" noChangeArrowheads="1"/>
          </p:cNvSpPr>
          <p:nvPr>
            <p:ph idx="1"/>
          </p:nvPr>
        </p:nvSpPr>
        <p:spPr>
          <a:xfrm>
            <a:off x="107950" y="1600200"/>
            <a:ext cx="9036050" cy="5141913"/>
          </a:xfrm>
        </p:spPr>
        <p:txBody>
          <a:bodyPr/>
          <a:lstStyle/>
          <a:p>
            <a:pPr eaLnBrk="1" hangingPunct="1"/>
            <a:endParaRPr lang="en-US" altLang="zh-CN">
              <a:ea typeface="SimSun" panose="02010600030101010101" pitchFamily="2" charset="-122"/>
            </a:endParaRPr>
          </a:p>
        </p:txBody>
      </p:sp>
      <p:pic>
        <p:nvPicPr>
          <p:cNvPr id="46084" name="Picture 3" descr="IMG_20241201_234337">
            <a:extLst>
              <a:ext uri="{FF2B5EF4-FFF2-40B4-BE49-F238E27FC236}">
                <a16:creationId xmlns:a16="http://schemas.microsoft.com/office/drawing/2014/main" id="{AC256BB5-1ABD-3C91-2C71-91743C238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a:extLst>
              <a:ext uri="{FF2B5EF4-FFF2-40B4-BE49-F238E27FC236}">
                <a16:creationId xmlns:a16="http://schemas.microsoft.com/office/drawing/2014/main" id="{8934E96A-33AC-3B64-CD0B-541E6DB8050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125" y="868363"/>
            <a:ext cx="8507413" cy="513238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5F780E4-8770-452C-12D6-23E1B6BFD0D1}"/>
              </a:ext>
            </a:extLst>
          </p:cNvPr>
          <p:cNvSpPr>
            <a:spLocks noGrp="1" noChangeArrowheads="1"/>
          </p:cNvSpPr>
          <p:nvPr>
            <p:ph type="title"/>
          </p:nvPr>
        </p:nvSpPr>
        <p:spPr/>
        <p:txBody>
          <a:bodyPr/>
          <a:lstStyle/>
          <a:p>
            <a:pPr eaLnBrk="1" hangingPunct="1"/>
            <a:r>
              <a:rPr lang="en-US" altLang="zh-CN">
                <a:latin typeface="Algerian" panose="04020705040A02060702" pitchFamily="82" charset="0"/>
                <a:ea typeface="SimSun" panose="02010600030101010101" pitchFamily="2" charset="-122"/>
              </a:rPr>
              <a:t>Epidemiology</a:t>
            </a:r>
          </a:p>
        </p:txBody>
      </p:sp>
      <p:sp>
        <p:nvSpPr>
          <p:cNvPr id="28675" name="Content Placeholder 2">
            <a:extLst>
              <a:ext uri="{FF2B5EF4-FFF2-40B4-BE49-F238E27FC236}">
                <a16:creationId xmlns:a16="http://schemas.microsoft.com/office/drawing/2014/main" id="{4FA11C4A-5F74-C797-1D8F-21F00259FCCF}"/>
              </a:ext>
            </a:extLst>
          </p:cNvPr>
          <p:cNvSpPr>
            <a:spLocks noGrp="1" noChangeArrowheads="1"/>
          </p:cNvSpPr>
          <p:nvPr>
            <p:ph idx="1"/>
          </p:nvPr>
        </p:nvSpPr>
        <p:spPr/>
        <p:txBody>
          <a:bodyPr rtlCol="0">
            <a:normAutofit fontScale="92500" lnSpcReduction="10000"/>
          </a:bodyPr>
          <a:lstStyle/>
          <a:p>
            <a:pPr eaLnBrk="1" fontAlgn="auto" hangingPunct="1">
              <a:spcAft>
                <a:spcPts val="0"/>
              </a:spcAft>
              <a:buClr>
                <a:schemeClr val="accent1">
                  <a:lumMod val="75000"/>
                </a:schemeClr>
              </a:buClr>
              <a:buFont typeface="Wingdings 3" charset="2"/>
              <a:buChar char=""/>
              <a:defRPr/>
            </a:pPr>
            <a:r>
              <a:rPr lang="en-US" altLang="zh-CN" sz="2000">
                <a:solidFill>
                  <a:schemeClr val="tx1">
                    <a:lumMod val="75000"/>
                    <a:lumOff val="25000"/>
                  </a:schemeClr>
                </a:solidFill>
                <a:ea typeface="SimSun" panose="02010600030101010101" pitchFamily="2" charset="-122"/>
              </a:rPr>
              <a:t>patients of all ages, both genders (F:M ratio of about 4:1 for type1 AIH compared to 9:1 for type 2 AIH)</a:t>
            </a:r>
          </a:p>
          <a:p>
            <a:pPr eaLnBrk="1" fontAlgn="auto" hangingPunct="1">
              <a:spcAft>
                <a:spcPts val="0"/>
              </a:spcAft>
              <a:buClr>
                <a:schemeClr val="accent1">
                  <a:lumMod val="75000"/>
                </a:schemeClr>
              </a:buClr>
              <a:buFont typeface="Wingdings 3" charset="2"/>
              <a:buChar char=""/>
              <a:defRPr/>
            </a:pPr>
            <a:r>
              <a:rPr lang="en-US" altLang="zh-CN" sz="2000">
                <a:solidFill>
                  <a:schemeClr val="tx1">
                    <a:lumMod val="75000"/>
                    <a:lumOff val="25000"/>
                  </a:schemeClr>
                </a:solidFill>
                <a:ea typeface="SimSun" panose="02010600030101010101" pitchFamily="2" charset="-122"/>
              </a:rPr>
              <a:t>And all races may develop AIH.</a:t>
            </a:r>
          </a:p>
          <a:p>
            <a:pPr eaLnBrk="1" fontAlgn="auto" hangingPunct="1">
              <a:spcAft>
                <a:spcPts val="0"/>
              </a:spcAft>
              <a:buClr>
                <a:schemeClr val="accent1">
                  <a:lumMod val="75000"/>
                </a:schemeClr>
              </a:buClr>
              <a:buFont typeface="Wingdings 3" charset="2"/>
              <a:buChar char=""/>
              <a:defRPr/>
            </a:pPr>
            <a:r>
              <a:rPr lang="en-US" altLang="zh-CN" sz="2000">
                <a:solidFill>
                  <a:schemeClr val="tx1">
                    <a:lumMod val="75000"/>
                    <a:lumOff val="25000"/>
                  </a:schemeClr>
                </a:solidFill>
                <a:ea typeface="SimSun" panose="02010600030101010101" pitchFamily="2" charset="-122"/>
              </a:rPr>
              <a:t>AIH accounts for 11% to 23% of cases of chronic hepatitis and affects 100,000 to 200,000 persons in the USA.</a:t>
            </a:r>
          </a:p>
          <a:p>
            <a:pPr eaLnBrk="1" fontAlgn="auto" hangingPunct="1">
              <a:spcAft>
                <a:spcPts val="0"/>
              </a:spcAft>
              <a:buClr>
                <a:schemeClr val="accent1">
                  <a:lumMod val="75000"/>
                </a:schemeClr>
              </a:buClr>
              <a:buFont typeface="Wingdings 3" charset="2"/>
              <a:buChar char=""/>
              <a:defRPr/>
            </a:pPr>
            <a:endParaRPr lang="en-US" altLang="zh-CN" sz="2000">
              <a:solidFill>
                <a:schemeClr val="tx1">
                  <a:lumMod val="75000"/>
                  <a:lumOff val="25000"/>
                </a:schemeClr>
              </a:solidFill>
              <a:ea typeface="SimSun" panose="02010600030101010101" pitchFamily="2" charset="-122"/>
            </a:endParaRPr>
          </a:p>
          <a:p>
            <a:pPr eaLnBrk="1" fontAlgn="auto" hangingPunct="1">
              <a:spcAft>
                <a:spcPts val="0"/>
              </a:spcAft>
              <a:buClr>
                <a:schemeClr val="accent1">
                  <a:lumMod val="75000"/>
                </a:schemeClr>
              </a:buClr>
              <a:buFont typeface="Wingdings 3" charset="2"/>
              <a:buChar char=""/>
              <a:defRPr/>
            </a:pPr>
            <a:r>
              <a:rPr lang="en-US" altLang="zh-CN" sz="2000">
                <a:solidFill>
                  <a:schemeClr val="tx1">
                    <a:lumMod val="75000"/>
                    <a:lumOff val="25000"/>
                  </a:schemeClr>
                </a:solidFill>
                <a:ea typeface="SimSun" panose="02010600030101010101" pitchFamily="2" charset="-122"/>
              </a:rPr>
              <a:t>AIH accounts for 2.6% of liver transplants in Europe and 5.9%in USA</a:t>
            </a:r>
          </a:p>
          <a:p>
            <a:pPr eaLnBrk="1" fontAlgn="auto" hangingPunct="1">
              <a:spcAft>
                <a:spcPts val="0"/>
              </a:spcAft>
              <a:buClr>
                <a:schemeClr val="accent1">
                  <a:lumMod val="75000"/>
                </a:schemeClr>
              </a:buClr>
              <a:buFont typeface="Wingdings 3" charset="2"/>
              <a:buChar char=""/>
              <a:defRPr/>
            </a:pPr>
            <a:r>
              <a:rPr lang="en-US" altLang="en-US" sz="2000">
                <a:solidFill>
                  <a:schemeClr val="tx1">
                    <a:lumMod val="75000"/>
                    <a:lumOff val="25000"/>
                  </a:schemeClr>
                </a:solidFill>
              </a:rPr>
              <a:t>The disease has a bimodal peak occurring between the ages of. 10 and 20 and then later in life between the ages of 40 and 50</a:t>
            </a:r>
            <a:endParaRPr lang="en-US" altLang="zh-CN" sz="2000">
              <a:solidFill>
                <a:schemeClr val="tx1">
                  <a:lumMod val="75000"/>
                  <a:lumOff val="25000"/>
                </a:schemeClr>
              </a:solidFill>
              <a:ea typeface="SimSun"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7E15F17-576C-7E0F-18E5-5C60CFDC0B44}"/>
              </a:ext>
            </a:extLst>
          </p:cNvPr>
          <p:cNvSpPr>
            <a:spLocks noGrp="1" noChangeArrowheads="1"/>
          </p:cNvSpPr>
          <p:nvPr>
            <p:ph type="title"/>
          </p:nvPr>
        </p:nvSpPr>
        <p:spPr/>
        <p:txBody>
          <a:bodyPr/>
          <a:lstStyle/>
          <a:p>
            <a:pPr eaLnBrk="1" hangingPunct="1"/>
            <a:r>
              <a:rPr lang="en-US" altLang="en-US"/>
              <a:t>Pathogenesis</a:t>
            </a:r>
          </a:p>
        </p:txBody>
      </p:sp>
      <p:sp>
        <p:nvSpPr>
          <p:cNvPr id="21507" name="Content Placeholder 2">
            <a:extLst>
              <a:ext uri="{FF2B5EF4-FFF2-40B4-BE49-F238E27FC236}">
                <a16:creationId xmlns:a16="http://schemas.microsoft.com/office/drawing/2014/main" id="{1CE88769-F8A9-6C39-2D02-791F8A21578E}"/>
              </a:ext>
            </a:extLst>
          </p:cNvPr>
          <p:cNvSpPr>
            <a:spLocks noGrp="1" noChangeArrowheads="1"/>
          </p:cNvSpPr>
          <p:nvPr>
            <p:ph idx="1"/>
          </p:nvPr>
        </p:nvSpPr>
        <p:spPr/>
        <p:txBody>
          <a:bodyPr/>
          <a:lstStyle/>
          <a:p>
            <a:pPr algn="just" eaLnBrk="1" hangingPunct="1"/>
            <a:r>
              <a:rPr lang="en-US" altLang="en-US" sz="2000"/>
              <a:t>The prevailing theory for the development of autoimmune hepatitis is thought to be the interplay of genetic predisposition, an environmental trigger (virus, drugs, herbs, immunizations), and failure of the native immune system resulting in chronic inflammation of hepatocytes and subsequent fibrosis of the liver.</a:t>
            </a:r>
          </a:p>
          <a:p>
            <a:pPr algn="just" eaLnBrk="1" hangingPunct="1"/>
            <a:endParaRPr lang="en-US" altLang="en-US" sz="2000"/>
          </a:p>
          <a:p>
            <a:pPr algn="just" eaLnBrk="1" hangingPunct="1"/>
            <a:r>
              <a:rPr lang="en-US" altLang="en-US" sz="2000"/>
              <a:t>The exact genes and triggers responsible remain undefined, but studies show association of early-onset, severe disease with the HLA-DR3 serotype and late-onset disease with the HLA-DR4 serotype.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F1AF696-19C7-08C3-9AA8-20849BCE3CA7}"/>
              </a:ext>
            </a:extLst>
          </p:cNvPr>
          <p:cNvSpPr>
            <a:spLocks noGrp="1" noChangeArrowheads="1"/>
          </p:cNvSpPr>
          <p:nvPr>
            <p:ph type="title"/>
          </p:nvPr>
        </p:nvSpPr>
        <p:spPr/>
        <p:txBody>
          <a:bodyPr/>
          <a:lstStyle/>
          <a:p>
            <a:pPr eaLnBrk="1" hangingPunct="1"/>
            <a:r>
              <a:rPr lang="en-US" altLang="en-US"/>
              <a:t>Classification</a:t>
            </a:r>
            <a:endParaRPr lang="en-US" altLang="zh-CN">
              <a:ea typeface="SimSun" panose="02010600030101010101" pitchFamily="2" charset="-122"/>
            </a:endParaRPr>
          </a:p>
        </p:txBody>
      </p:sp>
      <p:sp>
        <p:nvSpPr>
          <p:cNvPr id="23555" name="Content Placeholder 2">
            <a:extLst>
              <a:ext uri="{FF2B5EF4-FFF2-40B4-BE49-F238E27FC236}">
                <a16:creationId xmlns:a16="http://schemas.microsoft.com/office/drawing/2014/main" id="{4CDF8539-1BDA-9FED-ED89-9FED7E479CCB}"/>
              </a:ext>
            </a:extLst>
          </p:cNvPr>
          <p:cNvSpPr>
            <a:spLocks noGrp="1" noChangeArrowheads="1"/>
          </p:cNvSpPr>
          <p:nvPr>
            <p:ph idx="1"/>
          </p:nvPr>
        </p:nvSpPr>
        <p:spPr>
          <a:xfrm>
            <a:off x="457200" y="1268413"/>
            <a:ext cx="8229600" cy="4857750"/>
          </a:xfrm>
        </p:spPr>
        <p:txBody>
          <a:bodyPr/>
          <a:lstStyle/>
          <a:p>
            <a:pPr algn="just" eaLnBrk="1" hangingPunct="1"/>
            <a:r>
              <a:rPr lang="en-US" altLang="en-US" sz="2000"/>
              <a:t>On the basis of detected autoantibodies, autoimmune hepatitis can be classified into three subtypes </a:t>
            </a:r>
          </a:p>
          <a:p>
            <a:pPr algn="just" eaLnBrk="1" hangingPunct="1"/>
            <a:r>
              <a:rPr lang="en-US" altLang="en-US" sz="2000" b="1"/>
              <a:t>Type 1 autoimmune hepatitis. Positive antibodies include:</a:t>
            </a:r>
          </a:p>
          <a:p>
            <a:pPr eaLnBrk="1" hangingPunct="1">
              <a:buFont typeface="Wingdings" panose="05000000000000000000" pitchFamily="2" charset="2"/>
              <a:buChar char="v"/>
            </a:pPr>
            <a:r>
              <a:rPr lang="en-US" altLang="en-US" sz="2000"/>
              <a:t>    Antinuclear antibody (ANA)</a:t>
            </a:r>
          </a:p>
          <a:p>
            <a:pPr eaLnBrk="1" hangingPunct="1">
              <a:buFont typeface="Wingdings" panose="05000000000000000000" pitchFamily="2" charset="2"/>
              <a:buChar char="v"/>
            </a:pPr>
            <a:r>
              <a:rPr lang="en-US" altLang="en-US" sz="2000"/>
              <a:t>    Anti-smooth muscle antibody (ASMA) - 65% of people</a:t>
            </a:r>
          </a:p>
          <a:p>
            <a:pPr eaLnBrk="1" hangingPunct="1">
              <a:buFont typeface="Wingdings" panose="05000000000000000000" pitchFamily="2" charset="2"/>
              <a:buChar char="v"/>
            </a:pPr>
            <a:r>
              <a:rPr lang="en-US" altLang="en-US" sz="2000"/>
              <a:t>    Anti-actin antibodies</a:t>
            </a:r>
          </a:p>
          <a:p>
            <a:pPr eaLnBrk="1" hangingPunct="1">
              <a:buFont typeface="Wingdings" panose="05000000000000000000" pitchFamily="2" charset="2"/>
              <a:buChar char="v"/>
            </a:pPr>
            <a:r>
              <a:rPr lang="en-US" altLang="en-US" sz="2000"/>
              <a:t>    Anti-mitochondrial antibodies - rare except for overlap syndromes with primary biliary cholangitis</a:t>
            </a:r>
          </a:p>
          <a:p>
            <a:pPr eaLnBrk="1" hangingPunct="1">
              <a:buFont typeface="Wingdings" panose="05000000000000000000" pitchFamily="2" charset="2"/>
              <a:buChar char="v"/>
            </a:pPr>
            <a:r>
              <a:rPr lang="en-US" altLang="en-US" sz="2000"/>
              <a:t>    Anti-soluble liver antigen/liver pancreas antibody antigen - 20% of people</a:t>
            </a:r>
          </a:p>
          <a:p>
            <a:pPr eaLnBrk="1" hangingPunct="1">
              <a:buFont typeface="Wingdings" panose="05000000000000000000" pitchFamily="2" charset="2"/>
              <a:buChar char="v"/>
            </a:pPr>
            <a:r>
              <a:rPr lang="en-US" altLang="en-US" sz="2000"/>
              <a:t>    Anti-double stranded DNA - 30% of people</a:t>
            </a:r>
          </a:p>
          <a:p>
            <a:pPr eaLnBrk="1" hangingPunct="1">
              <a:buFont typeface="Wingdings" panose="05000000000000000000" pitchFamily="2" charset="2"/>
              <a:buChar char="v"/>
            </a:pPr>
            <a:r>
              <a:rPr lang="en-US" altLang="en-US" sz="2000"/>
              <a:t>    Atypical perinuclear anti-neutrophil cytoplasmic antibodies (p-ANCA)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F8ADCF5-7F19-3B92-BEAF-8F0DEF36E306}"/>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24579" name="Content Placeholder 2">
            <a:extLst>
              <a:ext uri="{FF2B5EF4-FFF2-40B4-BE49-F238E27FC236}">
                <a16:creationId xmlns:a16="http://schemas.microsoft.com/office/drawing/2014/main" id="{FD35E7FD-FA8A-EF5D-22EC-00621B88EA9E}"/>
              </a:ext>
            </a:extLst>
          </p:cNvPr>
          <p:cNvSpPr>
            <a:spLocks noGrp="1" noChangeArrowheads="1"/>
          </p:cNvSpPr>
          <p:nvPr>
            <p:ph idx="1"/>
          </p:nvPr>
        </p:nvSpPr>
        <p:spPr/>
        <p:txBody>
          <a:bodyPr/>
          <a:lstStyle/>
          <a:p>
            <a:pPr eaLnBrk="1" hangingPunct="1"/>
            <a:r>
              <a:rPr lang="en-US" altLang="en-US" sz="2000" b="1"/>
              <a:t>Type 2 autoimmune hepatitis. Positive antibodies include:</a:t>
            </a:r>
          </a:p>
          <a:p>
            <a:pPr eaLnBrk="1" hangingPunct="1"/>
            <a:endParaRPr lang="en-US" altLang="en-US" sz="1600"/>
          </a:p>
          <a:p>
            <a:pPr eaLnBrk="1" hangingPunct="1">
              <a:buFont typeface="Wingdings" panose="05000000000000000000" pitchFamily="2" charset="2"/>
              <a:buChar char="v"/>
            </a:pPr>
            <a:r>
              <a:rPr lang="en-US" altLang="en-US" sz="1600"/>
              <a:t>    </a:t>
            </a:r>
            <a:r>
              <a:rPr lang="en-US" altLang="en-US" sz="2000"/>
              <a:t>Liver Kidney Microsomal antibody (LKM-1)</a:t>
            </a:r>
          </a:p>
          <a:p>
            <a:pPr eaLnBrk="1" hangingPunct="1">
              <a:buFont typeface="Wingdings" panose="05000000000000000000" pitchFamily="2" charset="2"/>
              <a:buChar char="v"/>
            </a:pPr>
            <a:r>
              <a:rPr lang="en-US" altLang="en-US" sz="2000"/>
              <a:t>    Anti-liver cytosol antibody-1 (SLC-1)</a:t>
            </a:r>
          </a:p>
          <a:p>
            <a:pPr eaLnBrk="1" hangingPunct="1">
              <a:buFont typeface="Wingdings" panose="05000000000000000000" pitchFamily="2" charset="2"/>
              <a:buChar char="v"/>
            </a:pPr>
            <a:endParaRPr lang="en-US" altLang="en-US" sz="2000"/>
          </a:p>
          <a:p>
            <a:pPr eaLnBrk="1" hangingPunct="1"/>
            <a:r>
              <a:rPr lang="en-US" altLang="en-US" sz="2000" b="1"/>
              <a:t>Autoantibody negative autoimmune hepatitis.</a:t>
            </a:r>
          </a:p>
          <a:p>
            <a:pPr eaLnBrk="1" hangingPunct="1">
              <a:buFont typeface="Wingdings" panose="05000000000000000000" pitchFamily="2" charset="2"/>
              <a:buChar char="v"/>
            </a:pPr>
            <a:endParaRPr lang="en-US" altLang="en-US" sz="2000"/>
          </a:p>
          <a:p>
            <a:pPr eaLnBrk="1" hangingPunct="1">
              <a:buFont typeface="Wingdings" panose="05000000000000000000" pitchFamily="2" charset="2"/>
              <a:buChar char="v"/>
            </a:pPr>
            <a:r>
              <a:rPr lang="en-US" altLang="en-US" sz="2000"/>
              <a:t>    Lack positive ANA, ASMA, LKM-1, etc. antibody panels but present with clinical features of autoimmune hepatitis that resolve with standard treatment.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9177EC9C-375C-CAE8-CE8A-EB9FFF365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174750"/>
            <a:ext cx="798353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FC62F0F-4AF4-73A0-0FE5-D8C6030494A0}"/>
              </a:ext>
            </a:extLst>
          </p:cNvPr>
          <p:cNvSpPr>
            <a:spLocks noGrp="1" noChangeArrowheads="1"/>
          </p:cNvSpPr>
          <p:nvPr>
            <p:ph type="title"/>
          </p:nvPr>
        </p:nvSpPr>
        <p:spPr/>
        <p:txBody>
          <a:bodyPr/>
          <a:lstStyle/>
          <a:p>
            <a:pPr eaLnBrk="1" hangingPunct="1"/>
            <a:r>
              <a:rPr lang="en-US" altLang="en-US"/>
              <a:t>Signs and symptoms</a:t>
            </a:r>
          </a:p>
        </p:txBody>
      </p:sp>
      <p:sp>
        <p:nvSpPr>
          <p:cNvPr id="3" name="Content Placeholder 2">
            <a:extLst>
              <a:ext uri="{FF2B5EF4-FFF2-40B4-BE49-F238E27FC236}">
                <a16:creationId xmlns:a16="http://schemas.microsoft.com/office/drawing/2014/main" id="{362517C4-95A3-D19D-ECB2-52BD16BBE561}"/>
              </a:ext>
            </a:extLst>
          </p:cNvPr>
          <p:cNvSpPr>
            <a:spLocks noGrp="1" noChangeArrowheads="1"/>
          </p:cNvSpPr>
          <p:nvPr>
            <p:ph idx="1"/>
          </p:nvPr>
        </p:nvSpPr>
        <p:spPr/>
        <p:txBody>
          <a:bodyPr rtlCol="0">
            <a:normAutofit fontScale="85000" lnSpcReduction="10000"/>
          </a:bodyPr>
          <a:lstStyle/>
          <a:p>
            <a:pPr algn="just" eaLnBrk="1" fontAlgn="auto" hangingPunct="1">
              <a:spcAft>
                <a:spcPts val="0"/>
              </a:spcAft>
              <a:buClr>
                <a:schemeClr val="accent1">
                  <a:lumMod val="75000"/>
                </a:schemeClr>
              </a:buClr>
              <a:buFont typeface="Wingdings 3" charset="2"/>
              <a:buChar char=""/>
              <a:defRPr/>
            </a:pPr>
            <a:r>
              <a:rPr lang="en-US" altLang="en-US" sz="2000">
                <a:solidFill>
                  <a:schemeClr val="tx1">
                    <a:lumMod val="75000"/>
                    <a:lumOff val="25000"/>
                  </a:schemeClr>
                </a:solidFill>
              </a:rPr>
              <a:t>Autoimmune hepatitis may present completely asymptomatic (12–35% of the cases), with signs of chronic liver disease, or acute or even fulminant hepatic failure.</a:t>
            </a:r>
          </a:p>
          <a:p>
            <a:pPr algn="just" eaLnBrk="1" fontAlgn="auto" hangingPunct="1">
              <a:spcAft>
                <a:spcPts val="0"/>
              </a:spcAft>
              <a:buClr>
                <a:schemeClr val="accent1">
                  <a:lumMod val="75000"/>
                </a:schemeClr>
              </a:buClr>
              <a:buFont typeface="Wingdings 3" charset="2"/>
              <a:buChar char=""/>
              <a:defRPr/>
            </a:pPr>
            <a:r>
              <a:rPr lang="en-US" altLang="en-US" sz="2000">
                <a:solidFill>
                  <a:schemeClr val="tx1">
                    <a:lumMod val="75000"/>
                    <a:lumOff val="25000"/>
                  </a:schemeClr>
                </a:solidFill>
              </a:rPr>
              <a:t>People usually present with one or more nonspecific, long-lasting symptoms such as fatigue, general ill health, lethargy, weight loss, mild right upper quadrant abdominal pain, malaise, anorexia, itching, nausea, jaundice or joint pain especially affecting the small joints.</a:t>
            </a:r>
          </a:p>
          <a:p>
            <a:pPr algn="just" eaLnBrk="1" fontAlgn="auto" hangingPunct="1">
              <a:spcAft>
                <a:spcPts val="0"/>
              </a:spcAft>
              <a:buClr>
                <a:schemeClr val="accent1">
                  <a:lumMod val="75000"/>
                </a:schemeClr>
              </a:buClr>
              <a:buFont typeface="Wingdings 3" charset="2"/>
              <a:buChar char=""/>
              <a:defRPr/>
            </a:pPr>
            <a:r>
              <a:rPr lang="en-US" altLang="en-US" sz="2000">
                <a:solidFill>
                  <a:schemeClr val="tx1">
                    <a:lumMod val="75000"/>
                    <a:lumOff val="25000"/>
                  </a:schemeClr>
                </a:solidFill>
              </a:rPr>
              <a:t>Rarely, rash or unexplained fever may appear. In women, the absence of menstruation (amenorrhoea) is a frequent feature</a:t>
            </a:r>
            <a:r>
              <a:rPr lang="en-US" altLang="en-US" sz="1600">
                <a:solidFill>
                  <a:schemeClr val="tx1">
                    <a:lumMod val="75000"/>
                    <a:lumOff val="25000"/>
                  </a:schemeClr>
                </a:solidFill>
              </a:rPr>
              <a:t>.</a:t>
            </a:r>
          </a:p>
          <a:p>
            <a:pPr algn="just" eaLnBrk="1" fontAlgn="auto" hangingPunct="1">
              <a:spcAft>
                <a:spcPts val="0"/>
              </a:spcAft>
              <a:buClr>
                <a:schemeClr val="accent1">
                  <a:lumMod val="75000"/>
                </a:schemeClr>
              </a:buClr>
              <a:buFont typeface="Wingdings 3" charset="2"/>
              <a:buChar char=""/>
              <a:defRPr/>
            </a:pPr>
            <a:r>
              <a:rPr lang="en-US" altLang="en-US" sz="1600">
                <a:solidFill>
                  <a:schemeClr val="tx1">
                    <a:lumMod val="75000"/>
                    <a:lumOff val="25000"/>
                  </a:schemeClr>
                </a:solidFill>
              </a:rPr>
              <a:t>  </a:t>
            </a:r>
            <a:r>
              <a:rPr lang="en-US" altLang="en-US" sz="2000">
                <a:solidFill>
                  <a:schemeClr val="tx1">
                    <a:lumMod val="75000"/>
                    <a:lumOff val="25000"/>
                  </a:schemeClr>
                </a:solidFill>
              </a:rPr>
              <a:t>Physical examination may be normal, but it may also reveal signs and symptoms of chronic liver disease. </a:t>
            </a:r>
          </a:p>
          <a:p>
            <a:pPr algn="just" eaLnBrk="1" fontAlgn="auto" hangingPunct="1">
              <a:spcAft>
                <a:spcPts val="0"/>
              </a:spcAft>
              <a:buClr>
                <a:schemeClr val="accent1">
                  <a:lumMod val="75000"/>
                </a:schemeClr>
              </a:buClr>
              <a:buFont typeface="Wingdings 3" charset="2"/>
              <a:buChar char=""/>
              <a:defRPr/>
            </a:pPr>
            <a:endParaRPr lang="en-US" altLang="en-US" sz="1600">
              <a:solidFill>
                <a:schemeClr val="tx1">
                  <a:lumMod val="75000"/>
                  <a:lumOff val="25000"/>
                </a:schemeClr>
              </a:solidFill>
            </a:endParaRPr>
          </a:p>
          <a:p>
            <a:pPr eaLnBrk="1" fontAlgn="auto" hangingPunct="1">
              <a:spcAft>
                <a:spcPts val="0"/>
              </a:spcAft>
              <a:buClr>
                <a:schemeClr val="accent1">
                  <a:lumMod val="75000"/>
                </a:schemeClr>
              </a:buClr>
              <a:buFont typeface="Wingdings 3" charset="2"/>
              <a:buChar char=""/>
              <a:defRPr/>
            </a:pPr>
            <a:endParaRPr lang="en-US" altLang="en-US" sz="160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2FFC952-187C-D53C-D786-4BED3100FA14}"/>
              </a:ext>
            </a:extLst>
          </p:cNvPr>
          <p:cNvSpPr>
            <a:spLocks noGrp="1" noChangeArrowheads="1"/>
          </p:cNvSpPr>
          <p:nvPr>
            <p:ph type="title"/>
          </p:nvPr>
        </p:nvSpPr>
        <p:spPr/>
        <p:txBody>
          <a:bodyPr/>
          <a:lstStyle/>
          <a:p>
            <a:pPr eaLnBrk="1" hangingPunct="1"/>
            <a:endParaRPr lang="en-US" altLang="zh-CN">
              <a:ea typeface="SimSun" panose="02010600030101010101" pitchFamily="2" charset="-122"/>
            </a:endParaRPr>
          </a:p>
        </p:txBody>
      </p:sp>
      <p:sp>
        <p:nvSpPr>
          <p:cNvPr id="36867" name="Content Placeholder 2">
            <a:extLst>
              <a:ext uri="{FF2B5EF4-FFF2-40B4-BE49-F238E27FC236}">
                <a16:creationId xmlns:a16="http://schemas.microsoft.com/office/drawing/2014/main" id="{8715341B-8553-B6F5-684E-7D52598E0A27}"/>
              </a:ext>
            </a:extLst>
          </p:cNvPr>
          <p:cNvSpPr>
            <a:spLocks noGrp="1" noChangeArrowheads="1"/>
          </p:cNvSpPr>
          <p:nvPr>
            <p:ph idx="1"/>
          </p:nvPr>
        </p:nvSpPr>
        <p:spPr/>
        <p:txBody>
          <a:bodyPr rtlCol="0">
            <a:normAutofit fontScale="92500" lnSpcReduction="20000"/>
          </a:bodyPr>
          <a:lstStyle/>
          <a:p>
            <a:pPr eaLnBrk="1" fontAlgn="auto" hangingPunct="1">
              <a:spcAft>
                <a:spcPts val="0"/>
              </a:spcAft>
              <a:buClr>
                <a:schemeClr val="accent1">
                  <a:lumMod val="75000"/>
                </a:schemeClr>
              </a:buClr>
              <a:buFont typeface="Wingdings 3" charset="2"/>
              <a:buChar char=""/>
              <a:defRPr/>
            </a:pPr>
            <a:endParaRPr lang="en-US" altLang="en-US" sz="1600">
              <a:solidFill>
                <a:schemeClr val="tx1">
                  <a:lumMod val="75000"/>
                  <a:lumOff val="25000"/>
                </a:schemeClr>
              </a:solidFill>
            </a:endParaRPr>
          </a:p>
          <a:p>
            <a:pPr algn="just" eaLnBrk="1" fontAlgn="auto" hangingPunct="1">
              <a:spcAft>
                <a:spcPts val="0"/>
              </a:spcAft>
              <a:buClr>
                <a:schemeClr val="accent1">
                  <a:lumMod val="75000"/>
                </a:schemeClr>
              </a:buClr>
              <a:buFont typeface="Wingdings 3" charset="2"/>
              <a:buChar char=""/>
              <a:defRPr/>
            </a:pPr>
            <a:r>
              <a:rPr lang="en-US" altLang="en-US" sz="2000">
                <a:solidFill>
                  <a:schemeClr val="tx1">
                    <a:lumMod val="75000"/>
                    <a:lumOff val="25000"/>
                  </a:schemeClr>
                </a:solidFill>
              </a:rPr>
              <a:t>Many people have only laboratory abnormalities as their initial presentation, as unexplained increase in transaminases and are diagnosed during an evaluation for other reasons. </a:t>
            </a:r>
          </a:p>
          <a:p>
            <a:pPr algn="just" eaLnBrk="1" fontAlgn="auto" hangingPunct="1">
              <a:spcAft>
                <a:spcPts val="0"/>
              </a:spcAft>
              <a:buClr>
                <a:schemeClr val="accent1">
                  <a:lumMod val="75000"/>
                </a:schemeClr>
              </a:buClr>
              <a:buFont typeface="Wingdings 3" charset="2"/>
              <a:buChar char=""/>
              <a:defRPr/>
            </a:pPr>
            <a:r>
              <a:rPr lang="en-US" altLang="en-US" sz="2000">
                <a:solidFill>
                  <a:schemeClr val="tx1">
                    <a:lumMod val="75000"/>
                    <a:lumOff val="25000"/>
                  </a:schemeClr>
                </a:solidFill>
              </a:rPr>
              <a:t>Others have already developed cirrhosis at diagnosis. Of note, alkaline phosphatase and bilirubin are usually normal.</a:t>
            </a:r>
          </a:p>
          <a:p>
            <a:pPr algn="just" eaLnBrk="1" fontAlgn="auto" hangingPunct="1">
              <a:spcAft>
                <a:spcPts val="0"/>
              </a:spcAft>
              <a:buClr>
                <a:schemeClr val="accent1">
                  <a:lumMod val="75000"/>
                </a:schemeClr>
              </a:buClr>
              <a:buFont typeface="Wingdings 3" charset="2"/>
              <a:buChar char=""/>
              <a:defRPr/>
            </a:pPr>
            <a:endParaRPr lang="en-US" altLang="en-US" sz="2000">
              <a:solidFill>
                <a:schemeClr val="tx1">
                  <a:lumMod val="75000"/>
                  <a:lumOff val="25000"/>
                </a:schemeClr>
              </a:solidFill>
            </a:endParaRPr>
          </a:p>
          <a:p>
            <a:pPr algn="just" eaLnBrk="1" fontAlgn="auto" hangingPunct="1">
              <a:spcAft>
                <a:spcPts val="0"/>
              </a:spcAft>
              <a:buClr>
                <a:schemeClr val="accent1">
                  <a:lumMod val="75000"/>
                </a:schemeClr>
              </a:buClr>
              <a:buFont typeface="Wingdings 3" charset="2"/>
              <a:buChar char=""/>
              <a:defRPr/>
            </a:pPr>
            <a:r>
              <a:rPr lang="en-US" altLang="en-US" sz="2000">
                <a:solidFill>
                  <a:schemeClr val="tx1">
                    <a:lumMod val="75000"/>
                    <a:lumOff val="25000"/>
                  </a:schemeClr>
                </a:solidFill>
              </a:rPr>
              <a:t>Autoimmune hepatitis may overlap with other autoimmune conditions, mainly type 1 diabetes mellitus, ulcerative colitis, lupus, celiac disease, vasculitis, and autoimmune thyroiditis</a:t>
            </a:r>
          </a:p>
        </p:txBody>
      </p:sp>
    </p:spTree>
  </p:cSld>
  <p:clrMapOvr>
    <a:masterClrMapping/>
  </p:clrMapOvr>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4A6F38A30AC92843AE16898DF8F72B88" ma:contentTypeVersion="12" ma:contentTypeDescription="إنشاء مستند جديد." ma:contentTypeScope="" ma:versionID="2fdd21c98ffb9c278eb4eb129e386748">
  <xsd:schema xmlns:xsd="http://www.w3.org/2001/XMLSchema" xmlns:xs="http://www.w3.org/2001/XMLSchema" xmlns:p="http://schemas.microsoft.com/office/2006/metadata/properties" xmlns:ns2="ab6e7952-11f4-4207-b842-9e3a72296ebc" xmlns:ns3="41add20f-1b05-40fe-a26a-962cda6c0049" targetNamespace="http://schemas.microsoft.com/office/2006/metadata/properties" ma:root="true" ma:fieldsID="5592086e1a47cb42ef0ff8ae1a87b352" ns2:_="" ns3:_="">
    <xsd:import namespace="ab6e7952-11f4-4207-b842-9e3a72296ebc"/>
    <xsd:import namespace="41add20f-1b05-40fe-a26a-962cda6c00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e7952-11f4-4207-b842-9e3a72296e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علامات الصور" ma:readOnly="false" ma:fieldId="{5cf76f15-5ced-4ddc-b409-7134ff3c332f}" ma:taxonomyMulti="true" ma:sspId="9ff52f34-b351-492d-bd72-b80be8882ab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add20f-1b05-40fe-a26a-962cda6c004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f5dbf24-7cad-4e1c-a9d7-c52488913cf4}" ma:internalName="TaxCatchAll" ma:showField="CatchAllData" ma:web="41add20f-1b05-40fe-a26a-962cda6c00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1add20f-1b05-40fe-a26a-962cda6c0049" xsi:nil="true"/>
    <lcf76f155ced4ddcb4097134ff3c332f xmlns="ab6e7952-11f4-4207-b842-9e3a72296eb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55B184-8211-4FB8-ADD0-499D7E9E7542}"/>
</file>

<file path=customXml/itemProps2.xml><?xml version="1.0" encoding="utf-8"?>
<ds:datastoreItem xmlns:ds="http://schemas.openxmlformats.org/officeDocument/2006/customXml" ds:itemID="{749DCE31-7896-4A61-B9A1-4FB8A80C0194}"/>
</file>

<file path=customXml/itemProps3.xml><?xml version="1.0" encoding="utf-8"?>
<ds:datastoreItem xmlns:ds="http://schemas.openxmlformats.org/officeDocument/2006/customXml" ds:itemID="{67C82E9C-1B7E-4E21-BD25-11756137913B}"/>
</file>

<file path=docProps/app.xml><?xml version="1.0" encoding="utf-8"?>
<Properties xmlns="http://schemas.openxmlformats.org/officeDocument/2006/extended-properties" xmlns:vt="http://schemas.openxmlformats.org/officeDocument/2006/docPropsVTypes">
  <TotalTime>185</TotalTime>
  <Words>1216</Words>
  <Application>Microsoft Office PowerPoint</Application>
  <PresentationFormat>On-screen Show (4:3)</PresentationFormat>
  <Paragraphs>126</Paragraphs>
  <Slides>27</Slides>
  <Notes>2</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1_Default Design</vt:lpstr>
      <vt:lpstr>Facet</vt:lpstr>
      <vt:lpstr>Autoimmune hepatitis</vt:lpstr>
      <vt:lpstr>Autoimmune hepatitis</vt:lpstr>
      <vt:lpstr>Epidemiology</vt:lpstr>
      <vt:lpstr>Pathogenesis</vt:lpstr>
      <vt:lpstr>Classification</vt:lpstr>
      <vt:lpstr>PowerPoint Presentation</vt:lpstr>
      <vt:lpstr>PowerPoint Presentation</vt:lpstr>
      <vt:lpstr>Signs and symptoms</vt:lpstr>
      <vt:lpstr>PowerPoint Presentation</vt:lpstr>
      <vt:lpstr>Signs and symptoms</vt:lpstr>
      <vt:lpstr>Physical examination</vt:lpstr>
      <vt:lpstr>Investigations</vt:lpstr>
      <vt:lpstr>PowerPoint Presentation</vt:lpstr>
      <vt:lpstr>Microscopic (histologic ) description </vt:lpstr>
      <vt:lpstr>PowerPoint Presentation</vt:lpstr>
      <vt:lpstr>Diagnostic scoring</vt:lpstr>
      <vt:lpstr>Criteria for the diagnosis of A.I.H., on which the 1999 (IAIHG) diagnostic score was based   </vt:lpstr>
      <vt:lpstr>Simplified diagnostic criteria of the International A.I.H. group (2008) .  Feature/parameter Discriminator Score</vt:lpstr>
      <vt:lpstr>PowerPoint Presentation</vt:lpstr>
      <vt:lpstr>Goals of treatment</vt:lpstr>
      <vt:lpstr>Indication of treatment</vt:lpstr>
      <vt:lpstr>PowerPoint Presentation</vt:lpstr>
      <vt:lpstr>PowerPoint Presentation</vt:lpstr>
      <vt:lpstr>PowerPoint Presentation</vt:lpstr>
      <vt:lpstr>Treatment Endpoints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drahmedatya33@gmail.com</cp:lastModifiedBy>
  <cp:revision>36</cp:revision>
  <dcterms:created xsi:type="dcterms:W3CDTF">2024-11-24T11:46:18Z</dcterms:created>
  <dcterms:modified xsi:type="dcterms:W3CDTF">2024-12-07T18:23:51Z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1033-12.2.0.18911</vt:lpwstr>
  </property>
  <property fmtid="{D5CDD505-2E9C-101B-9397-08002B2CF9AE}" pid="3" name="ICV">
    <vt:lpwstr>E3249EA72410422AAA5A4C18BFE4402C_12</vt:lpwstr>
  </property>
  <property fmtid="{D5CDD505-2E9C-101B-9397-08002B2CF9AE}" pid="4" name="ContentTypeId">
    <vt:lpwstr>0x0101004A6F38A30AC92843AE16898DF8F72B88</vt:lpwstr>
  </property>
</Properties>
</file>